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sldIdLst>
    <p:sldId id="344" r:id="rId2"/>
    <p:sldId id="345" r:id="rId3"/>
    <p:sldId id="346" r:id="rId4"/>
    <p:sldId id="347" r:id="rId5"/>
    <p:sldId id="348" r:id="rId6"/>
    <p:sldId id="349" r:id="rId7"/>
    <p:sldId id="350" r:id="rId8"/>
    <p:sldId id="351" r:id="rId9"/>
    <p:sldId id="352" r:id="rId10"/>
    <p:sldId id="353" r:id="rId11"/>
    <p:sldId id="354" r:id="rId12"/>
    <p:sldId id="355" r:id="rId13"/>
    <p:sldId id="356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367" r:id="rId25"/>
    <p:sldId id="368" r:id="rId26"/>
    <p:sldId id="369" r:id="rId27"/>
    <p:sldId id="370" r:id="rId28"/>
    <p:sldId id="371" r:id="rId29"/>
    <p:sldId id="372" r:id="rId30"/>
    <p:sldId id="373" r:id="rId31"/>
    <p:sldId id="374" r:id="rId32"/>
    <p:sldId id="375" r:id="rId33"/>
    <p:sldId id="376" r:id="rId34"/>
    <p:sldId id="377" r:id="rId35"/>
    <p:sldId id="378" r:id="rId36"/>
    <p:sldId id="379" r:id="rId37"/>
    <p:sldId id="380" r:id="rId38"/>
    <p:sldId id="381" r:id="rId39"/>
    <p:sldId id="382" r:id="rId40"/>
  </p:sldIdLst>
  <p:sldSz cx="12192000" cy="6858000"/>
  <p:notesSz cx="6858000" cy="9144000"/>
  <p:custDataLst>
    <p:tags r:id="rId4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B517"/>
    <a:srgbClr val="D4EB5F"/>
    <a:srgbClr val="E8F852"/>
    <a:srgbClr val="FF5050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8" autoAdjust="0"/>
    <p:restoredTop sz="94660"/>
  </p:normalViewPr>
  <p:slideViewPr>
    <p:cSldViewPr snapToGrid="0">
      <p:cViewPr>
        <p:scale>
          <a:sx n="73" d="100"/>
          <a:sy n="73" d="100"/>
        </p:scale>
        <p:origin x="-2070" y="-9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E2-44C3-A219-B25E82537DC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E2-44C3-A219-B25E82537DC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E2-44C3-A219-B25E82537D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8753408"/>
        <c:axId val="528754944"/>
      </c:barChart>
      <c:catAx>
        <c:axId val="5287534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28754944"/>
        <c:crosses val="autoZero"/>
        <c:auto val="1"/>
        <c:lblAlgn val="ctr"/>
        <c:lblOffset val="100"/>
        <c:noMultiLvlLbl val="0"/>
      </c:catAx>
      <c:valAx>
        <c:axId val="528754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52875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E34-4E4F-9E6B-EDD0599E4A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E34-4E4F-9E6B-EDD0599E4A7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 cmpd="sng" algn="ctr">
              <a:solidFill>
                <a:schemeClr val="accent4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E34-4E4F-9E6B-EDD0599E4A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9282560"/>
        <c:axId val="529284096"/>
      </c:lineChart>
      <c:catAx>
        <c:axId val="529282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529284096"/>
        <c:crosses val="autoZero"/>
        <c:auto val="1"/>
        <c:lblAlgn val="ctr"/>
        <c:lblOffset val="100"/>
        <c:noMultiLvlLbl val="0"/>
      </c:catAx>
      <c:valAx>
        <c:axId val="529284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529282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>
              <a:noFill/>
            </a:ln>
            <a:effectLst/>
          </c:spPr>
          <c:cat>
            <c:numRef>
              <c:f>Sheet1!$A$2:$A$7</c:f>
              <c:numCache>
                <c:formatCode>yyyy/m/d</c:formatCode>
                <c:ptCount val="6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  <c:pt idx="5">
                  <c:v>37266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  <c:pt idx="5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27-4D9C-B74B-C21C06FEB8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>
              <a:noFill/>
            </a:ln>
            <a:effectLst/>
          </c:spPr>
          <c:cat>
            <c:numRef>
              <c:f>Sheet1!$A$2:$A$7</c:f>
              <c:numCache>
                <c:formatCode>yyyy/m/d</c:formatCode>
                <c:ptCount val="6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  <c:pt idx="5">
                  <c:v>37266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25</c:v>
                </c:pt>
                <c:pt idx="1">
                  <c:v>20</c:v>
                </c:pt>
                <c:pt idx="2">
                  <c:v>22</c:v>
                </c:pt>
                <c:pt idx="3">
                  <c:v>22</c:v>
                </c:pt>
                <c:pt idx="4">
                  <c:v>28</c:v>
                </c:pt>
                <c:pt idx="5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27-4D9C-B74B-C21C06FEB8D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25400">
              <a:noFill/>
            </a:ln>
            <a:effectLst/>
          </c:spPr>
          <c:cat>
            <c:numRef>
              <c:f>Sheet1!$A$2:$A$7</c:f>
              <c:numCache>
                <c:formatCode>yyyy/m/d</c:formatCode>
                <c:ptCount val="6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  <c:pt idx="5">
                  <c:v>37266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18</c:v>
                </c:pt>
                <c:pt idx="4">
                  <c:v>22</c:v>
                </c:pt>
                <c:pt idx="5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27-4D9C-B74B-C21C06FEB8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9517952"/>
        <c:axId val="529736832"/>
      </c:areaChart>
      <c:dateAx>
        <c:axId val="529517952"/>
        <c:scaling>
          <c:orientation val="minMax"/>
        </c:scaling>
        <c:delete val="0"/>
        <c:axPos val="b"/>
        <c:numFmt formatCode="yyyy/m/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529736832"/>
        <c:crosses val="autoZero"/>
        <c:auto val="1"/>
        <c:lblOffset val="100"/>
        <c:baseTimeUnit val="days"/>
      </c:dateAx>
      <c:valAx>
        <c:axId val="529736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5295179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tx2"/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24-42E8-8BD4-87F279F48CA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24-42E8-8BD4-87F279F48CA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24-42E8-8BD4-87F279F48C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9929344"/>
        <c:axId val="529930880"/>
      </c:barChart>
      <c:catAx>
        <c:axId val="5299293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29930880"/>
        <c:crosses val="autoZero"/>
        <c:auto val="1"/>
        <c:lblAlgn val="ctr"/>
        <c:lblOffset val="100"/>
        <c:noMultiLvlLbl val="0"/>
      </c:catAx>
      <c:valAx>
        <c:axId val="529930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529929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>
                <a:alpha val="80000"/>
              </a:schemeClr>
            </a:solidFill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/>
          </c:spPr>
          <c:cat>
            <c:numRef>
              <c:f>Sheet1!$A$2:$A$6</c:f>
              <c:numCache>
                <c:formatCode>yyyy/m/d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B1-4F3C-BB80-DCC5F7E80A6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>
                <a:alpha val="80000"/>
              </a:schemeClr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yyyy/m/d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B1-4F3C-BB80-DCC5F7E80A6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>
                <a:alpha val="80000"/>
              </a:schemeClr>
            </a:solidFill>
            <a:ln w="25400">
              <a:noFill/>
            </a:ln>
            <a:effectLst/>
          </c:spPr>
          <c:cat>
            <c:numRef>
              <c:f>Sheet1!$A$2:$A$6</c:f>
              <c:numCache>
                <c:formatCode>yyyy/m/d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25</c:v>
                </c:pt>
                <c:pt idx="1">
                  <c:v>20</c:v>
                </c:pt>
                <c:pt idx="2">
                  <c:v>22</c:v>
                </c:pt>
                <c:pt idx="3">
                  <c:v>22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B1-4F3C-BB80-DCC5F7E80A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0411520"/>
        <c:axId val="530413056"/>
      </c:radarChart>
      <c:catAx>
        <c:axId val="530411520"/>
        <c:scaling>
          <c:orientation val="minMax"/>
        </c:scaling>
        <c:delete val="1"/>
        <c:axPos val="b"/>
        <c:numFmt formatCode="yyyy/m/d" sourceLinked="1"/>
        <c:majorTickMark val="none"/>
        <c:minorTickMark val="none"/>
        <c:tickLblPos val="nextTo"/>
        <c:crossAx val="530413056"/>
        <c:crosses val="autoZero"/>
        <c:auto val="1"/>
        <c:lblAlgn val="ctr"/>
        <c:lblOffset val="100"/>
        <c:noMultiLvlLbl val="0"/>
      </c:catAx>
      <c:valAx>
        <c:axId val="530413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530411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A84B1-0D3F-4911-8026-00FF1798B92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B0D38-8616-4380-A3C5-C73C57DA1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>
                <a:solidFill>
                  <a:prstClr val="black"/>
                </a:solidFill>
              </a:r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E3E1E-AB96-453F-ABC7-8E59B6F9BCE6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E3E1E-AB96-453F-ABC7-8E59B6F9BCE6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E3E1E-AB96-453F-ABC7-8E59B6F9BCE6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E3E1E-AB96-453F-ABC7-8E59B6F9BCE6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E3E1E-AB96-453F-ABC7-8E59B6F9BCE6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E3E1E-AB96-453F-ABC7-8E59B6F9BCE6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E3E1E-AB96-453F-ABC7-8E59B6F9BCE6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E3E1E-AB96-453F-ABC7-8E59B6F9BCE6}" type="slidenum">
              <a:rPr lang="zh-CN" altLang="en-US" smtClean="0">
                <a:solidFill>
                  <a:prstClr val="black"/>
                </a:solidFill>
              </a:rPr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E3E1E-AB96-453F-ABC7-8E59B6F9BCE6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>
                <a:solidFill>
                  <a:prstClr val="black"/>
                </a:solidFill>
              </a:rPr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E3E1E-AB96-453F-ABC7-8E59B6F9BCE6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E3E1E-AB96-453F-ABC7-8E59B6F9BCE6}" type="slidenum">
              <a:rPr lang="zh-CN" altLang="en-US" smtClean="0">
                <a:solidFill>
                  <a:prstClr val="black"/>
                </a:solidFill>
              </a:rPr>
              <a:t>24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E3E1E-AB96-453F-ABC7-8E59B6F9BCE6}" type="slidenum">
              <a:rPr lang="zh-CN" altLang="en-US" smtClean="0">
                <a:solidFill>
                  <a:prstClr val="black"/>
                </a:solidFill>
              </a:rPr>
              <a:t>25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E3E1E-AB96-453F-ABC7-8E59B6F9BCE6}" type="slidenum">
              <a:rPr lang="zh-CN" altLang="en-US" smtClean="0">
                <a:solidFill>
                  <a:prstClr val="black"/>
                </a:solidFill>
              </a:rPr>
              <a:t>26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E3E1E-AB96-453F-ABC7-8E59B6F9BCE6}" type="slidenum">
              <a:rPr lang="zh-CN" altLang="en-US" smtClean="0">
                <a:solidFill>
                  <a:prstClr val="black"/>
                </a:solidFill>
              </a:rPr>
              <a:t>27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E3E1E-AB96-453F-ABC7-8E59B6F9BCE6}" type="slidenum">
              <a:rPr lang="zh-CN" altLang="en-US" smtClean="0">
                <a:solidFill>
                  <a:prstClr val="black"/>
                </a:solidFill>
              </a:rPr>
              <a:t>28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E3E1E-AB96-453F-ABC7-8E59B6F9BCE6}" type="slidenum">
              <a:rPr lang="zh-CN" altLang="en-US" smtClean="0">
                <a:solidFill>
                  <a:prstClr val="black"/>
                </a:solidFill>
              </a:rPr>
              <a:t>29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E3E1E-AB96-453F-ABC7-8E59B6F9BCE6}" type="slidenum">
              <a:rPr lang="zh-CN" altLang="en-US" smtClean="0">
                <a:solidFill>
                  <a:prstClr val="black"/>
                </a:solidFill>
              </a:rPr>
              <a:t>30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E3E1E-AB96-453F-ABC7-8E59B6F9BCE6}" type="slidenum">
              <a:rPr lang="zh-CN" altLang="en-US" smtClean="0">
                <a:solidFill>
                  <a:prstClr val="black"/>
                </a:solidFill>
              </a:rPr>
              <a:t>31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E3E1E-AB96-453F-ABC7-8E59B6F9BCE6}" type="slidenum">
              <a:rPr lang="zh-CN" altLang="en-US" smtClean="0">
                <a:solidFill>
                  <a:prstClr val="black"/>
                </a:solidFill>
              </a:rPr>
              <a:t>32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E3E1E-AB96-453F-ABC7-8E59B6F9BCE6}" type="slidenum">
              <a:rPr lang="zh-CN" altLang="en-US" smtClean="0">
                <a:solidFill>
                  <a:prstClr val="black"/>
                </a:solidFill>
              </a:rPr>
              <a:t>33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E3E1E-AB96-453F-ABC7-8E59B6F9BCE6}" type="slidenum">
              <a:rPr lang="zh-CN" altLang="en-US" smtClean="0">
                <a:solidFill>
                  <a:prstClr val="black"/>
                </a:solidFill>
              </a:rPr>
              <a:t>34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E3E1E-AB96-453F-ABC7-8E59B6F9BCE6}" type="slidenum">
              <a:rPr lang="zh-CN" altLang="en-US" smtClean="0">
                <a:solidFill>
                  <a:prstClr val="black"/>
                </a:solidFill>
              </a:rPr>
              <a:t>35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E3E1E-AB96-453F-ABC7-8E59B6F9BCE6}" type="slidenum">
              <a:rPr lang="zh-CN" altLang="en-US" smtClean="0">
                <a:solidFill>
                  <a:prstClr val="black"/>
                </a:solidFill>
              </a:rPr>
              <a:t>36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E3E1E-AB96-453F-ABC7-8E59B6F9BCE6}" type="slidenum">
              <a:rPr lang="zh-CN" altLang="en-US" smtClean="0">
                <a:solidFill>
                  <a:prstClr val="black"/>
                </a:solidFill>
              </a:rPr>
              <a:t>37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E3E1E-AB96-453F-ABC7-8E59B6F9BCE6}" type="slidenum">
              <a:rPr lang="zh-CN" altLang="en-US" smtClean="0">
                <a:solidFill>
                  <a:prstClr val="black"/>
                </a:solidFill>
              </a:rPr>
              <a:t>38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E3E1E-AB96-453F-ABC7-8E59B6F9BCE6}" type="slidenum">
              <a:rPr lang="zh-CN" altLang="en-US" smtClean="0">
                <a:solidFill>
                  <a:prstClr val="black"/>
                </a:solidFill>
              </a:rPr>
              <a:t>39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E3E1E-AB96-453F-ABC7-8E59B6F9BCE6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E3E1E-AB96-453F-ABC7-8E59B6F9BCE6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34309A-7C2E-483F-9516-9DD2E312B979}" type="datetimeFigureOut">
              <a:rPr lang="zh-CN" altLang="en-US" smtClean="0">
                <a:solidFill>
                  <a:srgbClr val="000000"/>
                </a:solidFill>
              </a:rPr>
              <a:t>2023-01-10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4522FC-DFF7-4D50-B8B7-3B34E3BE8747}" type="slidenum">
              <a:rPr lang="zh-CN" altLang="en-US" smtClean="0">
                <a:solidFill>
                  <a:srgbClr val="000000"/>
                </a:solidFill>
              </a:r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34309A-7C2E-483F-9516-9DD2E312B979}" type="datetimeFigureOut">
              <a:rPr lang="zh-CN" altLang="en-US" smtClean="0">
                <a:solidFill>
                  <a:srgbClr val="000000"/>
                </a:solidFill>
              </a:rPr>
              <a:t>2023-01-10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4522FC-DFF7-4D50-B8B7-3B34E3BE8747}" type="slidenum">
              <a:rPr lang="zh-CN" altLang="en-US" smtClean="0">
                <a:solidFill>
                  <a:srgbClr val="000000"/>
                </a:solidFill>
              </a:r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34309A-7C2E-483F-9516-9DD2E312B979}" type="datetimeFigureOut">
              <a:rPr lang="zh-CN" altLang="en-US" smtClean="0">
                <a:solidFill>
                  <a:srgbClr val="000000"/>
                </a:solidFill>
              </a:rPr>
              <a:t>2023-01-10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4522FC-DFF7-4D50-B8B7-3B34E3BE8747}" type="slidenum">
              <a:rPr lang="zh-CN" altLang="en-US" smtClean="0">
                <a:solidFill>
                  <a:srgbClr val="000000"/>
                </a:solidFill>
              </a:r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34309A-7C2E-483F-9516-9DD2E312B979}" type="datetimeFigureOut">
              <a:rPr lang="zh-CN" altLang="en-US" smtClean="0">
                <a:solidFill>
                  <a:srgbClr val="000000"/>
                </a:solidFill>
              </a:rPr>
              <a:t>2023-01-10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4522FC-DFF7-4D50-B8B7-3B34E3BE8747}" type="slidenum">
              <a:rPr lang="zh-CN" altLang="en-US" smtClean="0">
                <a:solidFill>
                  <a:srgbClr val="000000"/>
                </a:solidFill>
              </a:r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247796" y="2443606"/>
            <a:ext cx="1719072" cy="3038022"/>
          </a:xfrm>
          <a:custGeom>
            <a:avLst/>
            <a:gdLst>
              <a:gd name="connsiteX0" fmla="*/ 0 w 1719072"/>
              <a:gd name="connsiteY0" fmla="*/ 0 h 3038022"/>
              <a:gd name="connsiteX1" fmla="*/ 1719072 w 1719072"/>
              <a:gd name="connsiteY1" fmla="*/ 0 h 3038022"/>
              <a:gd name="connsiteX2" fmla="*/ 1719072 w 1719072"/>
              <a:gd name="connsiteY2" fmla="*/ 3038022 h 3038022"/>
              <a:gd name="connsiteX3" fmla="*/ 0 w 1719072"/>
              <a:gd name="connsiteY3" fmla="*/ 3038022 h 303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3038022">
                <a:moveTo>
                  <a:pt x="0" y="0"/>
                </a:moveTo>
                <a:lnTo>
                  <a:pt x="1719072" y="0"/>
                </a:lnTo>
                <a:lnTo>
                  <a:pt x="1719072" y="3038022"/>
                </a:lnTo>
                <a:lnTo>
                  <a:pt x="0" y="3038022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2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8701627" y="1718605"/>
            <a:ext cx="2298805" cy="4071814"/>
          </a:xfrm>
          <a:custGeom>
            <a:avLst/>
            <a:gdLst>
              <a:gd name="connsiteX0" fmla="*/ 0 w 2298805"/>
              <a:gd name="connsiteY0" fmla="*/ 0 h 4071814"/>
              <a:gd name="connsiteX1" fmla="*/ 3661 w 2298805"/>
              <a:gd name="connsiteY1" fmla="*/ 0 h 4071814"/>
              <a:gd name="connsiteX2" fmla="*/ 2298805 w 2298805"/>
              <a:gd name="connsiteY2" fmla="*/ 0 h 4071814"/>
              <a:gd name="connsiteX3" fmla="*/ 2298805 w 2298805"/>
              <a:gd name="connsiteY3" fmla="*/ 4056082 h 4071814"/>
              <a:gd name="connsiteX4" fmla="*/ 2298805 w 2298805"/>
              <a:gd name="connsiteY4" fmla="*/ 4071814 h 4071814"/>
              <a:gd name="connsiteX5" fmla="*/ 0 w 2298805"/>
              <a:gd name="connsiteY5" fmla="*/ 4071814 h 407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8805" h="4071814">
                <a:moveTo>
                  <a:pt x="0" y="0"/>
                </a:moveTo>
                <a:lnTo>
                  <a:pt x="3661" y="0"/>
                </a:lnTo>
                <a:lnTo>
                  <a:pt x="2298805" y="0"/>
                </a:lnTo>
                <a:lnTo>
                  <a:pt x="2298805" y="4056082"/>
                </a:lnTo>
                <a:lnTo>
                  <a:pt x="2298805" y="4071814"/>
                </a:lnTo>
                <a:lnTo>
                  <a:pt x="0" y="4071814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2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1317991" y="2079948"/>
            <a:ext cx="2547117" cy="3367566"/>
          </a:xfrm>
          <a:custGeom>
            <a:avLst/>
            <a:gdLst>
              <a:gd name="connsiteX0" fmla="*/ 0 w 2547117"/>
              <a:gd name="connsiteY0" fmla="*/ 0 h 3367566"/>
              <a:gd name="connsiteX1" fmla="*/ 2547117 w 2547117"/>
              <a:gd name="connsiteY1" fmla="*/ 0 h 3367566"/>
              <a:gd name="connsiteX2" fmla="*/ 2547117 w 2547117"/>
              <a:gd name="connsiteY2" fmla="*/ 3367566 h 3367566"/>
              <a:gd name="connsiteX3" fmla="*/ 0 w 2547117"/>
              <a:gd name="connsiteY3" fmla="*/ 3367566 h 336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7117" h="3367566">
                <a:moveTo>
                  <a:pt x="0" y="0"/>
                </a:moveTo>
                <a:lnTo>
                  <a:pt x="2547117" y="0"/>
                </a:lnTo>
                <a:lnTo>
                  <a:pt x="2547117" y="3367566"/>
                </a:lnTo>
                <a:lnTo>
                  <a:pt x="0" y="3367566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2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1391262" y="2422959"/>
            <a:ext cx="4215161" cy="2639122"/>
          </a:xfrm>
          <a:custGeom>
            <a:avLst/>
            <a:gdLst>
              <a:gd name="connsiteX0" fmla="*/ 0 w 4215161"/>
              <a:gd name="connsiteY0" fmla="*/ 0 h 2639122"/>
              <a:gd name="connsiteX1" fmla="*/ 4215161 w 4215161"/>
              <a:gd name="connsiteY1" fmla="*/ 0 h 2639122"/>
              <a:gd name="connsiteX2" fmla="*/ 4215161 w 4215161"/>
              <a:gd name="connsiteY2" fmla="*/ 2639122 h 2639122"/>
              <a:gd name="connsiteX3" fmla="*/ 0 w 4215161"/>
              <a:gd name="connsiteY3" fmla="*/ 2639122 h 2639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5161" h="2639122">
                <a:moveTo>
                  <a:pt x="0" y="0"/>
                </a:moveTo>
                <a:lnTo>
                  <a:pt x="4215161" y="0"/>
                </a:lnTo>
                <a:lnTo>
                  <a:pt x="4215161" y="2639122"/>
                </a:lnTo>
                <a:lnTo>
                  <a:pt x="0" y="2639122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2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037019" y="2342675"/>
            <a:ext cx="1779180" cy="3155542"/>
          </a:xfrm>
          <a:custGeom>
            <a:avLst/>
            <a:gdLst>
              <a:gd name="connsiteX0" fmla="*/ 0 w 1779180"/>
              <a:gd name="connsiteY0" fmla="*/ 0 h 3155542"/>
              <a:gd name="connsiteX1" fmla="*/ 1779180 w 1779180"/>
              <a:gd name="connsiteY1" fmla="*/ 0 h 3155542"/>
              <a:gd name="connsiteX2" fmla="*/ 1779180 w 1779180"/>
              <a:gd name="connsiteY2" fmla="*/ 3155542 h 3155542"/>
              <a:gd name="connsiteX3" fmla="*/ 0 w 1779180"/>
              <a:gd name="connsiteY3" fmla="*/ 3155542 h 3155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9180" h="3155542">
                <a:moveTo>
                  <a:pt x="0" y="0"/>
                </a:moveTo>
                <a:lnTo>
                  <a:pt x="1779180" y="0"/>
                </a:lnTo>
                <a:lnTo>
                  <a:pt x="1779180" y="3155542"/>
                </a:lnTo>
                <a:lnTo>
                  <a:pt x="0" y="3155542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2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6375131" y="2337765"/>
            <a:ext cx="1780123" cy="3160452"/>
          </a:xfrm>
          <a:custGeom>
            <a:avLst/>
            <a:gdLst>
              <a:gd name="connsiteX0" fmla="*/ 0 w 1780123"/>
              <a:gd name="connsiteY0" fmla="*/ 0 h 3160452"/>
              <a:gd name="connsiteX1" fmla="*/ 1780123 w 1780123"/>
              <a:gd name="connsiteY1" fmla="*/ 0 h 3160452"/>
              <a:gd name="connsiteX2" fmla="*/ 1780123 w 1780123"/>
              <a:gd name="connsiteY2" fmla="*/ 3160452 h 3160452"/>
              <a:gd name="connsiteX3" fmla="*/ 0 w 1780123"/>
              <a:gd name="connsiteY3" fmla="*/ 3160452 h 3160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0123" h="3160452">
                <a:moveTo>
                  <a:pt x="0" y="0"/>
                </a:moveTo>
                <a:lnTo>
                  <a:pt x="1780123" y="0"/>
                </a:lnTo>
                <a:lnTo>
                  <a:pt x="1780123" y="3160452"/>
                </a:lnTo>
                <a:lnTo>
                  <a:pt x="0" y="3160452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2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3218935" y="2141119"/>
            <a:ext cx="2629014" cy="3494665"/>
          </a:xfrm>
          <a:custGeom>
            <a:avLst/>
            <a:gdLst>
              <a:gd name="connsiteX0" fmla="*/ 0 w 2629014"/>
              <a:gd name="connsiteY0" fmla="*/ 0 h 3494665"/>
              <a:gd name="connsiteX1" fmla="*/ 2629014 w 2629014"/>
              <a:gd name="connsiteY1" fmla="*/ 0 h 3494665"/>
              <a:gd name="connsiteX2" fmla="*/ 2629014 w 2629014"/>
              <a:gd name="connsiteY2" fmla="*/ 3494665 h 3494665"/>
              <a:gd name="connsiteX3" fmla="*/ 0 w 2629014"/>
              <a:gd name="connsiteY3" fmla="*/ 3494665 h 349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9014" h="3494665">
                <a:moveTo>
                  <a:pt x="0" y="0"/>
                </a:moveTo>
                <a:lnTo>
                  <a:pt x="2629014" y="0"/>
                </a:lnTo>
                <a:lnTo>
                  <a:pt x="2629014" y="3494665"/>
                </a:lnTo>
                <a:lnTo>
                  <a:pt x="0" y="3494665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2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6450120" y="2214400"/>
            <a:ext cx="2482450" cy="3306880"/>
          </a:xfrm>
          <a:custGeom>
            <a:avLst/>
            <a:gdLst>
              <a:gd name="connsiteX0" fmla="*/ 0 w 2482450"/>
              <a:gd name="connsiteY0" fmla="*/ 0 h 3306880"/>
              <a:gd name="connsiteX1" fmla="*/ 2482450 w 2482450"/>
              <a:gd name="connsiteY1" fmla="*/ 0 h 3306880"/>
              <a:gd name="connsiteX2" fmla="*/ 2482450 w 2482450"/>
              <a:gd name="connsiteY2" fmla="*/ 3306880 h 3306880"/>
              <a:gd name="connsiteX3" fmla="*/ 0 w 2482450"/>
              <a:gd name="connsiteY3" fmla="*/ 3306880 h 330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2450" h="3306880">
                <a:moveTo>
                  <a:pt x="0" y="0"/>
                </a:moveTo>
                <a:lnTo>
                  <a:pt x="2482450" y="0"/>
                </a:lnTo>
                <a:lnTo>
                  <a:pt x="2482450" y="3306880"/>
                </a:lnTo>
                <a:lnTo>
                  <a:pt x="0" y="3306880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2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5204691" y="2355274"/>
            <a:ext cx="1792224" cy="3174521"/>
          </a:xfrm>
          <a:custGeom>
            <a:avLst/>
            <a:gdLst>
              <a:gd name="connsiteX0" fmla="*/ 0 w 1792224"/>
              <a:gd name="connsiteY0" fmla="*/ 0 h 3174521"/>
              <a:gd name="connsiteX1" fmla="*/ 2854 w 1792224"/>
              <a:gd name="connsiteY1" fmla="*/ 0 h 3174521"/>
              <a:gd name="connsiteX2" fmla="*/ 1792224 w 1792224"/>
              <a:gd name="connsiteY2" fmla="*/ 0 h 3174521"/>
              <a:gd name="connsiteX3" fmla="*/ 1792224 w 1792224"/>
              <a:gd name="connsiteY3" fmla="*/ 3162256 h 3174521"/>
              <a:gd name="connsiteX4" fmla="*/ 1792224 w 1792224"/>
              <a:gd name="connsiteY4" fmla="*/ 3174521 h 3174521"/>
              <a:gd name="connsiteX5" fmla="*/ 0 w 1792224"/>
              <a:gd name="connsiteY5" fmla="*/ 3174521 h 317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2224" h="3174521">
                <a:moveTo>
                  <a:pt x="0" y="0"/>
                </a:moveTo>
                <a:lnTo>
                  <a:pt x="2854" y="0"/>
                </a:lnTo>
                <a:lnTo>
                  <a:pt x="1792224" y="0"/>
                </a:lnTo>
                <a:lnTo>
                  <a:pt x="1792224" y="3162256"/>
                </a:lnTo>
                <a:lnTo>
                  <a:pt x="1792224" y="3174521"/>
                </a:lnTo>
                <a:lnTo>
                  <a:pt x="0" y="3174521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2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72645" y="2654833"/>
            <a:ext cx="1444600" cy="2558784"/>
          </a:xfrm>
          <a:custGeom>
            <a:avLst/>
            <a:gdLst>
              <a:gd name="connsiteX0" fmla="*/ 0 w 1444600"/>
              <a:gd name="connsiteY0" fmla="*/ 0 h 2558784"/>
              <a:gd name="connsiteX1" fmla="*/ 1444600 w 1444600"/>
              <a:gd name="connsiteY1" fmla="*/ 0 h 2558784"/>
              <a:gd name="connsiteX2" fmla="*/ 1444600 w 1444600"/>
              <a:gd name="connsiteY2" fmla="*/ 2558784 h 2558784"/>
              <a:gd name="connsiteX3" fmla="*/ 0 w 1444600"/>
              <a:gd name="connsiteY3" fmla="*/ 2558784 h 2558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4600" h="2558784">
                <a:moveTo>
                  <a:pt x="0" y="0"/>
                </a:moveTo>
                <a:lnTo>
                  <a:pt x="1444600" y="0"/>
                </a:lnTo>
                <a:lnTo>
                  <a:pt x="1444600" y="2558784"/>
                </a:lnTo>
                <a:lnTo>
                  <a:pt x="0" y="2558784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2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6774515" y="2654836"/>
            <a:ext cx="1444600" cy="2558782"/>
          </a:xfrm>
          <a:custGeom>
            <a:avLst/>
            <a:gdLst>
              <a:gd name="connsiteX0" fmla="*/ 0 w 1444600"/>
              <a:gd name="connsiteY0" fmla="*/ 0 h 2558782"/>
              <a:gd name="connsiteX1" fmla="*/ 1444600 w 1444600"/>
              <a:gd name="connsiteY1" fmla="*/ 0 h 2558782"/>
              <a:gd name="connsiteX2" fmla="*/ 1444600 w 1444600"/>
              <a:gd name="connsiteY2" fmla="*/ 2558782 h 2558782"/>
              <a:gd name="connsiteX3" fmla="*/ 0 w 1444600"/>
              <a:gd name="connsiteY3" fmla="*/ 2558782 h 2558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4600" h="2558782">
                <a:moveTo>
                  <a:pt x="0" y="0"/>
                </a:moveTo>
                <a:lnTo>
                  <a:pt x="1444600" y="0"/>
                </a:lnTo>
                <a:lnTo>
                  <a:pt x="1444600" y="2558782"/>
                </a:lnTo>
                <a:lnTo>
                  <a:pt x="0" y="2558782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2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1448620" y="2536538"/>
            <a:ext cx="4334256" cy="2713688"/>
          </a:xfrm>
          <a:custGeom>
            <a:avLst/>
            <a:gdLst>
              <a:gd name="connsiteX0" fmla="*/ 0 w 4334256"/>
              <a:gd name="connsiteY0" fmla="*/ 0 h 2713688"/>
              <a:gd name="connsiteX1" fmla="*/ 4334256 w 4334256"/>
              <a:gd name="connsiteY1" fmla="*/ 0 h 2713688"/>
              <a:gd name="connsiteX2" fmla="*/ 4334256 w 4334256"/>
              <a:gd name="connsiteY2" fmla="*/ 2713688 h 2713688"/>
              <a:gd name="connsiteX3" fmla="*/ 0 w 4334256"/>
              <a:gd name="connsiteY3" fmla="*/ 2713688 h 2713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4256" h="2713688">
                <a:moveTo>
                  <a:pt x="0" y="0"/>
                </a:moveTo>
                <a:lnTo>
                  <a:pt x="4334256" y="0"/>
                </a:lnTo>
                <a:lnTo>
                  <a:pt x="4334256" y="2713688"/>
                </a:lnTo>
                <a:lnTo>
                  <a:pt x="0" y="2713688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2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5400539" y="3295054"/>
            <a:ext cx="1569642" cy="2092857"/>
          </a:xfrm>
          <a:custGeom>
            <a:avLst/>
            <a:gdLst>
              <a:gd name="connsiteX0" fmla="*/ 0 w 1569642"/>
              <a:gd name="connsiteY0" fmla="*/ 0 h 2092857"/>
              <a:gd name="connsiteX1" fmla="*/ 1569642 w 1569642"/>
              <a:gd name="connsiteY1" fmla="*/ 0 h 2092857"/>
              <a:gd name="connsiteX2" fmla="*/ 1569642 w 1569642"/>
              <a:gd name="connsiteY2" fmla="*/ 2092857 h 2092857"/>
              <a:gd name="connsiteX3" fmla="*/ 0 w 1569642"/>
              <a:gd name="connsiteY3" fmla="*/ 2092857 h 209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9642" h="2092857">
                <a:moveTo>
                  <a:pt x="0" y="0"/>
                </a:moveTo>
                <a:lnTo>
                  <a:pt x="1569642" y="0"/>
                </a:lnTo>
                <a:lnTo>
                  <a:pt x="1569642" y="2092857"/>
                </a:lnTo>
                <a:lnTo>
                  <a:pt x="0" y="2092857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2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6696602" y="3874819"/>
            <a:ext cx="849511" cy="1502692"/>
          </a:xfrm>
          <a:custGeom>
            <a:avLst/>
            <a:gdLst>
              <a:gd name="connsiteX0" fmla="*/ 0 w 849511"/>
              <a:gd name="connsiteY0" fmla="*/ 0 h 1502692"/>
              <a:gd name="connsiteX1" fmla="*/ 849511 w 849511"/>
              <a:gd name="connsiteY1" fmla="*/ 0 h 1502692"/>
              <a:gd name="connsiteX2" fmla="*/ 849511 w 849511"/>
              <a:gd name="connsiteY2" fmla="*/ 1502692 h 1502692"/>
              <a:gd name="connsiteX3" fmla="*/ 0 w 849511"/>
              <a:gd name="connsiteY3" fmla="*/ 1502692 h 150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9511" h="1502692">
                <a:moveTo>
                  <a:pt x="0" y="0"/>
                </a:moveTo>
                <a:lnTo>
                  <a:pt x="849511" y="0"/>
                </a:lnTo>
                <a:lnTo>
                  <a:pt x="849511" y="1502692"/>
                </a:lnTo>
                <a:lnTo>
                  <a:pt x="0" y="1502692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2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8686700" y="1435291"/>
            <a:ext cx="1527048" cy="2698668"/>
          </a:xfrm>
          <a:custGeom>
            <a:avLst/>
            <a:gdLst>
              <a:gd name="connsiteX0" fmla="*/ 0 w 1527048"/>
              <a:gd name="connsiteY0" fmla="*/ 0 h 2698668"/>
              <a:gd name="connsiteX1" fmla="*/ 1527048 w 1527048"/>
              <a:gd name="connsiteY1" fmla="*/ 0 h 2698668"/>
              <a:gd name="connsiteX2" fmla="*/ 1527048 w 1527048"/>
              <a:gd name="connsiteY2" fmla="*/ 2698668 h 2698668"/>
              <a:gd name="connsiteX3" fmla="*/ 0 w 1527048"/>
              <a:gd name="connsiteY3" fmla="*/ 2698668 h 2698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7048" h="2698668">
                <a:moveTo>
                  <a:pt x="0" y="0"/>
                </a:moveTo>
                <a:lnTo>
                  <a:pt x="1527048" y="0"/>
                </a:lnTo>
                <a:lnTo>
                  <a:pt x="1527048" y="2698668"/>
                </a:lnTo>
                <a:lnTo>
                  <a:pt x="0" y="2698668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2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 rot="20340000">
            <a:off x="8620536" y="2498259"/>
            <a:ext cx="1664208" cy="2959282"/>
          </a:xfrm>
          <a:custGeom>
            <a:avLst/>
            <a:gdLst>
              <a:gd name="connsiteX0" fmla="*/ 0 w 1664208"/>
              <a:gd name="connsiteY0" fmla="*/ 0 h 2959282"/>
              <a:gd name="connsiteX1" fmla="*/ 1664208 w 1664208"/>
              <a:gd name="connsiteY1" fmla="*/ 0 h 2959282"/>
              <a:gd name="connsiteX2" fmla="*/ 1664208 w 1664208"/>
              <a:gd name="connsiteY2" fmla="*/ 2959282 h 2959282"/>
              <a:gd name="connsiteX3" fmla="*/ 0 w 1664208"/>
              <a:gd name="connsiteY3" fmla="*/ 2959282 h 295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4208" h="2959282">
                <a:moveTo>
                  <a:pt x="0" y="0"/>
                </a:moveTo>
                <a:lnTo>
                  <a:pt x="1664208" y="0"/>
                </a:lnTo>
                <a:lnTo>
                  <a:pt x="1664208" y="2959282"/>
                </a:lnTo>
                <a:lnTo>
                  <a:pt x="0" y="2959282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2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34309A-7C2E-483F-9516-9DD2E312B979}" type="datetimeFigureOut">
              <a:rPr lang="zh-CN" altLang="en-US" smtClean="0">
                <a:solidFill>
                  <a:srgbClr val="000000"/>
                </a:solidFill>
              </a:rPr>
              <a:t>2023-01-10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4522FC-DFF7-4D50-B8B7-3B34E3BE8747}" type="slidenum">
              <a:rPr lang="zh-CN" altLang="en-US" smtClean="0">
                <a:solidFill>
                  <a:srgbClr val="000000"/>
                </a:solidFill>
              </a:r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34309A-7C2E-483F-9516-9DD2E312B979}" type="datetimeFigureOut">
              <a:rPr lang="zh-CN" altLang="en-US" smtClean="0">
                <a:solidFill>
                  <a:srgbClr val="000000"/>
                </a:solidFill>
              </a:rPr>
              <a:t>2023-01-10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4522FC-DFF7-4D50-B8B7-3B34E3BE8747}" type="slidenum">
              <a:rPr lang="zh-CN" altLang="en-US" smtClean="0">
                <a:solidFill>
                  <a:srgbClr val="000000"/>
                </a:solidFill>
              </a:r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34309A-7C2E-483F-9516-9DD2E312B979}" type="datetimeFigureOut">
              <a:rPr lang="zh-CN" altLang="en-US" smtClean="0">
                <a:solidFill>
                  <a:srgbClr val="000000"/>
                </a:solidFill>
              </a:rPr>
              <a:t>2023-01-10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4522FC-DFF7-4D50-B8B7-3B34E3BE8747}" type="slidenum">
              <a:rPr lang="zh-CN" altLang="en-US" smtClean="0">
                <a:solidFill>
                  <a:srgbClr val="000000"/>
                </a:solidFill>
              </a:r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34309A-7C2E-483F-9516-9DD2E312B979}" type="datetimeFigureOut">
              <a:rPr lang="zh-CN" altLang="en-US" smtClean="0">
                <a:solidFill>
                  <a:srgbClr val="000000"/>
                </a:solidFill>
              </a:rPr>
              <a:t>2023-01-10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4522FC-DFF7-4D50-B8B7-3B34E3BE8747}" type="slidenum">
              <a:rPr lang="zh-CN" altLang="en-US" smtClean="0">
                <a:solidFill>
                  <a:srgbClr val="000000"/>
                </a:solidFill>
              </a:r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34309A-7C2E-483F-9516-9DD2E312B979}" type="datetimeFigureOut">
              <a:rPr lang="zh-CN" altLang="en-US" smtClean="0">
                <a:solidFill>
                  <a:srgbClr val="000000"/>
                </a:solidFill>
              </a:rPr>
              <a:t>2023-01-10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4522FC-DFF7-4D50-B8B7-3B34E3BE8747}" type="slidenum">
              <a:rPr lang="zh-CN" altLang="en-US" smtClean="0">
                <a:solidFill>
                  <a:srgbClr val="000000"/>
                </a:solidFill>
              </a:r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34309A-7C2E-483F-9516-9DD2E312B979}" type="datetimeFigureOut">
              <a:rPr lang="zh-CN" altLang="en-US" smtClean="0">
                <a:solidFill>
                  <a:srgbClr val="000000"/>
                </a:solidFill>
              </a:rPr>
              <a:t>2023-01-10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4522FC-DFF7-4D50-B8B7-3B34E3BE8747}" type="slidenum">
              <a:rPr lang="zh-CN" altLang="en-US" smtClean="0">
                <a:solidFill>
                  <a:srgbClr val="000000"/>
                </a:solidFill>
              </a:r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34309A-7C2E-483F-9516-9DD2E312B979}" type="datetimeFigureOut">
              <a:rPr lang="zh-CN" altLang="en-US" smtClean="0">
                <a:solidFill>
                  <a:srgbClr val="000000"/>
                </a:solidFill>
              </a:rPr>
              <a:t>2023-01-10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4522FC-DFF7-4D50-B8B7-3B34E3BE8747}" type="slidenum">
              <a:rPr lang="zh-CN" altLang="en-US" smtClean="0">
                <a:solidFill>
                  <a:srgbClr val="000000"/>
                </a:solidFill>
              </a:r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 rot="10800000" flipH="1">
            <a:off x="5065755" y="5550363"/>
            <a:ext cx="2060490" cy="853433"/>
          </a:xfrm>
          <a:custGeom>
            <a:avLst/>
            <a:gdLst>
              <a:gd name="T0" fmla="*/ 110 w 626"/>
              <a:gd name="T1" fmla="*/ 259 h 259"/>
              <a:gd name="T2" fmla="*/ 0 w 626"/>
              <a:gd name="T3" fmla="*/ 218 h 259"/>
              <a:gd name="T4" fmla="*/ 313 w 626"/>
              <a:gd name="T5" fmla="*/ 0 h 259"/>
              <a:gd name="T6" fmla="*/ 626 w 626"/>
              <a:gd name="T7" fmla="*/ 218 h 259"/>
              <a:gd name="T8" fmla="*/ 517 w 626"/>
              <a:gd name="T9" fmla="*/ 259 h 259"/>
              <a:gd name="T10" fmla="*/ 313 w 626"/>
              <a:gd name="T11" fmla="*/ 117 h 259"/>
              <a:gd name="T12" fmla="*/ 110 w 626"/>
              <a:gd name="T13" fmla="*/ 259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6" h="259">
                <a:moveTo>
                  <a:pt x="110" y="259"/>
                </a:moveTo>
                <a:cubicBezTo>
                  <a:pt x="0" y="218"/>
                  <a:pt x="0" y="218"/>
                  <a:pt x="0" y="218"/>
                </a:cubicBezTo>
                <a:cubicBezTo>
                  <a:pt x="49" y="87"/>
                  <a:pt x="174" y="0"/>
                  <a:pt x="313" y="0"/>
                </a:cubicBezTo>
                <a:cubicBezTo>
                  <a:pt x="453" y="0"/>
                  <a:pt x="578" y="87"/>
                  <a:pt x="626" y="218"/>
                </a:cubicBezTo>
                <a:cubicBezTo>
                  <a:pt x="517" y="259"/>
                  <a:pt x="517" y="259"/>
                  <a:pt x="517" y="259"/>
                </a:cubicBezTo>
                <a:cubicBezTo>
                  <a:pt x="486" y="176"/>
                  <a:pt x="407" y="117"/>
                  <a:pt x="313" y="117"/>
                </a:cubicBezTo>
                <a:cubicBezTo>
                  <a:pt x="220" y="117"/>
                  <a:pt x="140" y="176"/>
                  <a:pt x="110" y="25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reeform 6"/>
          <p:cNvSpPr/>
          <p:nvPr/>
        </p:nvSpPr>
        <p:spPr bwMode="auto">
          <a:xfrm rot="10800000" flipH="1">
            <a:off x="6510882" y="4318246"/>
            <a:ext cx="865963" cy="761546"/>
          </a:xfrm>
          <a:custGeom>
            <a:avLst/>
            <a:gdLst>
              <a:gd name="T0" fmla="*/ 170 w 263"/>
              <a:gd name="T1" fmla="*/ 87 h 231"/>
              <a:gd name="T2" fmla="*/ 220 w 263"/>
              <a:gd name="T3" fmla="*/ 123 h 231"/>
              <a:gd name="T4" fmla="*/ 244 w 263"/>
              <a:gd name="T5" fmla="*/ 90 h 231"/>
              <a:gd name="T6" fmla="*/ 263 w 263"/>
              <a:gd name="T7" fmla="*/ 212 h 231"/>
              <a:gd name="T8" fmla="*/ 141 w 263"/>
              <a:gd name="T9" fmla="*/ 231 h 231"/>
              <a:gd name="T10" fmla="*/ 165 w 263"/>
              <a:gd name="T11" fmla="*/ 198 h 231"/>
              <a:gd name="T12" fmla="*/ 116 w 263"/>
              <a:gd name="T13" fmla="*/ 162 h 231"/>
              <a:gd name="T14" fmla="*/ 68 w 263"/>
              <a:gd name="T15" fmla="*/ 204 h 231"/>
              <a:gd name="T16" fmla="*/ 0 w 263"/>
              <a:gd name="T17" fmla="*/ 109 h 231"/>
              <a:gd name="T18" fmla="*/ 81 w 263"/>
              <a:gd name="T19" fmla="*/ 0 h 231"/>
              <a:gd name="T20" fmla="*/ 192 w 263"/>
              <a:gd name="T21" fmla="*/ 36 h 231"/>
              <a:gd name="T22" fmla="*/ 170 w 263"/>
              <a:gd name="T23" fmla="*/ 87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3" h="231">
                <a:moveTo>
                  <a:pt x="170" y="87"/>
                </a:moveTo>
                <a:cubicBezTo>
                  <a:pt x="220" y="123"/>
                  <a:pt x="220" y="123"/>
                  <a:pt x="220" y="123"/>
                </a:cubicBezTo>
                <a:cubicBezTo>
                  <a:pt x="244" y="90"/>
                  <a:pt x="244" y="90"/>
                  <a:pt x="244" y="90"/>
                </a:cubicBezTo>
                <a:cubicBezTo>
                  <a:pt x="251" y="131"/>
                  <a:pt x="257" y="171"/>
                  <a:pt x="263" y="212"/>
                </a:cubicBezTo>
                <a:cubicBezTo>
                  <a:pt x="222" y="219"/>
                  <a:pt x="182" y="225"/>
                  <a:pt x="141" y="231"/>
                </a:cubicBezTo>
                <a:cubicBezTo>
                  <a:pt x="165" y="198"/>
                  <a:pt x="165" y="198"/>
                  <a:pt x="165" y="198"/>
                </a:cubicBezTo>
                <a:cubicBezTo>
                  <a:pt x="116" y="162"/>
                  <a:pt x="116" y="162"/>
                  <a:pt x="116" y="162"/>
                </a:cubicBezTo>
                <a:cubicBezTo>
                  <a:pt x="102" y="178"/>
                  <a:pt x="86" y="192"/>
                  <a:pt x="68" y="204"/>
                </a:cubicBezTo>
                <a:cubicBezTo>
                  <a:pt x="0" y="109"/>
                  <a:pt x="0" y="109"/>
                  <a:pt x="0" y="109"/>
                </a:cubicBezTo>
                <a:cubicBezTo>
                  <a:pt x="38" y="82"/>
                  <a:pt x="66" y="44"/>
                  <a:pt x="81" y="0"/>
                </a:cubicBezTo>
                <a:cubicBezTo>
                  <a:pt x="192" y="36"/>
                  <a:pt x="192" y="36"/>
                  <a:pt x="192" y="36"/>
                </a:cubicBezTo>
                <a:cubicBezTo>
                  <a:pt x="186" y="53"/>
                  <a:pt x="179" y="70"/>
                  <a:pt x="170" y="8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reeform 7"/>
          <p:cNvSpPr/>
          <p:nvPr/>
        </p:nvSpPr>
        <p:spPr bwMode="auto">
          <a:xfrm rot="10800000" flipH="1">
            <a:off x="6096000" y="3803124"/>
            <a:ext cx="678013" cy="916082"/>
          </a:xfrm>
          <a:custGeom>
            <a:avLst/>
            <a:gdLst>
              <a:gd name="T0" fmla="*/ 149 w 206"/>
              <a:gd name="T1" fmla="*/ 122 h 278"/>
              <a:gd name="T2" fmla="*/ 167 w 206"/>
              <a:gd name="T3" fmla="*/ 180 h 278"/>
              <a:gd name="T4" fmla="*/ 206 w 206"/>
              <a:gd name="T5" fmla="*/ 168 h 278"/>
              <a:gd name="T6" fmla="*/ 149 w 206"/>
              <a:gd name="T7" fmla="*/ 278 h 278"/>
              <a:gd name="T8" fmla="*/ 39 w 206"/>
              <a:gd name="T9" fmla="*/ 221 h 278"/>
              <a:gd name="T10" fmla="*/ 78 w 206"/>
              <a:gd name="T11" fmla="*/ 208 h 278"/>
              <a:gd name="T12" fmla="*/ 61 w 206"/>
              <a:gd name="T13" fmla="*/ 152 h 278"/>
              <a:gd name="T14" fmla="*/ 0 w 206"/>
              <a:gd name="T15" fmla="*/ 157 h 278"/>
              <a:gd name="T16" fmla="*/ 0 w 206"/>
              <a:gd name="T17" fmla="*/ 41 h 278"/>
              <a:gd name="T18" fmla="*/ 126 w 206"/>
              <a:gd name="T19" fmla="*/ 0 h 278"/>
              <a:gd name="T20" fmla="*/ 194 w 206"/>
              <a:gd name="T21" fmla="*/ 95 h 278"/>
              <a:gd name="T22" fmla="*/ 149 w 206"/>
              <a:gd name="T23" fmla="*/ 122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6" h="278">
                <a:moveTo>
                  <a:pt x="149" y="122"/>
                </a:moveTo>
                <a:cubicBezTo>
                  <a:pt x="167" y="180"/>
                  <a:pt x="167" y="180"/>
                  <a:pt x="167" y="180"/>
                </a:cubicBezTo>
                <a:cubicBezTo>
                  <a:pt x="206" y="168"/>
                  <a:pt x="206" y="168"/>
                  <a:pt x="206" y="168"/>
                </a:cubicBezTo>
                <a:cubicBezTo>
                  <a:pt x="187" y="205"/>
                  <a:pt x="168" y="241"/>
                  <a:pt x="149" y="278"/>
                </a:cubicBezTo>
                <a:cubicBezTo>
                  <a:pt x="112" y="259"/>
                  <a:pt x="76" y="240"/>
                  <a:pt x="39" y="221"/>
                </a:cubicBezTo>
                <a:cubicBezTo>
                  <a:pt x="78" y="208"/>
                  <a:pt x="78" y="208"/>
                  <a:pt x="78" y="208"/>
                </a:cubicBezTo>
                <a:cubicBezTo>
                  <a:pt x="61" y="152"/>
                  <a:pt x="61" y="152"/>
                  <a:pt x="61" y="152"/>
                </a:cubicBezTo>
                <a:cubicBezTo>
                  <a:pt x="41" y="155"/>
                  <a:pt x="21" y="157"/>
                  <a:pt x="0" y="157"/>
                </a:cubicBezTo>
                <a:cubicBezTo>
                  <a:pt x="0" y="41"/>
                  <a:pt x="0" y="41"/>
                  <a:pt x="0" y="41"/>
                </a:cubicBezTo>
                <a:cubicBezTo>
                  <a:pt x="47" y="41"/>
                  <a:pt x="91" y="26"/>
                  <a:pt x="126" y="0"/>
                </a:cubicBezTo>
                <a:cubicBezTo>
                  <a:pt x="194" y="95"/>
                  <a:pt x="194" y="95"/>
                  <a:pt x="194" y="95"/>
                </a:cubicBezTo>
                <a:cubicBezTo>
                  <a:pt x="180" y="105"/>
                  <a:pt x="164" y="115"/>
                  <a:pt x="149" y="12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reeform 8"/>
          <p:cNvSpPr/>
          <p:nvPr/>
        </p:nvSpPr>
        <p:spPr bwMode="auto">
          <a:xfrm rot="10800000" flipH="1">
            <a:off x="4841608" y="4311285"/>
            <a:ext cx="846471" cy="768507"/>
          </a:xfrm>
          <a:custGeom>
            <a:avLst/>
            <a:gdLst>
              <a:gd name="T0" fmla="*/ 88 w 257"/>
              <a:gd name="T1" fmla="*/ 92 h 233"/>
              <a:gd name="T2" fmla="*/ 43 w 257"/>
              <a:gd name="T3" fmla="*/ 125 h 233"/>
              <a:gd name="T4" fmla="*/ 19 w 257"/>
              <a:gd name="T5" fmla="*/ 92 h 233"/>
              <a:gd name="T6" fmla="*/ 0 w 257"/>
              <a:gd name="T7" fmla="*/ 214 h 233"/>
              <a:gd name="T8" fmla="*/ 123 w 257"/>
              <a:gd name="T9" fmla="*/ 233 h 233"/>
              <a:gd name="T10" fmla="*/ 98 w 257"/>
              <a:gd name="T11" fmla="*/ 200 h 233"/>
              <a:gd name="T12" fmla="*/ 143 w 257"/>
              <a:gd name="T13" fmla="*/ 167 h 233"/>
              <a:gd name="T14" fmla="*/ 190 w 257"/>
              <a:gd name="T15" fmla="*/ 206 h 233"/>
              <a:gd name="T16" fmla="*/ 257 w 257"/>
              <a:gd name="T17" fmla="*/ 110 h 233"/>
              <a:gd name="T18" fmla="*/ 175 w 257"/>
              <a:gd name="T19" fmla="*/ 0 h 233"/>
              <a:gd name="T20" fmla="*/ 64 w 257"/>
              <a:gd name="T21" fmla="*/ 36 h 233"/>
              <a:gd name="T22" fmla="*/ 88 w 257"/>
              <a:gd name="T23" fmla="*/ 92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7" h="233">
                <a:moveTo>
                  <a:pt x="88" y="92"/>
                </a:moveTo>
                <a:cubicBezTo>
                  <a:pt x="43" y="125"/>
                  <a:pt x="43" y="125"/>
                  <a:pt x="43" y="125"/>
                </a:cubicBezTo>
                <a:cubicBezTo>
                  <a:pt x="19" y="92"/>
                  <a:pt x="19" y="92"/>
                  <a:pt x="19" y="92"/>
                </a:cubicBezTo>
                <a:cubicBezTo>
                  <a:pt x="12" y="133"/>
                  <a:pt x="6" y="173"/>
                  <a:pt x="0" y="214"/>
                </a:cubicBezTo>
                <a:cubicBezTo>
                  <a:pt x="41" y="221"/>
                  <a:pt x="81" y="227"/>
                  <a:pt x="123" y="233"/>
                </a:cubicBezTo>
                <a:cubicBezTo>
                  <a:pt x="98" y="200"/>
                  <a:pt x="98" y="200"/>
                  <a:pt x="98" y="200"/>
                </a:cubicBezTo>
                <a:cubicBezTo>
                  <a:pt x="143" y="167"/>
                  <a:pt x="143" y="167"/>
                  <a:pt x="143" y="167"/>
                </a:cubicBezTo>
                <a:cubicBezTo>
                  <a:pt x="158" y="181"/>
                  <a:pt x="173" y="194"/>
                  <a:pt x="190" y="206"/>
                </a:cubicBezTo>
                <a:cubicBezTo>
                  <a:pt x="257" y="110"/>
                  <a:pt x="257" y="110"/>
                  <a:pt x="257" y="110"/>
                </a:cubicBezTo>
                <a:cubicBezTo>
                  <a:pt x="218" y="84"/>
                  <a:pt x="189" y="45"/>
                  <a:pt x="175" y="0"/>
                </a:cubicBezTo>
                <a:cubicBezTo>
                  <a:pt x="64" y="36"/>
                  <a:pt x="64" y="36"/>
                  <a:pt x="64" y="36"/>
                </a:cubicBezTo>
                <a:cubicBezTo>
                  <a:pt x="70" y="55"/>
                  <a:pt x="78" y="74"/>
                  <a:pt x="88" y="9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Freeform 9"/>
          <p:cNvSpPr/>
          <p:nvPr/>
        </p:nvSpPr>
        <p:spPr bwMode="auto">
          <a:xfrm rot="10800000" flipH="1">
            <a:off x="5444440" y="3796163"/>
            <a:ext cx="651560" cy="920259"/>
          </a:xfrm>
          <a:custGeom>
            <a:avLst/>
            <a:gdLst>
              <a:gd name="T0" fmla="*/ 57 w 198"/>
              <a:gd name="T1" fmla="*/ 125 h 279"/>
              <a:gd name="T2" fmla="*/ 39 w 198"/>
              <a:gd name="T3" fmla="*/ 181 h 279"/>
              <a:gd name="T4" fmla="*/ 0 w 198"/>
              <a:gd name="T5" fmla="*/ 169 h 279"/>
              <a:gd name="T6" fmla="*/ 57 w 198"/>
              <a:gd name="T7" fmla="*/ 279 h 279"/>
              <a:gd name="T8" fmla="*/ 167 w 198"/>
              <a:gd name="T9" fmla="*/ 222 h 279"/>
              <a:gd name="T10" fmla="*/ 128 w 198"/>
              <a:gd name="T11" fmla="*/ 209 h 279"/>
              <a:gd name="T12" fmla="*/ 146 w 198"/>
              <a:gd name="T13" fmla="*/ 152 h 279"/>
              <a:gd name="T14" fmla="*/ 198 w 198"/>
              <a:gd name="T15" fmla="*/ 156 h 279"/>
              <a:gd name="T16" fmla="*/ 198 w 198"/>
              <a:gd name="T17" fmla="*/ 40 h 279"/>
              <a:gd name="T18" fmla="*/ 74 w 198"/>
              <a:gd name="T19" fmla="*/ 0 h 279"/>
              <a:gd name="T20" fmla="*/ 7 w 198"/>
              <a:gd name="T21" fmla="*/ 96 h 279"/>
              <a:gd name="T22" fmla="*/ 57 w 198"/>
              <a:gd name="T23" fmla="*/ 125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8" h="279">
                <a:moveTo>
                  <a:pt x="57" y="125"/>
                </a:moveTo>
                <a:cubicBezTo>
                  <a:pt x="39" y="181"/>
                  <a:pt x="39" y="181"/>
                  <a:pt x="39" y="181"/>
                </a:cubicBezTo>
                <a:cubicBezTo>
                  <a:pt x="0" y="169"/>
                  <a:pt x="0" y="169"/>
                  <a:pt x="0" y="169"/>
                </a:cubicBezTo>
                <a:cubicBezTo>
                  <a:pt x="19" y="206"/>
                  <a:pt x="38" y="242"/>
                  <a:pt x="57" y="279"/>
                </a:cubicBezTo>
                <a:cubicBezTo>
                  <a:pt x="94" y="260"/>
                  <a:pt x="130" y="241"/>
                  <a:pt x="167" y="222"/>
                </a:cubicBezTo>
                <a:cubicBezTo>
                  <a:pt x="128" y="209"/>
                  <a:pt x="128" y="209"/>
                  <a:pt x="128" y="209"/>
                </a:cubicBezTo>
                <a:cubicBezTo>
                  <a:pt x="146" y="152"/>
                  <a:pt x="146" y="152"/>
                  <a:pt x="146" y="152"/>
                </a:cubicBezTo>
                <a:cubicBezTo>
                  <a:pt x="163" y="155"/>
                  <a:pt x="181" y="156"/>
                  <a:pt x="198" y="156"/>
                </a:cubicBezTo>
                <a:cubicBezTo>
                  <a:pt x="198" y="40"/>
                  <a:pt x="198" y="40"/>
                  <a:pt x="198" y="40"/>
                </a:cubicBezTo>
                <a:cubicBezTo>
                  <a:pt x="152" y="40"/>
                  <a:pt x="109" y="25"/>
                  <a:pt x="74" y="0"/>
                </a:cubicBezTo>
                <a:cubicBezTo>
                  <a:pt x="7" y="96"/>
                  <a:pt x="7" y="96"/>
                  <a:pt x="7" y="96"/>
                </a:cubicBezTo>
                <a:cubicBezTo>
                  <a:pt x="23" y="107"/>
                  <a:pt x="40" y="117"/>
                  <a:pt x="57" y="12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Freeform 10"/>
          <p:cNvSpPr/>
          <p:nvPr/>
        </p:nvSpPr>
        <p:spPr bwMode="auto">
          <a:xfrm rot="10800000" flipH="1">
            <a:off x="4522788" y="4960061"/>
            <a:ext cx="904945" cy="725348"/>
          </a:xfrm>
          <a:custGeom>
            <a:avLst/>
            <a:gdLst>
              <a:gd name="T0" fmla="*/ 148 w 275"/>
              <a:gd name="T1" fmla="*/ 64 h 220"/>
              <a:gd name="T2" fmla="*/ 90 w 275"/>
              <a:gd name="T3" fmla="*/ 62 h 220"/>
              <a:gd name="T4" fmla="*/ 91 w 275"/>
              <a:gd name="T5" fmla="*/ 21 h 220"/>
              <a:gd name="T6" fmla="*/ 0 w 275"/>
              <a:gd name="T7" fmla="*/ 105 h 220"/>
              <a:gd name="T8" fmla="*/ 85 w 275"/>
              <a:gd name="T9" fmla="*/ 196 h 220"/>
              <a:gd name="T10" fmla="*/ 86 w 275"/>
              <a:gd name="T11" fmla="*/ 155 h 220"/>
              <a:gd name="T12" fmla="*/ 147 w 275"/>
              <a:gd name="T13" fmla="*/ 157 h 220"/>
              <a:gd name="T14" fmla="*/ 161 w 275"/>
              <a:gd name="T15" fmla="*/ 220 h 220"/>
              <a:gd name="T16" fmla="*/ 272 w 275"/>
              <a:gd name="T17" fmla="*/ 184 h 220"/>
              <a:gd name="T18" fmla="*/ 261 w 275"/>
              <a:gd name="T19" fmla="*/ 116 h 220"/>
              <a:gd name="T20" fmla="*/ 275 w 275"/>
              <a:gd name="T21" fmla="*/ 41 h 220"/>
              <a:gd name="T22" fmla="*/ 165 w 275"/>
              <a:gd name="T23" fmla="*/ 0 h 220"/>
              <a:gd name="T24" fmla="*/ 148 w 275"/>
              <a:gd name="T25" fmla="*/ 64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5" h="220">
                <a:moveTo>
                  <a:pt x="148" y="64"/>
                </a:moveTo>
                <a:cubicBezTo>
                  <a:pt x="90" y="62"/>
                  <a:pt x="90" y="62"/>
                  <a:pt x="90" y="62"/>
                </a:cubicBezTo>
                <a:cubicBezTo>
                  <a:pt x="91" y="21"/>
                  <a:pt x="91" y="21"/>
                  <a:pt x="91" y="21"/>
                </a:cubicBezTo>
                <a:cubicBezTo>
                  <a:pt x="61" y="49"/>
                  <a:pt x="31" y="77"/>
                  <a:pt x="0" y="105"/>
                </a:cubicBezTo>
                <a:cubicBezTo>
                  <a:pt x="29" y="136"/>
                  <a:pt x="56" y="165"/>
                  <a:pt x="85" y="196"/>
                </a:cubicBezTo>
                <a:cubicBezTo>
                  <a:pt x="86" y="155"/>
                  <a:pt x="86" y="155"/>
                  <a:pt x="86" y="155"/>
                </a:cubicBezTo>
                <a:cubicBezTo>
                  <a:pt x="147" y="157"/>
                  <a:pt x="147" y="157"/>
                  <a:pt x="147" y="157"/>
                </a:cubicBezTo>
                <a:cubicBezTo>
                  <a:pt x="149" y="178"/>
                  <a:pt x="154" y="199"/>
                  <a:pt x="161" y="220"/>
                </a:cubicBezTo>
                <a:cubicBezTo>
                  <a:pt x="272" y="184"/>
                  <a:pt x="272" y="184"/>
                  <a:pt x="272" y="184"/>
                </a:cubicBezTo>
                <a:cubicBezTo>
                  <a:pt x="265" y="162"/>
                  <a:pt x="261" y="140"/>
                  <a:pt x="261" y="116"/>
                </a:cubicBezTo>
                <a:cubicBezTo>
                  <a:pt x="261" y="90"/>
                  <a:pt x="266" y="64"/>
                  <a:pt x="275" y="41"/>
                </a:cubicBezTo>
                <a:cubicBezTo>
                  <a:pt x="165" y="0"/>
                  <a:pt x="165" y="0"/>
                  <a:pt x="165" y="0"/>
                </a:cubicBezTo>
                <a:cubicBezTo>
                  <a:pt x="157" y="21"/>
                  <a:pt x="152" y="42"/>
                  <a:pt x="148" y="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rot="10800000" flipH="1">
            <a:off x="6768444" y="4960061"/>
            <a:ext cx="885454" cy="725348"/>
          </a:xfrm>
          <a:custGeom>
            <a:avLst/>
            <a:gdLst>
              <a:gd name="T0" fmla="*/ 126 w 269"/>
              <a:gd name="T1" fmla="*/ 64 h 220"/>
              <a:gd name="T2" fmla="*/ 180 w 269"/>
              <a:gd name="T3" fmla="*/ 62 h 220"/>
              <a:gd name="T4" fmla="*/ 178 w 269"/>
              <a:gd name="T5" fmla="*/ 21 h 220"/>
              <a:gd name="T6" fmla="*/ 269 w 269"/>
              <a:gd name="T7" fmla="*/ 105 h 220"/>
              <a:gd name="T8" fmla="*/ 185 w 269"/>
              <a:gd name="T9" fmla="*/ 196 h 220"/>
              <a:gd name="T10" fmla="*/ 183 w 269"/>
              <a:gd name="T11" fmla="*/ 155 h 220"/>
              <a:gd name="T12" fmla="*/ 128 w 269"/>
              <a:gd name="T13" fmla="*/ 157 h 220"/>
              <a:gd name="T14" fmla="*/ 114 w 269"/>
              <a:gd name="T15" fmla="*/ 220 h 220"/>
              <a:gd name="T16" fmla="*/ 3 w 269"/>
              <a:gd name="T17" fmla="*/ 184 h 220"/>
              <a:gd name="T18" fmla="*/ 13 w 269"/>
              <a:gd name="T19" fmla="*/ 116 h 220"/>
              <a:gd name="T20" fmla="*/ 0 w 269"/>
              <a:gd name="T21" fmla="*/ 41 h 220"/>
              <a:gd name="T22" fmla="*/ 109 w 269"/>
              <a:gd name="T23" fmla="*/ 0 h 220"/>
              <a:gd name="T24" fmla="*/ 126 w 269"/>
              <a:gd name="T25" fmla="*/ 64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69" h="220">
                <a:moveTo>
                  <a:pt x="126" y="64"/>
                </a:moveTo>
                <a:cubicBezTo>
                  <a:pt x="180" y="62"/>
                  <a:pt x="180" y="62"/>
                  <a:pt x="180" y="62"/>
                </a:cubicBezTo>
                <a:cubicBezTo>
                  <a:pt x="178" y="21"/>
                  <a:pt x="178" y="21"/>
                  <a:pt x="178" y="21"/>
                </a:cubicBezTo>
                <a:cubicBezTo>
                  <a:pt x="209" y="49"/>
                  <a:pt x="239" y="77"/>
                  <a:pt x="269" y="105"/>
                </a:cubicBezTo>
                <a:cubicBezTo>
                  <a:pt x="241" y="136"/>
                  <a:pt x="213" y="165"/>
                  <a:pt x="185" y="196"/>
                </a:cubicBezTo>
                <a:cubicBezTo>
                  <a:pt x="183" y="155"/>
                  <a:pt x="183" y="155"/>
                  <a:pt x="183" y="155"/>
                </a:cubicBezTo>
                <a:cubicBezTo>
                  <a:pt x="128" y="157"/>
                  <a:pt x="128" y="157"/>
                  <a:pt x="128" y="157"/>
                </a:cubicBezTo>
                <a:cubicBezTo>
                  <a:pt x="125" y="178"/>
                  <a:pt x="120" y="199"/>
                  <a:pt x="114" y="220"/>
                </a:cubicBezTo>
                <a:cubicBezTo>
                  <a:pt x="3" y="184"/>
                  <a:pt x="3" y="184"/>
                  <a:pt x="3" y="184"/>
                </a:cubicBezTo>
                <a:cubicBezTo>
                  <a:pt x="10" y="162"/>
                  <a:pt x="13" y="140"/>
                  <a:pt x="13" y="116"/>
                </a:cubicBezTo>
                <a:cubicBezTo>
                  <a:pt x="13" y="90"/>
                  <a:pt x="9" y="64"/>
                  <a:pt x="0" y="41"/>
                </a:cubicBezTo>
                <a:cubicBezTo>
                  <a:pt x="109" y="0"/>
                  <a:pt x="109" y="0"/>
                  <a:pt x="109" y="0"/>
                </a:cubicBezTo>
                <a:cubicBezTo>
                  <a:pt x="117" y="21"/>
                  <a:pt x="122" y="42"/>
                  <a:pt x="126" y="6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509250" y="3065246"/>
            <a:ext cx="1524484" cy="1605233"/>
            <a:chOff x="3509250" y="2847536"/>
            <a:chExt cx="1524484" cy="1605233"/>
          </a:xfrm>
        </p:grpSpPr>
        <p:sp>
          <p:nvSpPr>
            <p:cNvPr id="12" name="Freeform 12"/>
            <p:cNvSpPr/>
            <p:nvPr/>
          </p:nvSpPr>
          <p:spPr bwMode="auto">
            <a:xfrm rot="10800000" flipH="1">
              <a:off x="3581646" y="2932462"/>
              <a:ext cx="1362986" cy="1438166"/>
            </a:xfrm>
            <a:custGeom>
              <a:avLst/>
              <a:gdLst>
                <a:gd name="T0" fmla="*/ 412 w 414"/>
                <a:gd name="T1" fmla="*/ 212 h 436"/>
                <a:gd name="T2" fmla="*/ 260 w 414"/>
                <a:gd name="T3" fmla="*/ 4 h 436"/>
                <a:gd name="T4" fmla="*/ 251 w 414"/>
                <a:gd name="T5" fmla="*/ 1 h 436"/>
                <a:gd name="T6" fmla="*/ 5 w 414"/>
                <a:gd name="T7" fmla="*/ 80 h 436"/>
                <a:gd name="T8" fmla="*/ 0 w 414"/>
                <a:gd name="T9" fmla="*/ 89 h 436"/>
                <a:gd name="T10" fmla="*/ 0 w 414"/>
                <a:gd name="T11" fmla="*/ 89 h 436"/>
                <a:gd name="T12" fmla="*/ 0 w 414"/>
                <a:gd name="T13" fmla="*/ 347 h 436"/>
                <a:gd name="T14" fmla="*/ 6 w 414"/>
                <a:gd name="T15" fmla="*/ 355 h 436"/>
                <a:gd name="T16" fmla="*/ 251 w 414"/>
                <a:gd name="T17" fmla="*/ 434 h 436"/>
                <a:gd name="T18" fmla="*/ 260 w 414"/>
                <a:gd name="T19" fmla="*/ 431 h 436"/>
                <a:gd name="T20" fmla="*/ 412 w 414"/>
                <a:gd name="T21" fmla="*/ 223 h 436"/>
                <a:gd name="T22" fmla="*/ 412 w 414"/>
                <a:gd name="T23" fmla="*/ 212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4" h="436">
                  <a:moveTo>
                    <a:pt x="412" y="212"/>
                  </a:moveTo>
                  <a:cubicBezTo>
                    <a:pt x="260" y="4"/>
                    <a:pt x="260" y="4"/>
                    <a:pt x="260" y="4"/>
                  </a:cubicBezTo>
                  <a:cubicBezTo>
                    <a:pt x="258" y="1"/>
                    <a:pt x="254" y="0"/>
                    <a:pt x="251" y="1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2" y="82"/>
                    <a:pt x="0" y="85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351"/>
                    <a:pt x="2" y="354"/>
                    <a:pt x="6" y="355"/>
                  </a:cubicBezTo>
                  <a:cubicBezTo>
                    <a:pt x="251" y="434"/>
                    <a:pt x="251" y="434"/>
                    <a:pt x="251" y="434"/>
                  </a:cubicBezTo>
                  <a:cubicBezTo>
                    <a:pt x="255" y="436"/>
                    <a:pt x="258" y="434"/>
                    <a:pt x="260" y="431"/>
                  </a:cubicBezTo>
                  <a:cubicBezTo>
                    <a:pt x="412" y="223"/>
                    <a:pt x="412" y="223"/>
                    <a:pt x="412" y="223"/>
                  </a:cubicBezTo>
                  <a:cubicBezTo>
                    <a:pt x="414" y="219"/>
                    <a:pt x="414" y="215"/>
                    <a:pt x="412" y="2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Freeform 13"/>
            <p:cNvSpPr>
              <a:spLocks noEditPoints="1"/>
            </p:cNvSpPr>
            <p:nvPr/>
          </p:nvSpPr>
          <p:spPr bwMode="auto">
            <a:xfrm rot="10800000" flipH="1">
              <a:off x="3509250" y="2847536"/>
              <a:ext cx="1524484" cy="1605233"/>
            </a:xfrm>
            <a:custGeom>
              <a:avLst/>
              <a:gdLst>
                <a:gd name="T0" fmla="*/ 462 w 463"/>
                <a:gd name="T1" fmla="*/ 241 h 487"/>
                <a:gd name="T2" fmla="*/ 289 w 463"/>
                <a:gd name="T3" fmla="*/ 2 h 487"/>
                <a:gd name="T4" fmla="*/ 284 w 463"/>
                <a:gd name="T5" fmla="*/ 1 h 487"/>
                <a:gd name="T6" fmla="*/ 3 w 463"/>
                <a:gd name="T7" fmla="*/ 92 h 487"/>
                <a:gd name="T8" fmla="*/ 0 w 463"/>
                <a:gd name="T9" fmla="*/ 96 h 487"/>
                <a:gd name="T10" fmla="*/ 0 w 463"/>
                <a:gd name="T11" fmla="*/ 392 h 487"/>
                <a:gd name="T12" fmla="*/ 3 w 463"/>
                <a:gd name="T13" fmla="*/ 396 h 487"/>
                <a:gd name="T14" fmla="*/ 284 w 463"/>
                <a:gd name="T15" fmla="*/ 487 h 487"/>
                <a:gd name="T16" fmla="*/ 289 w 463"/>
                <a:gd name="T17" fmla="*/ 485 h 487"/>
                <a:gd name="T18" fmla="*/ 462 w 463"/>
                <a:gd name="T19" fmla="*/ 246 h 487"/>
                <a:gd name="T20" fmla="*/ 462 w 463"/>
                <a:gd name="T21" fmla="*/ 241 h 487"/>
                <a:gd name="T22" fmla="*/ 453 w 463"/>
                <a:gd name="T23" fmla="*/ 244 h 487"/>
                <a:gd name="T24" fmla="*/ 284 w 463"/>
                <a:gd name="T25" fmla="*/ 478 h 487"/>
                <a:gd name="T26" fmla="*/ 8 w 463"/>
                <a:gd name="T27" fmla="*/ 388 h 487"/>
                <a:gd name="T28" fmla="*/ 8 w 463"/>
                <a:gd name="T29" fmla="*/ 99 h 487"/>
                <a:gd name="T30" fmla="*/ 284 w 463"/>
                <a:gd name="T31" fmla="*/ 10 h 487"/>
                <a:gd name="T32" fmla="*/ 453 w 463"/>
                <a:gd name="T33" fmla="*/ 244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3" h="487">
                  <a:moveTo>
                    <a:pt x="462" y="241"/>
                  </a:moveTo>
                  <a:cubicBezTo>
                    <a:pt x="289" y="2"/>
                    <a:pt x="289" y="2"/>
                    <a:pt x="289" y="2"/>
                  </a:cubicBezTo>
                  <a:cubicBezTo>
                    <a:pt x="287" y="1"/>
                    <a:pt x="285" y="0"/>
                    <a:pt x="284" y="1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1" y="93"/>
                    <a:pt x="0" y="94"/>
                    <a:pt x="0" y="96"/>
                  </a:cubicBezTo>
                  <a:cubicBezTo>
                    <a:pt x="0" y="392"/>
                    <a:pt x="0" y="392"/>
                    <a:pt x="0" y="392"/>
                  </a:cubicBezTo>
                  <a:cubicBezTo>
                    <a:pt x="0" y="394"/>
                    <a:pt x="1" y="395"/>
                    <a:pt x="3" y="396"/>
                  </a:cubicBezTo>
                  <a:cubicBezTo>
                    <a:pt x="284" y="487"/>
                    <a:pt x="284" y="487"/>
                    <a:pt x="284" y="487"/>
                  </a:cubicBezTo>
                  <a:cubicBezTo>
                    <a:pt x="286" y="487"/>
                    <a:pt x="288" y="487"/>
                    <a:pt x="289" y="485"/>
                  </a:cubicBezTo>
                  <a:cubicBezTo>
                    <a:pt x="462" y="246"/>
                    <a:pt x="462" y="246"/>
                    <a:pt x="462" y="246"/>
                  </a:cubicBezTo>
                  <a:cubicBezTo>
                    <a:pt x="463" y="245"/>
                    <a:pt x="463" y="243"/>
                    <a:pt x="462" y="241"/>
                  </a:cubicBezTo>
                  <a:close/>
                  <a:moveTo>
                    <a:pt x="453" y="244"/>
                  </a:moveTo>
                  <a:cubicBezTo>
                    <a:pt x="284" y="478"/>
                    <a:pt x="284" y="478"/>
                    <a:pt x="284" y="478"/>
                  </a:cubicBezTo>
                  <a:cubicBezTo>
                    <a:pt x="8" y="388"/>
                    <a:pt x="8" y="388"/>
                    <a:pt x="8" y="388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284" y="10"/>
                    <a:pt x="284" y="10"/>
                    <a:pt x="284" y="10"/>
                  </a:cubicBezTo>
                  <a:cubicBezTo>
                    <a:pt x="453" y="244"/>
                    <a:pt x="453" y="244"/>
                    <a:pt x="453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899457" y="4453292"/>
            <a:ext cx="1527269" cy="1605233"/>
            <a:chOff x="2899457" y="4235582"/>
            <a:chExt cx="1527269" cy="1605233"/>
          </a:xfrm>
        </p:grpSpPr>
        <p:sp>
          <p:nvSpPr>
            <p:cNvPr id="14" name="Freeform 14"/>
            <p:cNvSpPr/>
            <p:nvPr/>
          </p:nvSpPr>
          <p:spPr bwMode="auto">
            <a:xfrm rot="10800000" flipH="1">
              <a:off x="2992736" y="4320507"/>
              <a:ext cx="1365771" cy="1438166"/>
            </a:xfrm>
            <a:custGeom>
              <a:avLst/>
              <a:gdLst>
                <a:gd name="T0" fmla="*/ 2 w 415"/>
                <a:gd name="T1" fmla="*/ 224 h 436"/>
                <a:gd name="T2" fmla="*/ 154 w 415"/>
                <a:gd name="T3" fmla="*/ 432 h 436"/>
                <a:gd name="T4" fmla="*/ 164 w 415"/>
                <a:gd name="T5" fmla="*/ 435 h 436"/>
                <a:gd name="T6" fmla="*/ 409 w 415"/>
                <a:gd name="T7" fmla="*/ 356 h 436"/>
                <a:gd name="T8" fmla="*/ 415 w 415"/>
                <a:gd name="T9" fmla="*/ 347 h 436"/>
                <a:gd name="T10" fmla="*/ 415 w 415"/>
                <a:gd name="T11" fmla="*/ 89 h 436"/>
                <a:gd name="T12" fmla="*/ 409 w 415"/>
                <a:gd name="T13" fmla="*/ 81 h 436"/>
                <a:gd name="T14" fmla="*/ 164 w 415"/>
                <a:gd name="T15" fmla="*/ 2 h 436"/>
                <a:gd name="T16" fmla="*/ 154 w 415"/>
                <a:gd name="T17" fmla="*/ 5 h 436"/>
                <a:gd name="T18" fmla="*/ 2 w 415"/>
                <a:gd name="T19" fmla="*/ 213 h 436"/>
                <a:gd name="T20" fmla="*/ 2 w 415"/>
                <a:gd name="T21" fmla="*/ 224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5" h="436">
                  <a:moveTo>
                    <a:pt x="2" y="224"/>
                  </a:moveTo>
                  <a:cubicBezTo>
                    <a:pt x="154" y="432"/>
                    <a:pt x="154" y="432"/>
                    <a:pt x="154" y="432"/>
                  </a:cubicBezTo>
                  <a:cubicBezTo>
                    <a:pt x="156" y="435"/>
                    <a:pt x="160" y="436"/>
                    <a:pt x="164" y="435"/>
                  </a:cubicBezTo>
                  <a:cubicBezTo>
                    <a:pt x="409" y="356"/>
                    <a:pt x="409" y="356"/>
                    <a:pt x="409" y="356"/>
                  </a:cubicBezTo>
                  <a:cubicBezTo>
                    <a:pt x="413" y="354"/>
                    <a:pt x="415" y="351"/>
                    <a:pt x="415" y="347"/>
                  </a:cubicBezTo>
                  <a:cubicBezTo>
                    <a:pt x="415" y="89"/>
                    <a:pt x="415" y="89"/>
                    <a:pt x="415" y="89"/>
                  </a:cubicBezTo>
                  <a:cubicBezTo>
                    <a:pt x="415" y="85"/>
                    <a:pt x="412" y="82"/>
                    <a:pt x="409" y="81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0" y="0"/>
                    <a:pt x="156" y="2"/>
                    <a:pt x="154" y="5"/>
                  </a:cubicBezTo>
                  <a:cubicBezTo>
                    <a:pt x="2" y="213"/>
                    <a:pt x="2" y="213"/>
                    <a:pt x="2" y="213"/>
                  </a:cubicBezTo>
                  <a:cubicBezTo>
                    <a:pt x="0" y="217"/>
                    <a:pt x="0" y="221"/>
                    <a:pt x="2" y="2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Freeform 15"/>
            <p:cNvSpPr>
              <a:spLocks noEditPoints="1"/>
            </p:cNvSpPr>
            <p:nvPr/>
          </p:nvSpPr>
          <p:spPr bwMode="auto">
            <a:xfrm rot="10800000" flipH="1">
              <a:off x="2899457" y="4235582"/>
              <a:ext cx="1527269" cy="1605233"/>
            </a:xfrm>
            <a:custGeom>
              <a:avLst/>
              <a:gdLst>
                <a:gd name="T0" fmla="*/ 1 w 464"/>
                <a:gd name="T1" fmla="*/ 246 h 487"/>
                <a:gd name="T2" fmla="*/ 175 w 464"/>
                <a:gd name="T3" fmla="*/ 485 h 487"/>
                <a:gd name="T4" fmla="*/ 180 w 464"/>
                <a:gd name="T5" fmla="*/ 486 h 487"/>
                <a:gd name="T6" fmla="*/ 461 w 464"/>
                <a:gd name="T7" fmla="*/ 395 h 487"/>
                <a:gd name="T8" fmla="*/ 464 w 464"/>
                <a:gd name="T9" fmla="*/ 391 h 487"/>
                <a:gd name="T10" fmla="*/ 464 w 464"/>
                <a:gd name="T11" fmla="*/ 96 h 487"/>
                <a:gd name="T12" fmla="*/ 460 w 464"/>
                <a:gd name="T13" fmla="*/ 92 h 487"/>
                <a:gd name="T14" fmla="*/ 180 w 464"/>
                <a:gd name="T15" fmla="*/ 0 h 487"/>
                <a:gd name="T16" fmla="*/ 175 w 464"/>
                <a:gd name="T17" fmla="*/ 2 h 487"/>
                <a:gd name="T18" fmla="*/ 1 w 464"/>
                <a:gd name="T19" fmla="*/ 241 h 487"/>
                <a:gd name="T20" fmla="*/ 1 w 464"/>
                <a:gd name="T21" fmla="*/ 246 h 487"/>
                <a:gd name="T22" fmla="*/ 10 w 464"/>
                <a:gd name="T23" fmla="*/ 243 h 487"/>
                <a:gd name="T24" fmla="*/ 180 w 464"/>
                <a:gd name="T25" fmla="*/ 9 h 487"/>
                <a:gd name="T26" fmla="*/ 455 w 464"/>
                <a:gd name="T27" fmla="*/ 99 h 487"/>
                <a:gd name="T28" fmla="*/ 455 w 464"/>
                <a:gd name="T29" fmla="*/ 388 h 487"/>
                <a:gd name="T30" fmla="*/ 180 w 464"/>
                <a:gd name="T31" fmla="*/ 477 h 487"/>
                <a:gd name="T32" fmla="*/ 10 w 464"/>
                <a:gd name="T33" fmla="*/ 243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4" h="487">
                  <a:moveTo>
                    <a:pt x="1" y="246"/>
                  </a:moveTo>
                  <a:cubicBezTo>
                    <a:pt x="175" y="485"/>
                    <a:pt x="175" y="485"/>
                    <a:pt x="175" y="485"/>
                  </a:cubicBezTo>
                  <a:cubicBezTo>
                    <a:pt x="176" y="486"/>
                    <a:pt x="178" y="487"/>
                    <a:pt x="180" y="486"/>
                  </a:cubicBezTo>
                  <a:cubicBezTo>
                    <a:pt x="461" y="395"/>
                    <a:pt x="461" y="395"/>
                    <a:pt x="461" y="395"/>
                  </a:cubicBezTo>
                  <a:cubicBezTo>
                    <a:pt x="462" y="395"/>
                    <a:pt x="464" y="393"/>
                    <a:pt x="464" y="391"/>
                  </a:cubicBezTo>
                  <a:cubicBezTo>
                    <a:pt x="464" y="96"/>
                    <a:pt x="464" y="96"/>
                    <a:pt x="464" y="96"/>
                  </a:cubicBezTo>
                  <a:cubicBezTo>
                    <a:pt x="464" y="94"/>
                    <a:pt x="462" y="92"/>
                    <a:pt x="460" y="92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78" y="0"/>
                    <a:pt x="176" y="0"/>
                    <a:pt x="175" y="2"/>
                  </a:cubicBezTo>
                  <a:cubicBezTo>
                    <a:pt x="1" y="241"/>
                    <a:pt x="1" y="241"/>
                    <a:pt x="1" y="241"/>
                  </a:cubicBezTo>
                  <a:cubicBezTo>
                    <a:pt x="0" y="242"/>
                    <a:pt x="0" y="245"/>
                    <a:pt x="1" y="246"/>
                  </a:cubicBezTo>
                  <a:close/>
                  <a:moveTo>
                    <a:pt x="10" y="243"/>
                  </a:moveTo>
                  <a:cubicBezTo>
                    <a:pt x="180" y="9"/>
                    <a:pt x="180" y="9"/>
                    <a:pt x="180" y="9"/>
                  </a:cubicBezTo>
                  <a:cubicBezTo>
                    <a:pt x="455" y="99"/>
                    <a:pt x="455" y="99"/>
                    <a:pt x="455" y="99"/>
                  </a:cubicBezTo>
                  <a:cubicBezTo>
                    <a:pt x="455" y="388"/>
                    <a:pt x="455" y="388"/>
                    <a:pt x="455" y="388"/>
                  </a:cubicBezTo>
                  <a:cubicBezTo>
                    <a:pt x="180" y="477"/>
                    <a:pt x="180" y="477"/>
                    <a:pt x="180" y="477"/>
                  </a:cubicBezTo>
                  <a:cubicBezTo>
                    <a:pt x="10" y="243"/>
                    <a:pt x="10" y="243"/>
                    <a:pt x="10" y="2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151689" y="2200676"/>
            <a:ext cx="1524484" cy="1606625"/>
            <a:chOff x="6151689" y="1982966"/>
            <a:chExt cx="1524484" cy="1606625"/>
          </a:xfrm>
        </p:grpSpPr>
        <p:sp>
          <p:nvSpPr>
            <p:cNvPr id="16" name="Freeform 16"/>
            <p:cNvSpPr/>
            <p:nvPr/>
          </p:nvSpPr>
          <p:spPr bwMode="auto">
            <a:xfrm rot="10800000" flipH="1">
              <a:off x="6214339" y="2069284"/>
              <a:ext cx="1367163" cy="1436774"/>
            </a:xfrm>
            <a:custGeom>
              <a:avLst/>
              <a:gdLst>
                <a:gd name="T0" fmla="*/ 413 w 415"/>
                <a:gd name="T1" fmla="*/ 223 h 436"/>
                <a:gd name="T2" fmla="*/ 413 w 415"/>
                <a:gd name="T3" fmla="*/ 213 h 436"/>
                <a:gd name="T4" fmla="*/ 261 w 415"/>
                <a:gd name="T5" fmla="*/ 5 h 436"/>
                <a:gd name="T6" fmla="*/ 252 w 415"/>
                <a:gd name="T7" fmla="*/ 1 h 436"/>
                <a:gd name="T8" fmla="*/ 7 w 415"/>
                <a:gd name="T9" fmla="*/ 81 h 436"/>
                <a:gd name="T10" fmla="*/ 0 w 415"/>
                <a:gd name="T11" fmla="*/ 89 h 436"/>
                <a:gd name="T12" fmla="*/ 0 w 415"/>
                <a:gd name="T13" fmla="*/ 347 h 436"/>
                <a:gd name="T14" fmla="*/ 6 w 415"/>
                <a:gd name="T15" fmla="*/ 355 h 436"/>
                <a:gd name="T16" fmla="*/ 251 w 415"/>
                <a:gd name="T17" fmla="*/ 435 h 436"/>
                <a:gd name="T18" fmla="*/ 261 w 415"/>
                <a:gd name="T19" fmla="*/ 432 h 436"/>
                <a:gd name="T20" fmla="*/ 413 w 415"/>
                <a:gd name="T21" fmla="*/ 223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5" h="436">
                  <a:moveTo>
                    <a:pt x="413" y="223"/>
                  </a:moveTo>
                  <a:cubicBezTo>
                    <a:pt x="415" y="221"/>
                    <a:pt x="415" y="216"/>
                    <a:pt x="413" y="213"/>
                  </a:cubicBezTo>
                  <a:cubicBezTo>
                    <a:pt x="261" y="5"/>
                    <a:pt x="261" y="5"/>
                    <a:pt x="261" y="5"/>
                  </a:cubicBezTo>
                  <a:cubicBezTo>
                    <a:pt x="259" y="2"/>
                    <a:pt x="255" y="0"/>
                    <a:pt x="252" y="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3" y="82"/>
                    <a:pt x="0" y="85"/>
                    <a:pt x="0" y="89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351"/>
                    <a:pt x="3" y="354"/>
                    <a:pt x="6" y="355"/>
                  </a:cubicBezTo>
                  <a:cubicBezTo>
                    <a:pt x="251" y="435"/>
                    <a:pt x="251" y="435"/>
                    <a:pt x="251" y="435"/>
                  </a:cubicBezTo>
                  <a:cubicBezTo>
                    <a:pt x="255" y="436"/>
                    <a:pt x="259" y="435"/>
                    <a:pt x="261" y="432"/>
                  </a:cubicBezTo>
                  <a:cubicBezTo>
                    <a:pt x="413" y="223"/>
                    <a:pt x="413" y="223"/>
                    <a:pt x="413" y="2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Freeform 17"/>
            <p:cNvSpPr>
              <a:spLocks noEditPoints="1"/>
            </p:cNvSpPr>
            <p:nvPr/>
          </p:nvSpPr>
          <p:spPr bwMode="auto">
            <a:xfrm rot="10800000" flipH="1">
              <a:off x="6151689" y="1982966"/>
              <a:ext cx="1524484" cy="1606625"/>
            </a:xfrm>
            <a:custGeom>
              <a:avLst/>
              <a:gdLst>
                <a:gd name="T0" fmla="*/ 462 w 463"/>
                <a:gd name="T1" fmla="*/ 241 h 487"/>
                <a:gd name="T2" fmla="*/ 288 w 463"/>
                <a:gd name="T3" fmla="*/ 2 h 487"/>
                <a:gd name="T4" fmla="*/ 283 w 463"/>
                <a:gd name="T5" fmla="*/ 0 h 487"/>
                <a:gd name="T6" fmla="*/ 3 w 463"/>
                <a:gd name="T7" fmla="*/ 92 h 487"/>
                <a:gd name="T8" fmla="*/ 0 w 463"/>
                <a:gd name="T9" fmla="*/ 96 h 487"/>
                <a:gd name="T10" fmla="*/ 0 w 463"/>
                <a:gd name="T11" fmla="*/ 391 h 487"/>
                <a:gd name="T12" fmla="*/ 3 w 463"/>
                <a:gd name="T13" fmla="*/ 395 h 487"/>
                <a:gd name="T14" fmla="*/ 284 w 463"/>
                <a:gd name="T15" fmla="*/ 486 h 487"/>
                <a:gd name="T16" fmla="*/ 288 w 463"/>
                <a:gd name="T17" fmla="*/ 485 h 487"/>
                <a:gd name="T18" fmla="*/ 462 w 463"/>
                <a:gd name="T19" fmla="*/ 246 h 487"/>
                <a:gd name="T20" fmla="*/ 462 w 463"/>
                <a:gd name="T21" fmla="*/ 241 h 487"/>
                <a:gd name="T22" fmla="*/ 453 w 463"/>
                <a:gd name="T23" fmla="*/ 243 h 487"/>
                <a:gd name="T24" fmla="*/ 283 w 463"/>
                <a:gd name="T25" fmla="*/ 477 h 487"/>
                <a:gd name="T26" fmla="*/ 8 w 463"/>
                <a:gd name="T27" fmla="*/ 388 h 487"/>
                <a:gd name="T28" fmla="*/ 8 w 463"/>
                <a:gd name="T29" fmla="*/ 99 h 487"/>
                <a:gd name="T30" fmla="*/ 283 w 463"/>
                <a:gd name="T31" fmla="*/ 9 h 487"/>
                <a:gd name="T32" fmla="*/ 453 w 463"/>
                <a:gd name="T33" fmla="*/ 243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3" h="487">
                  <a:moveTo>
                    <a:pt x="462" y="241"/>
                  </a:moveTo>
                  <a:cubicBezTo>
                    <a:pt x="288" y="2"/>
                    <a:pt x="288" y="2"/>
                    <a:pt x="288" y="2"/>
                  </a:cubicBezTo>
                  <a:cubicBezTo>
                    <a:pt x="287" y="0"/>
                    <a:pt x="285" y="0"/>
                    <a:pt x="283" y="0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1" y="92"/>
                    <a:pt x="0" y="94"/>
                    <a:pt x="0" y="96"/>
                  </a:cubicBezTo>
                  <a:cubicBezTo>
                    <a:pt x="0" y="391"/>
                    <a:pt x="0" y="391"/>
                    <a:pt x="0" y="391"/>
                  </a:cubicBezTo>
                  <a:cubicBezTo>
                    <a:pt x="0" y="393"/>
                    <a:pt x="1" y="395"/>
                    <a:pt x="3" y="395"/>
                  </a:cubicBezTo>
                  <a:cubicBezTo>
                    <a:pt x="284" y="486"/>
                    <a:pt x="284" y="486"/>
                    <a:pt x="284" y="486"/>
                  </a:cubicBezTo>
                  <a:cubicBezTo>
                    <a:pt x="285" y="487"/>
                    <a:pt x="287" y="486"/>
                    <a:pt x="288" y="485"/>
                  </a:cubicBezTo>
                  <a:cubicBezTo>
                    <a:pt x="462" y="246"/>
                    <a:pt x="462" y="246"/>
                    <a:pt x="462" y="246"/>
                  </a:cubicBezTo>
                  <a:cubicBezTo>
                    <a:pt x="463" y="244"/>
                    <a:pt x="463" y="242"/>
                    <a:pt x="462" y="241"/>
                  </a:cubicBezTo>
                  <a:close/>
                  <a:moveTo>
                    <a:pt x="453" y="243"/>
                  </a:moveTo>
                  <a:cubicBezTo>
                    <a:pt x="283" y="477"/>
                    <a:pt x="283" y="477"/>
                    <a:pt x="283" y="477"/>
                  </a:cubicBezTo>
                  <a:cubicBezTo>
                    <a:pt x="8" y="388"/>
                    <a:pt x="8" y="388"/>
                    <a:pt x="8" y="388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283" y="9"/>
                    <a:pt x="283" y="9"/>
                    <a:pt x="283" y="9"/>
                  </a:cubicBezTo>
                  <a:cubicBezTo>
                    <a:pt x="453" y="243"/>
                    <a:pt x="453" y="243"/>
                    <a:pt x="453" y="24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529750" y="2200676"/>
            <a:ext cx="1523092" cy="1606625"/>
            <a:chOff x="4529750" y="1982966"/>
            <a:chExt cx="1523092" cy="1606625"/>
          </a:xfrm>
        </p:grpSpPr>
        <p:sp>
          <p:nvSpPr>
            <p:cNvPr id="18" name="Freeform 18"/>
            <p:cNvSpPr/>
            <p:nvPr/>
          </p:nvSpPr>
          <p:spPr bwMode="auto">
            <a:xfrm rot="10800000" flipH="1">
              <a:off x="4624421" y="2069284"/>
              <a:ext cx="1362986" cy="1436774"/>
            </a:xfrm>
            <a:custGeom>
              <a:avLst/>
              <a:gdLst>
                <a:gd name="T0" fmla="*/ 2 w 414"/>
                <a:gd name="T1" fmla="*/ 223 h 436"/>
                <a:gd name="T2" fmla="*/ 2 w 414"/>
                <a:gd name="T3" fmla="*/ 213 h 436"/>
                <a:gd name="T4" fmla="*/ 154 w 414"/>
                <a:gd name="T5" fmla="*/ 5 h 436"/>
                <a:gd name="T6" fmla="*/ 163 w 414"/>
                <a:gd name="T7" fmla="*/ 1 h 436"/>
                <a:gd name="T8" fmla="*/ 408 w 414"/>
                <a:gd name="T9" fmla="*/ 81 h 436"/>
                <a:gd name="T10" fmla="*/ 414 w 414"/>
                <a:gd name="T11" fmla="*/ 89 h 436"/>
                <a:gd name="T12" fmla="*/ 414 w 414"/>
                <a:gd name="T13" fmla="*/ 347 h 436"/>
                <a:gd name="T14" fmla="*/ 409 w 414"/>
                <a:gd name="T15" fmla="*/ 355 h 436"/>
                <a:gd name="T16" fmla="*/ 163 w 414"/>
                <a:gd name="T17" fmla="*/ 435 h 436"/>
                <a:gd name="T18" fmla="*/ 154 w 414"/>
                <a:gd name="T19" fmla="*/ 432 h 436"/>
                <a:gd name="T20" fmla="*/ 2 w 414"/>
                <a:gd name="T21" fmla="*/ 223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4" h="436">
                  <a:moveTo>
                    <a:pt x="2" y="223"/>
                  </a:moveTo>
                  <a:cubicBezTo>
                    <a:pt x="0" y="221"/>
                    <a:pt x="0" y="216"/>
                    <a:pt x="2" y="213"/>
                  </a:cubicBezTo>
                  <a:cubicBezTo>
                    <a:pt x="154" y="5"/>
                    <a:pt x="154" y="5"/>
                    <a:pt x="154" y="5"/>
                  </a:cubicBezTo>
                  <a:cubicBezTo>
                    <a:pt x="156" y="2"/>
                    <a:pt x="159" y="0"/>
                    <a:pt x="163" y="1"/>
                  </a:cubicBezTo>
                  <a:cubicBezTo>
                    <a:pt x="408" y="81"/>
                    <a:pt x="408" y="81"/>
                    <a:pt x="408" y="81"/>
                  </a:cubicBezTo>
                  <a:cubicBezTo>
                    <a:pt x="412" y="82"/>
                    <a:pt x="414" y="85"/>
                    <a:pt x="414" y="89"/>
                  </a:cubicBezTo>
                  <a:cubicBezTo>
                    <a:pt x="414" y="347"/>
                    <a:pt x="414" y="347"/>
                    <a:pt x="414" y="347"/>
                  </a:cubicBezTo>
                  <a:cubicBezTo>
                    <a:pt x="414" y="351"/>
                    <a:pt x="412" y="354"/>
                    <a:pt x="409" y="355"/>
                  </a:cubicBezTo>
                  <a:cubicBezTo>
                    <a:pt x="163" y="435"/>
                    <a:pt x="163" y="435"/>
                    <a:pt x="163" y="435"/>
                  </a:cubicBezTo>
                  <a:cubicBezTo>
                    <a:pt x="160" y="436"/>
                    <a:pt x="156" y="435"/>
                    <a:pt x="154" y="432"/>
                  </a:cubicBezTo>
                  <a:cubicBezTo>
                    <a:pt x="2" y="223"/>
                    <a:pt x="2" y="223"/>
                    <a:pt x="2" y="2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" name="Freeform 19"/>
            <p:cNvSpPr>
              <a:spLocks noEditPoints="1"/>
            </p:cNvSpPr>
            <p:nvPr/>
          </p:nvSpPr>
          <p:spPr bwMode="auto">
            <a:xfrm rot="10800000" flipH="1">
              <a:off x="4529750" y="1982966"/>
              <a:ext cx="1523092" cy="1606625"/>
            </a:xfrm>
            <a:custGeom>
              <a:avLst/>
              <a:gdLst>
                <a:gd name="T0" fmla="*/ 1 w 463"/>
                <a:gd name="T1" fmla="*/ 241 h 487"/>
                <a:gd name="T2" fmla="*/ 174 w 463"/>
                <a:gd name="T3" fmla="*/ 2 h 487"/>
                <a:gd name="T4" fmla="*/ 179 w 463"/>
                <a:gd name="T5" fmla="*/ 0 h 487"/>
                <a:gd name="T6" fmla="*/ 460 w 463"/>
                <a:gd name="T7" fmla="*/ 92 h 487"/>
                <a:gd name="T8" fmla="*/ 463 w 463"/>
                <a:gd name="T9" fmla="*/ 96 h 487"/>
                <a:gd name="T10" fmla="*/ 463 w 463"/>
                <a:gd name="T11" fmla="*/ 391 h 487"/>
                <a:gd name="T12" fmla="*/ 460 w 463"/>
                <a:gd name="T13" fmla="*/ 395 h 487"/>
                <a:gd name="T14" fmla="*/ 179 w 463"/>
                <a:gd name="T15" fmla="*/ 486 h 487"/>
                <a:gd name="T16" fmla="*/ 174 w 463"/>
                <a:gd name="T17" fmla="*/ 485 h 487"/>
                <a:gd name="T18" fmla="*/ 1 w 463"/>
                <a:gd name="T19" fmla="*/ 246 h 487"/>
                <a:gd name="T20" fmla="*/ 1 w 463"/>
                <a:gd name="T21" fmla="*/ 241 h 487"/>
                <a:gd name="T22" fmla="*/ 9 w 463"/>
                <a:gd name="T23" fmla="*/ 243 h 487"/>
                <a:gd name="T24" fmla="*/ 179 w 463"/>
                <a:gd name="T25" fmla="*/ 477 h 487"/>
                <a:gd name="T26" fmla="*/ 454 w 463"/>
                <a:gd name="T27" fmla="*/ 388 h 487"/>
                <a:gd name="T28" fmla="*/ 454 w 463"/>
                <a:gd name="T29" fmla="*/ 99 h 487"/>
                <a:gd name="T30" fmla="*/ 179 w 463"/>
                <a:gd name="T31" fmla="*/ 9 h 487"/>
                <a:gd name="T32" fmla="*/ 9 w 463"/>
                <a:gd name="T33" fmla="*/ 243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3" h="487">
                  <a:moveTo>
                    <a:pt x="1" y="241"/>
                  </a:moveTo>
                  <a:cubicBezTo>
                    <a:pt x="174" y="2"/>
                    <a:pt x="174" y="2"/>
                    <a:pt x="174" y="2"/>
                  </a:cubicBezTo>
                  <a:cubicBezTo>
                    <a:pt x="176" y="0"/>
                    <a:pt x="178" y="0"/>
                    <a:pt x="179" y="0"/>
                  </a:cubicBezTo>
                  <a:cubicBezTo>
                    <a:pt x="460" y="92"/>
                    <a:pt x="460" y="92"/>
                    <a:pt x="460" y="92"/>
                  </a:cubicBezTo>
                  <a:cubicBezTo>
                    <a:pt x="462" y="92"/>
                    <a:pt x="463" y="94"/>
                    <a:pt x="463" y="96"/>
                  </a:cubicBezTo>
                  <a:cubicBezTo>
                    <a:pt x="463" y="391"/>
                    <a:pt x="463" y="391"/>
                    <a:pt x="463" y="391"/>
                  </a:cubicBezTo>
                  <a:cubicBezTo>
                    <a:pt x="463" y="393"/>
                    <a:pt x="462" y="395"/>
                    <a:pt x="460" y="395"/>
                  </a:cubicBezTo>
                  <a:cubicBezTo>
                    <a:pt x="179" y="486"/>
                    <a:pt x="179" y="486"/>
                    <a:pt x="179" y="486"/>
                  </a:cubicBezTo>
                  <a:cubicBezTo>
                    <a:pt x="177" y="487"/>
                    <a:pt x="175" y="486"/>
                    <a:pt x="174" y="485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0" y="244"/>
                    <a:pt x="0" y="242"/>
                    <a:pt x="1" y="241"/>
                  </a:cubicBezTo>
                  <a:close/>
                  <a:moveTo>
                    <a:pt x="9" y="243"/>
                  </a:moveTo>
                  <a:cubicBezTo>
                    <a:pt x="179" y="477"/>
                    <a:pt x="179" y="477"/>
                    <a:pt x="179" y="477"/>
                  </a:cubicBezTo>
                  <a:cubicBezTo>
                    <a:pt x="454" y="388"/>
                    <a:pt x="454" y="388"/>
                    <a:pt x="454" y="388"/>
                  </a:cubicBezTo>
                  <a:cubicBezTo>
                    <a:pt x="454" y="99"/>
                    <a:pt x="454" y="99"/>
                    <a:pt x="454" y="99"/>
                  </a:cubicBezTo>
                  <a:cubicBezTo>
                    <a:pt x="179" y="9"/>
                    <a:pt x="179" y="9"/>
                    <a:pt x="179" y="9"/>
                  </a:cubicBezTo>
                  <a:cubicBezTo>
                    <a:pt x="9" y="243"/>
                    <a:pt x="9" y="243"/>
                    <a:pt x="9" y="2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179149" y="3065246"/>
            <a:ext cx="1524484" cy="1605233"/>
            <a:chOff x="7179149" y="2847536"/>
            <a:chExt cx="1524484" cy="1605233"/>
          </a:xfrm>
        </p:grpSpPr>
        <p:sp>
          <p:nvSpPr>
            <p:cNvPr id="20" name="Freeform 20"/>
            <p:cNvSpPr/>
            <p:nvPr/>
          </p:nvSpPr>
          <p:spPr bwMode="auto">
            <a:xfrm rot="10800000" flipH="1">
              <a:off x="7268252" y="2932462"/>
              <a:ext cx="1365771" cy="1438166"/>
            </a:xfrm>
            <a:custGeom>
              <a:avLst/>
              <a:gdLst>
                <a:gd name="T0" fmla="*/ 2 w 415"/>
                <a:gd name="T1" fmla="*/ 212 h 436"/>
                <a:gd name="T2" fmla="*/ 154 w 415"/>
                <a:gd name="T3" fmla="*/ 4 h 436"/>
                <a:gd name="T4" fmla="*/ 164 w 415"/>
                <a:gd name="T5" fmla="*/ 1 h 436"/>
                <a:gd name="T6" fmla="*/ 409 w 415"/>
                <a:gd name="T7" fmla="*/ 80 h 436"/>
                <a:gd name="T8" fmla="*/ 415 w 415"/>
                <a:gd name="T9" fmla="*/ 89 h 436"/>
                <a:gd name="T10" fmla="*/ 415 w 415"/>
                <a:gd name="T11" fmla="*/ 89 h 436"/>
                <a:gd name="T12" fmla="*/ 415 w 415"/>
                <a:gd name="T13" fmla="*/ 347 h 436"/>
                <a:gd name="T14" fmla="*/ 408 w 415"/>
                <a:gd name="T15" fmla="*/ 355 h 436"/>
                <a:gd name="T16" fmla="*/ 163 w 415"/>
                <a:gd name="T17" fmla="*/ 434 h 436"/>
                <a:gd name="T18" fmla="*/ 154 w 415"/>
                <a:gd name="T19" fmla="*/ 431 h 436"/>
                <a:gd name="T20" fmla="*/ 2 w 415"/>
                <a:gd name="T21" fmla="*/ 223 h 436"/>
                <a:gd name="T22" fmla="*/ 2 w 415"/>
                <a:gd name="T23" fmla="*/ 212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5" h="436">
                  <a:moveTo>
                    <a:pt x="2" y="212"/>
                  </a:moveTo>
                  <a:cubicBezTo>
                    <a:pt x="154" y="4"/>
                    <a:pt x="154" y="4"/>
                    <a:pt x="154" y="4"/>
                  </a:cubicBezTo>
                  <a:cubicBezTo>
                    <a:pt x="156" y="1"/>
                    <a:pt x="160" y="0"/>
                    <a:pt x="164" y="1"/>
                  </a:cubicBezTo>
                  <a:cubicBezTo>
                    <a:pt x="409" y="80"/>
                    <a:pt x="409" y="80"/>
                    <a:pt x="409" y="80"/>
                  </a:cubicBezTo>
                  <a:cubicBezTo>
                    <a:pt x="412" y="82"/>
                    <a:pt x="415" y="85"/>
                    <a:pt x="415" y="89"/>
                  </a:cubicBezTo>
                  <a:cubicBezTo>
                    <a:pt x="415" y="89"/>
                    <a:pt x="415" y="89"/>
                    <a:pt x="415" y="89"/>
                  </a:cubicBezTo>
                  <a:cubicBezTo>
                    <a:pt x="415" y="347"/>
                    <a:pt x="415" y="347"/>
                    <a:pt x="415" y="347"/>
                  </a:cubicBezTo>
                  <a:cubicBezTo>
                    <a:pt x="415" y="351"/>
                    <a:pt x="412" y="354"/>
                    <a:pt x="408" y="355"/>
                  </a:cubicBezTo>
                  <a:cubicBezTo>
                    <a:pt x="163" y="434"/>
                    <a:pt x="163" y="434"/>
                    <a:pt x="163" y="434"/>
                  </a:cubicBezTo>
                  <a:cubicBezTo>
                    <a:pt x="160" y="436"/>
                    <a:pt x="156" y="434"/>
                    <a:pt x="154" y="431"/>
                  </a:cubicBezTo>
                  <a:cubicBezTo>
                    <a:pt x="2" y="223"/>
                    <a:pt x="2" y="223"/>
                    <a:pt x="2" y="223"/>
                  </a:cubicBezTo>
                  <a:cubicBezTo>
                    <a:pt x="0" y="219"/>
                    <a:pt x="0" y="215"/>
                    <a:pt x="2" y="2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Freeform 21"/>
            <p:cNvSpPr>
              <a:spLocks noEditPoints="1"/>
            </p:cNvSpPr>
            <p:nvPr/>
          </p:nvSpPr>
          <p:spPr bwMode="auto">
            <a:xfrm rot="10800000" flipH="1">
              <a:off x="7179149" y="2847536"/>
              <a:ext cx="1524484" cy="1605233"/>
            </a:xfrm>
            <a:custGeom>
              <a:avLst/>
              <a:gdLst>
                <a:gd name="T0" fmla="*/ 1 w 463"/>
                <a:gd name="T1" fmla="*/ 241 h 487"/>
                <a:gd name="T2" fmla="*/ 175 w 463"/>
                <a:gd name="T3" fmla="*/ 2 h 487"/>
                <a:gd name="T4" fmla="*/ 180 w 463"/>
                <a:gd name="T5" fmla="*/ 1 h 487"/>
                <a:gd name="T6" fmla="*/ 460 w 463"/>
                <a:gd name="T7" fmla="*/ 92 h 487"/>
                <a:gd name="T8" fmla="*/ 463 w 463"/>
                <a:gd name="T9" fmla="*/ 96 h 487"/>
                <a:gd name="T10" fmla="*/ 463 w 463"/>
                <a:gd name="T11" fmla="*/ 392 h 487"/>
                <a:gd name="T12" fmla="*/ 460 w 463"/>
                <a:gd name="T13" fmla="*/ 396 h 487"/>
                <a:gd name="T14" fmla="*/ 179 w 463"/>
                <a:gd name="T15" fmla="*/ 487 h 487"/>
                <a:gd name="T16" fmla="*/ 175 w 463"/>
                <a:gd name="T17" fmla="*/ 485 h 487"/>
                <a:gd name="T18" fmla="*/ 1 w 463"/>
                <a:gd name="T19" fmla="*/ 246 h 487"/>
                <a:gd name="T20" fmla="*/ 1 w 463"/>
                <a:gd name="T21" fmla="*/ 241 h 487"/>
                <a:gd name="T22" fmla="*/ 10 w 463"/>
                <a:gd name="T23" fmla="*/ 244 h 487"/>
                <a:gd name="T24" fmla="*/ 180 w 463"/>
                <a:gd name="T25" fmla="*/ 478 h 487"/>
                <a:gd name="T26" fmla="*/ 455 w 463"/>
                <a:gd name="T27" fmla="*/ 388 h 487"/>
                <a:gd name="T28" fmla="*/ 455 w 463"/>
                <a:gd name="T29" fmla="*/ 99 h 487"/>
                <a:gd name="T30" fmla="*/ 180 w 463"/>
                <a:gd name="T31" fmla="*/ 10 h 487"/>
                <a:gd name="T32" fmla="*/ 10 w 463"/>
                <a:gd name="T33" fmla="*/ 244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3" h="487">
                  <a:moveTo>
                    <a:pt x="1" y="241"/>
                  </a:moveTo>
                  <a:cubicBezTo>
                    <a:pt x="175" y="2"/>
                    <a:pt x="175" y="2"/>
                    <a:pt x="175" y="2"/>
                  </a:cubicBezTo>
                  <a:cubicBezTo>
                    <a:pt x="176" y="1"/>
                    <a:pt x="178" y="0"/>
                    <a:pt x="180" y="1"/>
                  </a:cubicBezTo>
                  <a:cubicBezTo>
                    <a:pt x="460" y="92"/>
                    <a:pt x="460" y="92"/>
                    <a:pt x="460" y="92"/>
                  </a:cubicBezTo>
                  <a:cubicBezTo>
                    <a:pt x="462" y="93"/>
                    <a:pt x="463" y="94"/>
                    <a:pt x="463" y="96"/>
                  </a:cubicBezTo>
                  <a:cubicBezTo>
                    <a:pt x="463" y="392"/>
                    <a:pt x="463" y="392"/>
                    <a:pt x="463" y="392"/>
                  </a:cubicBezTo>
                  <a:cubicBezTo>
                    <a:pt x="463" y="394"/>
                    <a:pt x="462" y="395"/>
                    <a:pt x="460" y="396"/>
                  </a:cubicBezTo>
                  <a:cubicBezTo>
                    <a:pt x="179" y="487"/>
                    <a:pt x="179" y="487"/>
                    <a:pt x="179" y="487"/>
                  </a:cubicBezTo>
                  <a:cubicBezTo>
                    <a:pt x="178" y="487"/>
                    <a:pt x="176" y="487"/>
                    <a:pt x="175" y="485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0" y="245"/>
                    <a:pt x="0" y="243"/>
                    <a:pt x="1" y="241"/>
                  </a:cubicBezTo>
                  <a:close/>
                  <a:moveTo>
                    <a:pt x="10" y="244"/>
                  </a:moveTo>
                  <a:cubicBezTo>
                    <a:pt x="180" y="478"/>
                    <a:pt x="180" y="478"/>
                    <a:pt x="180" y="478"/>
                  </a:cubicBezTo>
                  <a:cubicBezTo>
                    <a:pt x="455" y="388"/>
                    <a:pt x="455" y="388"/>
                    <a:pt x="455" y="388"/>
                  </a:cubicBezTo>
                  <a:cubicBezTo>
                    <a:pt x="455" y="99"/>
                    <a:pt x="455" y="99"/>
                    <a:pt x="455" y="99"/>
                  </a:cubicBezTo>
                  <a:cubicBezTo>
                    <a:pt x="180" y="10"/>
                    <a:pt x="180" y="10"/>
                    <a:pt x="180" y="10"/>
                  </a:cubicBezTo>
                  <a:cubicBezTo>
                    <a:pt x="10" y="244"/>
                    <a:pt x="10" y="244"/>
                    <a:pt x="10" y="24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788943" y="4453292"/>
            <a:ext cx="1523092" cy="1605233"/>
            <a:chOff x="7788943" y="4235582"/>
            <a:chExt cx="1523092" cy="1605233"/>
          </a:xfrm>
        </p:grpSpPr>
        <p:sp>
          <p:nvSpPr>
            <p:cNvPr id="22" name="Freeform 22"/>
            <p:cNvSpPr/>
            <p:nvPr/>
          </p:nvSpPr>
          <p:spPr bwMode="auto">
            <a:xfrm rot="10800000" flipH="1">
              <a:off x="7854378" y="4320507"/>
              <a:ext cx="1365771" cy="1438166"/>
            </a:xfrm>
            <a:custGeom>
              <a:avLst/>
              <a:gdLst>
                <a:gd name="T0" fmla="*/ 413 w 415"/>
                <a:gd name="T1" fmla="*/ 224 h 436"/>
                <a:gd name="T2" fmla="*/ 261 w 415"/>
                <a:gd name="T3" fmla="*/ 432 h 436"/>
                <a:gd name="T4" fmla="*/ 251 w 415"/>
                <a:gd name="T5" fmla="*/ 435 h 436"/>
                <a:gd name="T6" fmla="*/ 6 w 415"/>
                <a:gd name="T7" fmla="*/ 356 h 436"/>
                <a:gd name="T8" fmla="*/ 0 w 415"/>
                <a:gd name="T9" fmla="*/ 347 h 436"/>
                <a:gd name="T10" fmla="*/ 0 w 415"/>
                <a:gd name="T11" fmla="*/ 89 h 436"/>
                <a:gd name="T12" fmla="*/ 7 w 415"/>
                <a:gd name="T13" fmla="*/ 81 h 436"/>
                <a:gd name="T14" fmla="*/ 252 w 415"/>
                <a:gd name="T15" fmla="*/ 2 h 436"/>
                <a:gd name="T16" fmla="*/ 261 w 415"/>
                <a:gd name="T17" fmla="*/ 5 h 436"/>
                <a:gd name="T18" fmla="*/ 413 w 415"/>
                <a:gd name="T19" fmla="*/ 213 h 436"/>
                <a:gd name="T20" fmla="*/ 413 w 415"/>
                <a:gd name="T21" fmla="*/ 224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5" h="436">
                  <a:moveTo>
                    <a:pt x="413" y="224"/>
                  </a:moveTo>
                  <a:cubicBezTo>
                    <a:pt x="261" y="432"/>
                    <a:pt x="261" y="432"/>
                    <a:pt x="261" y="432"/>
                  </a:cubicBezTo>
                  <a:cubicBezTo>
                    <a:pt x="259" y="435"/>
                    <a:pt x="255" y="436"/>
                    <a:pt x="251" y="435"/>
                  </a:cubicBezTo>
                  <a:cubicBezTo>
                    <a:pt x="6" y="356"/>
                    <a:pt x="6" y="356"/>
                    <a:pt x="6" y="356"/>
                  </a:cubicBezTo>
                  <a:cubicBezTo>
                    <a:pt x="3" y="354"/>
                    <a:pt x="0" y="351"/>
                    <a:pt x="0" y="347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5"/>
                    <a:pt x="3" y="82"/>
                    <a:pt x="7" y="81"/>
                  </a:cubicBezTo>
                  <a:cubicBezTo>
                    <a:pt x="252" y="2"/>
                    <a:pt x="252" y="2"/>
                    <a:pt x="252" y="2"/>
                  </a:cubicBezTo>
                  <a:cubicBezTo>
                    <a:pt x="255" y="0"/>
                    <a:pt x="259" y="2"/>
                    <a:pt x="261" y="5"/>
                  </a:cubicBezTo>
                  <a:cubicBezTo>
                    <a:pt x="413" y="213"/>
                    <a:pt x="413" y="213"/>
                    <a:pt x="413" y="213"/>
                  </a:cubicBezTo>
                  <a:cubicBezTo>
                    <a:pt x="415" y="217"/>
                    <a:pt x="415" y="221"/>
                    <a:pt x="413" y="22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Freeform 23"/>
            <p:cNvSpPr>
              <a:spLocks noEditPoints="1"/>
            </p:cNvSpPr>
            <p:nvPr/>
          </p:nvSpPr>
          <p:spPr bwMode="auto">
            <a:xfrm rot="10800000" flipH="1">
              <a:off x="7788943" y="4235582"/>
              <a:ext cx="1523092" cy="1605233"/>
            </a:xfrm>
            <a:custGeom>
              <a:avLst/>
              <a:gdLst>
                <a:gd name="T0" fmla="*/ 462 w 463"/>
                <a:gd name="T1" fmla="*/ 246 h 487"/>
                <a:gd name="T2" fmla="*/ 288 w 463"/>
                <a:gd name="T3" fmla="*/ 485 h 487"/>
                <a:gd name="T4" fmla="*/ 283 w 463"/>
                <a:gd name="T5" fmla="*/ 486 h 487"/>
                <a:gd name="T6" fmla="*/ 3 w 463"/>
                <a:gd name="T7" fmla="*/ 395 h 487"/>
                <a:gd name="T8" fmla="*/ 0 w 463"/>
                <a:gd name="T9" fmla="*/ 391 h 487"/>
                <a:gd name="T10" fmla="*/ 0 w 463"/>
                <a:gd name="T11" fmla="*/ 96 h 487"/>
                <a:gd name="T12" fmla="*/ 3 w 463"/>
                <a:gd name="T13" fmla="*/ 92 h 487"/>
                <a:gd name="T14" fmla="*/ 283 w 463"/>
                <a:gd name="T15" fmla="*/ 0 h 487"/>
                <a:gd name="T16" fmla="*/ 288 w 463"/>
                <a:gd name="T17" fmla="*/ 2 h 487"/>
                <a:gd name="T18" fmla="*/ 462 w 463"/>
                <a:gd name="T19" fmla="*/ 241 h 487"/>
                <a:gd name="T20" fmla="*/ 462 w 463"/>
                <a:gd name="T21" fmla="*/ 246 h 487"/>
                <a:gd name="T22" fmla="*/ 453 w 463"/>
                <a:gd name="T23" fmla="*/ 243 h 487"/>
                <a:gd name="T24" fmla="*/ 283 w 463"/>
                <a:gd name="T25" fmla="*/ 9 h 487"/>
                <a:gd name="T26" fmla="*/ 8 w 463"/>
                <a:gd name="T27" fmla="*/ 99 h 487"/>
                <a:gd name="T28" fmla="*/ 8 w 463"/>
                <a:gd name="T29" fmla="*/ 388 h 487"/>
                <a:gd name="T30" fmla="*/ 283 w 463"/>
                <a:gd name="T31" fmla="*/ 477 h 487"/>
                <a:gd name="T32" fmla="*/ 453 w 463"/>
                <a:gd name="T33" fmla="*/ 243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3" h="487">
                  <a:moveTo>
                    <a:pt x="462" y="246"/>
                  </a:moveTo>
                  <a:cubicBezTo>
                    <a:pt x="288" y="485"/>
                    <a:pt x="288" y="485"/>
                    <a:pt x="288" y="485"/>
                  </a:cubicBezTo>
                  <a:cubicBezTo>
                    <a:pt x="287" y="486"/>
                    <a:pt x="285" y="487"/>
                    <a:pt x="283" y="486"/>
                  </a:cubicBezTo>
                  <a:cubicBezTo>
                    <a:pt x="3" y="395"/>
                    <a:pt x="3" y="395"/>
                    <a:pt x="3" y="395"/>
                  </a:cubicBezTo>
                  <a:cubicBezTo>
                    <a:pt x="1" y="395"/>
                    <a:pt x="0" y="393"/>
                    <a:pt x="0" y="391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4"/>
                    <a:pt x="1" y="92"/>
                    <a:pt x="3" y="92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85" y="0"/>
                    <a:pt x="287" y="0"/>
                    <a:pt x="288" y="2"/>
                  </a:cubicBezTo>
                  <a:cubicBezTo>
                    <a:pt x="462" y="241"/>
                    <a:pt x="462" y="241"/>
                    <a:pt x="462" y="241"/>
                  </a:cubicBezTo>
                  <a:cubicBezTo>
                    <a:pt x="463" y="242"/>
                    <a:pt x="463" y="245"/>
                    <a:pt x="462" y="246"/>
                  </a:cubicBezTo>
                  <a:close/>
                  <a:moveTo>
                    <a:pt x="453" y="243"/>
                  </a:moveTo>
                  <a:cubicBezTo>
                    <a:pt x="283" y="9"/>
                    <a:pt x="283" y="9"/>
                    <a:pt x="283" y="9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8" y="388"/>
                    <a:pt x="8" y="388"/>
                    <a:pt x="8" y="388"/>
                  </a:cubicBezTo>
                  <a:cubicBezTo>
                    <a:pt x="283" y="477"/>
                    <a:pt x="283" y="477"/>
                    <a:pt x="283" y="477"/>
                  </a:cubicBezTo>
                  <a:cubicBezTo>
                    <a:pt x="453" y="243"/>
                    <a:pt x="453" y="243"/>
                    <a:pt x="453" y="24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4" name="Freeform 24"/>
          <p:cNvSpPr/>
          <p:nvPr/>
        </p:nvSpPr>
        <p:spPr bwMode="auto">
          <a:xfrm rot="10800000" flipH="1">
            <a:off x="1075645" y="5234316"/>
            <a:ext cx="1679021" cy="29237"/>
          </a:xfrm>
          <a:custGeom>
            <a:avLst/>
            <a:gdLst>
              <a:gd name="T0" fmla="*/ 5 w 510"/>
              <a:gd name="T1" fmla="*/ 9 h 9"/>
              <a:gd name="T2" fmla="*/ 0 w 510"/>
              <a:gd name="T3" fmla="*/ 5 h 9"/>
              <a:gd name="T4" fmla="*/ 5 w 510"/>
              <a:gd name="T5" fmla="*/ 0 h 9"/>
              <a:gd name="T6" fmla="*/ 506 w 510"/>
              <a:gd name="T7" fmla="*/ 0 h 9"/>
              <a:gd name="T8" fmla="*/ 510 w 510"/>
              <a:gd name="T9" fmla="*/ 5 h 9"/>
              <a:gd name="T10" fmla="*/ 506 w 510"/>
              <a:gd name="T11" fmla="*/ 9 h 9"/>
              <a:gd name="T12" fmla="*/ 5 w 510"/>
              <a:gd name="T13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0" h="9">
                <a:moveTo>
                  <a:pt x="5" y="9"/>
                </a:moveTo>
                <a:cubicBezTo>
                  <a:pt x="2" y="9"/>
                  <a:pt x="0" y="7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506" y="0"/>
                  <a:pt x="506" y="0"/>
                  <a:pt x="506" y="0"/>
                </a:cubicBezTo>
                <a:cubicBezTo>
                  <a:pt x="509" y="0"/>
                  <a:pt x="510" y="2"/>
                  <a:pt x="510" y="5"/>
                </a:cubicBezTo>
                <a:cubicBezTo>
                  <a:pt x="510" y="7"/>
                  <a:pt x="509" y="9"/>
                  <a:pt x="506" y="9"/>
                </a:cubicBezTo>
                <a:cubicBezTo>
                  <a:pt x="5" y="9"/>
                  <a:pt x="5" y="9"/>
                  <a:pt x="5" y="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Freeform 25"/>
          <p:cNvSpPr/>
          <p:nvPr/>
        </p:nvSpPr>
        <p:spPr bwMode="auto">
          <a:xfrm rot="10800000" flipH="1">
            <a:off x="1352349" y="3366788"/>
            <a:ext cx="1679021" cy="30629"/>
          </a:xfrm>
          <a:custGeom>
            <a:avLst/>
            <a:gdLst>
              <a:gd name="T0" fmla="*/ 4 w 510"/>
              <a:gd name="T1" fmla="*/ 9 h 9"/>
              <a:gd name="T2" fmla="*/ 0 w 510"/>
              <a:gd name="T3" fmla="*/ 4 h 9"/>
              <a:gd name="T4" fmla="*/ 4 w 510"/>
              <a:gd name="T5" fmla="*/ 0 h 9"/>
              <a:gd name="T6" fmla="*/ 506 w 510"/>
              <a:gd name="T7" fmla="*/ 0 h 9"/>
              <a:gd name="T8" fmla="*/ 510 w 510"/>
              <a:gd name="T9" fmla="*/ 4 h 9"/>
              <a:gd name="T10" fmla="*/ 506 w 510"/>
              <a:gd name="T11" fmla="*/ 9 h 9"/>
              <a:gd name="T12" fmla="*/ 4 w 510"/>
              <a:gd name="T13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0" h="9">
                <a:moveTo>
                  <a:pt x="4" y="9"/>
                </a:moveTo>
                <a:cubicBezTo>
                  <a:pt x="2" y="9"/>
                  <a:pt x="0" y="7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506" y="0"/>
                  <a:pt x="506" y="0"/>
                  <a:pt x="506" y="0"/>
                </a:cubicBezTo>
                <a:cubicBezTo>
                  <a:pt x="508" y="0"/>
                  <a:pt x="510" y="2"/>
                  <a:pt x="510" y="4"/>
                </a:cubicBezTo>
                <a:cubicBezTo>
                  <a:pt x="510" y="7"/>
                  <a:pt x="508" y="9"/>
                  <a:pt x="506" y="9"/>
                </a:cubicBezTo>
                <a:cubicBezTo>
                  <a:pt x="4" y="9"/>
                  <a:pt x="4" y="9"/>
                  <a:pt x="4" y="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Freeform 26"/>
          <p:cNvSpPr/>
          <p:nvPr/>
        </p:nvSpPr>
        <p:spPr bwMode="auto">
          <a:xfrm rot="10800000" flipH="1">
            <a:off x="2853514" y="2557085"/>
            <a:ext cx="1679021" cy="26453"/>
          </a:xfrm>
          <a:custGeom>
            <a:avLst/>
            <a:gdLst>
              <a:gd name="T0" fmla="*/ 4 w 510"/>
              <a:gd name="T1" fmla="*/ 8 h 8"/>
              <a:gd name="T2" fmla="*/ 0 w 510"/>
              <a:gd name="T3" fmla="*/ 4 h 8"/>
              <a:gd name="T4" fmla="*/ 4 w 510"/>
              <a:gd name="T5" fmla="*/ 0 h 8"/>
              <a:gd name="T6" fmla="*/ 505 w 510"/>
              <a:gd name="T7" fmla="*/ 0 h 8"/>
              <a:gd name="T8" fmla="*/ 510 w 510"/>
              <a:gd name="T9" fmla="*/ 4 h 8"/>
              <a:gd name="T10" fmla="*/ 505 w 510"/>
              <a:gd name="T11" fmla="*/ 8 h 8"/>
              <a:gd name="T12" fmla="*/ 4 w 510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0" h="8">
                <a:moveTo>
                  <a:pt x="4" y="8"/>
                </a:moveTo>
                <a:cubicBezTo>
                  <a:pt x="1" y="8"/>
                  <a:pt x="0" y="6"/>
                  <a:pt x="0" y="4"/>
                </a:cubicBezTo>
                <a:cubicBezTo>
                  <a:pt x="0" y="1"/>
                  <a:pt x="1" y="0"/>
                  <a:pt x="4" y="0"/>
                </a:cubicBezTo>
                <a:cubicBezTo>
                  <a:pt x="505" y="0"/>
                  <a:pt x="505" y="0"/>
                  <a:pt x="505" y="0"/>
                </a:cubicBezTo>
                <a:cubicBezTo>
                  <a:pt x="508" y="0"/>
                  <a:pt x="510" y="1"/>
                  <a:pt x="510" y="4"/>
                </a:cubicBezTo>
                <a:cubicBezTo>
                  <a:pt x="510" y="6"/>
                  <a:pt x="508" y="8"/>
                  <a:pt x="505" y="8"/>
                </a:cubicBezTo>
                <a:cubicBezTo>
                  <a:pt x="4" y="8"/>
                  <a:pt x="4" y="8"/>
                  <a:pt x="4" y="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Freeform 27"/>
          <p:cNvSpPr/>
          <p:nvPr/>
        </p:nvSpPr>
        <p:spPr bwMode="auto">
          <a:xfrm rot="10800000" flipH="1">
            <a:off x="9437334" y="5234316"/>
            <a:ext cx="1679021" cy="29237"/>
          </a:xfrm>
          <a:custGeom>
            <a:avLst/>
            <a:gdLst>
              <a:gd name="T0" fmla="*/ 506 w 510"/>
              <a:gd name="T1" fmla="*/ 0 h 9"/>
              <a:gd name="T2" fmla="*/ 510 w 510"/>
              <a:gd name="T3" fmla="*/ 5 h 9"/>
              <a:gd name="T4" fmla="*/ 506 w 510"/>
              <a:gd name="T5" fmla="*/ 9 h 9"/>
              <a:gd name="T6" fmla="*/ 4 w 510"/>
              <a:gd name="T7" fmla="*/ 9 h 9"/>
              <a:gd name="T8" fmla="*/ 0 w 510"/>
              <a:gd name="T9" fmla="*/ 5 h 9"/>
              <a:gd name="T10" fmla="*/ 4 w 510"/>
              <a:gd name="T11" fmla="*/ 0 h 9"/>
              <a:gd name="T12" fmla="*/ 506 w 510"/>
              <a:gd name="T13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0" h="9">
                <a:moveTo>
                  <a:pt x="506" y="0"/>
                </a:moveTo>
                <a:cubicBezTo>
                  <a:pt x="508" y="0"/>
                  <a:pt x="510" y="2"/>
                  <a:pt x="510" y="5"/>
                </a:cubicBezTo>
                <a:cubicBezTo>
                  <a:pt x="510" y="7"/>
                  <a:pt x="508" y="9"/>
                  <a:pt x="506" y="9"/>
                </a:cubicBezTo>
                <a:cubicBezTo>
                  <a:pt x="4" y="9"/>
                  <a:pt x="4" y="9"/>
                  <a:pt x="4" y="9"/>
                </a:cubicBezTo>
                <a:cubicBezTo>
                  <a:pt x="2" y="9"/>
                  <a:pt x="0" y="7"/>
                  <a:pt x="0" y="5"/>
                </a:cubicBezTo>
                <a:cubicBezTo>
                  <a:pt x="0" y="2"/>
                  <a:pt x="2" y="0"/>
                  <a:pt x="4" y="0"/>
                </a:cubicBezTo>
                <a:cubicBezTo>
                  <a:pt x="506" y="0"/>
                  <a:pt x="506" y="0"/>
                  <a:pt x="5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Freeform 28"/>
          <p:cNvSpPr/>
          <p:nvPr/>
        </p:nvSpPr>
        <p:spPr bwMode="auto">
          <a:xfrm rot="10800000" flipH="1">
            <a:off x="9162023" y="3366788"/>
            <a:ext cx="1677629" cy="30629"/>
          </a:xfrm>
          <a:custGeom>
            <a:avLst/>
            <a:gdLst>
              <a:gd name="T0" fmla="*/ 506 w 510"/>
              <a:gd name="T1" fmla="*/ 0 h 9"/>
              <a:gd name="T2" fmla="*/ 510 w 510"/>
              <a:gd name="T3" fmla="*/ 4 h 9"/>
              <a:gd name="T4" fmla="*/ 506 w 510"/>
              <a:gd name="T5" fmla="*/ 9 h 9"/>
              <a:gd name="T6" fmla="*/ 5 w 510"/>
              <a:gd name="T7" fmla="*/ 9 h 9"/>
              <a:gd name="T8" fmla="*/ 0 w 510"/>
              <a:gd name="T9" fmla="*/ 4 h 9"/>
              <a:gd name="T10" fmla="*/ 5 w 510"/>
              <a:gd name="T11" fmla="*/ 0 h 9"/>
              <a:gd name="T12" fmla="*/ 506 w 510"/>
              <a:gd name="T13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0" h="9">
                <a:moveTo>
                  <a:pt x="506" y="0"/>
                </a:moveTo>
                <a:cubicBezTo>
                  <a:pt x="509" y="0"/>
                  <a:pt x="510" y="2"/>
                  <a:pt x="510" y="4"/>
                </a:cubicBezTo>
                <a:cubicBezTo>
                  <a:pt x="510" y="7"/>
                  <a:pt x="509" y="9"/>
                  <a:pt x="506" y="9"/>
                </a:cubicBezTo>
                <a:cubicBezTo>
                  <a:pt x="5" y="9"/>
                  <a:pt x="5" y="9"/>
                  <a:pt x="5" y="9"/>
                </a:cubicBezTo>
                <a:cubicBezTo>
                  <a:pt x="2" y="9"/>
                  <a:pt x="0" y="7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506" y="0"/>
                  <a:pt x="506" y="0"/>
                  <a:pt x="50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Freeform 29"/>
          <p:cNvSpPr/>
          <p:nvPr/>
        </p:nvSpPr>
        <p:spPr bwMode="auto">
          <a:xfrm rot="10800000" flipH="1">
            <a:off x="7663643" y="2557085"/>
            <a:ext cx="1679021" cy="26453"/>
          </a:xfrm>
          <a:custGeom>
            <a:avLst/>
            <a:gdLst>
              <a:gd name="T0" fmla="*/ 506 w 510"/>
              <a:gd name="T1" fmla="*/ 0 h 8"/>
              <a:gd name="T2" fmla="*/ 510 w 510"/>
              <a:gd name="T3" fmla="*/ 4 h 8"/>
              <a:gd name="T4" fmla="*/ 506 w 510"/>
              <a:gd name="T5" fmla="*/ 8 h 8"/>
              <a:gd name="T6" fmla="*/ 4 w 510"/>
              <a:gd name="T7" fmla="*/ 8 h 8"/>
              <a:gd name="T8" fmla="*/ 0 w 510"/>
              <a:gd name="T9" fmla="*/ 4 h 8"/>
              <a:gd name="T10" fmla="*/ 4 w 510"/>
              <a:gd name="T11" fmla="*/ 0 h 8"/>
              <a:gd name="T12" fmla="*/ 506 w 510"/>
              <a:gd name="T13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0" h="8">
                <a:moveTo>
                  <a:pt x="506" y="0"/>
                </a:moveTo>
                <a:cubicBezTo>
                  <a:pt x="508" y="0"/>
                  <a:pt x="510" y="1"/>
                  <a:pt x="510" y="4"/>
                </a:cubicBezTo>
                <a:cubicBezTo>
                  <a:pt x="510" y="6"/>
                  <a:pt x="508" y="8"/>
                  <a:pt x="506" y="8"/>
                </a:cubicBez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1"/>
                  <a:pt x="2" y="0"/>
                  <a:pt x="4" y="0"/>
                </a:cubicBezTo>
                <a:cubicBezTo>
                  <a:pt x="506" y="0"/>
                  <a:pt x="506" y="0"/>
                  <a:pt x="5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" name="Inhaltsplatzhalter 4"/>
          <p:cNvSpPr txBox="1"/>
          <p:nvPr/>
        </p:nvSpPr>
        <p:spPr>
          <a:xfrm>
            <a:off x="7676173" y="1840378"/>
            <a:ext cx="2612784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1600" b="1" dirty="0" smtClean="0">
                <a:solidFill>
                  <a:srgbClr val="DE002B"/>
                </a:solidFill>
                <a:latin typeface="等线 Light" panose="02010600030101010101" charset="-122"/>
              </a:rPr>
              <a:t>TITLE GOES HERE</a:t>
            </a: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  <a:latin typeface="等线 Light" panose="02010600030101010101" charset="-122"/>
              </a:rPr>
              <a:t/>
            </a:r>
            <a:br>
              <a:rPr lang="en-US" sz="1400" b="1" dirty="0" smtClean="0">
                <a:solidFill>
                  <a:srgbClr val="FFFFFF">
                    <a:lumMod val="50000"/>
                  </a:srgbClr>
                </a:solidFill>
                <a:latin typeface="等线 Light" panose="02010600030101010101" charset="-122"/>
              </a:rPr>
            </a:br>
            <a:r>
              <a:rPr lang="en-US" sz="1100" dirty="0" smtClean="0">
                <a:solidFill>
                  <a:srgbClr val="FFFFFF">
                    <a:lumMod val="50000"/>
                  </a:srgbClr>
                </a:solidFill>
                <a:latin typeface="等线" panose="02010600030101010101" charset="-122"/>
              </a:rPr>
              <a:t>This is a sample text. You simply add your own text and description here. </a:t>
            </a:r>
          </a:p>
        </p:txBody>
      </p:sp>
      <p:sp>
        <p:nvSpPr>
          <p:cNvPr id="37" name="Inhaltsplatzhalter 4"/>
          <p:cNvSpPr txBox="1"/>
          <p:nvPr/>
        </p:nvSpPr>
        <p:spPr>
          <a:xfrm>
            <a:off x="1946071" y="1871374"/>
            <a:ext cx="2612784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1600" b="1" dirty="0" smtClean="0">
                <a:solidFill>
                  <a:srgbClr val="FD2D56"/>
                </a:solidFill>
                <a:latin typeface="等线 Light" panose="02010600030101010101" charset="-122"/>
              </a:rPr>
              <a:t>TITLE GOES HERE</a:t>
            </a: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  <a:latin typeface="等线 Light" panose="02010600030101010101" charset="-122"/>
              </a:rPr>
              <a:t/>
            </a:r>
            <a:br>
              <a:rPr lang="en-US" sz="1400" b="1" dirty="0" smtClean="0">
                <a:solidFill>
                  <a:srgbClr val="FFFFFF">
                    <a:lumMod val="50000"/>
                  </a:srgbClr>
                </a:solidFill>
                <a:latin typeface="等线 Light" panose="02010600030101010101" charset="-122"/>
              </a:rPr>
            </a:br>
            <a:r>
              <a:rPr lang="en-US" sz="1100" dirty="0" smtClean="0">
                <a:solidFill>
                  <a:srgbClr val="FFFFFF">
                    <a:lumMod val="50000"/>
                  </a:srgbClr>
                </a:solidFill>
                <a:latin typeface="等线" panose="02010600030101010101" charset="-122"/>
              </a:rPr>
              <a:t>This is a sample text. You simply add your own text and description here. </a:t>
            </a:r>
          </a:p>
        </p:txBody>
      </p:sp>
      <p:sp>
        <p:nvSpPr>
          <p:cNvPr id="38" name="Inhaltsplatzhalter 4"/>
          <p:cNvSpPr txBox="1"/>
          <p:nvPr/>
        </p:nvSpPr>
        <p:spPr>
          <a:xfrm>
            <a:off x="420155" y="3507764"/>
            <a:ext cx="2612784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1600" b="1" dirty="0" smtClean="0">
                <a:solidFill>
                  <a:srgbClr val="0061A8"/>
                </a:solidFill>
                <a:latin typeface="等线 Light" panose="02010600030101010101" charset="-122"/>
              </a:rPr>
              <a:t>TITLE GOES HERE</a:t>
            </a: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  <a:latin typeface="等线 Light" panose="02010600030101010101" charset="-122"/>
              </a:rPr>
              <a:t/>
            </a:r>
            <a:br>
              <a:rPr lang="en-US" sz="1400" b="1" dirty="0" smtClean="0">
                <a:solidFill>
                  <a:srgbClr val="FFFFFF">
                    <a:lumMod val="50000"/>
                  </a:srgbClr>
                </a:solidFill>
                <a:latin typeface="等线 Light" panose="02010600030101010101" charset="-122"/>
              </a:rPr>
            </a:br>
            <a:r>
              <a:rPr lang="en-US" sz="1100" dirty="0" smtClean="0">
                <a:solidFill>
                  <a:srgbClr val="FFFFFF">
                    <a:lumMod val="50000"/>
                  </a:srgbClr>
                </a:solidFill>
                <a:latin typeface="等线" panose="02010600030101010101" charset="-122"/>
              </a:rPr>
              <a:t>This is a sample text. You simply add your own text and description here. </a:t>
            </a:r>
          </a:p>
        </p:txBody>
      </p:sp>
      <p:sp>
        <p:nvSpPr>
          <p:cNvPr id="39" name="Inhaltsplatzhalter 4"/>
          <p:cNvSpPr txBox="1"/>
          <p:nvPr/>
        </p:nvSpPr>
        <p:spPr>
          <a:xfrm>
            <a:off x="141882" y="5370993"/>
            <a:ext cx="2612784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1600" b="1" dirty="0" smtClean="0">
                <a:solidFill>
                  <a:srgbClr val="DE002E"/>
                </a:solidFill>
                <a:latin typeface="等线 Light" panose="02010600030101010101" charset="-122"/>
              </a:rPr>
              <a:t>TITLE GOES HERE</a:t>
            </a: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  <a:latin typeface="等线 Light" panose="02010600030101010101" charset="-122"/>
              </a:rPr>
              <a:t/>
            </a:r>
            <a:br>
              <a:rPr lang="en-US" sz="1400" b="1" dirty="0" smtClean="0">
                <a:solidFill>
                  <a:srgbClr val="FFFFFF">
                    <a:lumMod val="50000"/>
                  </a:srgbClr>
                </a:solidFill>
                <a:latin typeface="等线 Light" panose="02010600030101010101" charset="-122"/>
              </a:rPr>
            </a:br>
            <a:r>
              <a:rPr lang="en-US" sz="1100" dirty="0" smtClean="0">
                <a:solidFill>
                  <a:srgbClr val="FFFFFF">
                    <a:lumMod val="50000"/>
                  </a:srgbClr>
                </a:solidFill>
                <a:latin typeface="等线" panose="02010600030101010101" charset="-122"/>
              </a:rPr>
              <a:t>This is a sample text. You simply add your own text and description here. </a:t>
            </a:r>
          </a:p>
        </p:txBody>
      </p:sp>
      <p:sp>
        <p:nvSpPr>
          <p:cNvPr id="40" name="Inhaltsplatzhalter 4"/>
          <p:cNvSpPr txBox="1"/>
          <p:nvPr/>
        </p:nvSpPr>
        <p:spPr>
          <a:xfrm>
            <a:off x="9162023" y="3507764"/>
            <a:ext cx="2612784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1600" b="1" dirty="0" smtClean="0">
                <a:solidFill>
                  <a:srgbClr val="003D69"/>
                </a:solidFill>
                <a:latin typeface="等线 Light" panose="02010600030101010101" charset="-122"/>
              </a:rPr>
              <a:t>TITLE GOES HERE</a:t>
            </a: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  <a:latin typeface="等线 Light" panose="02010600030101010101" charset="-122"/>
              </a:rPr>
              <a:t/>
            </a:r>
            <a:br>
              <a:rPr lang="en-US" sz="1400" b="1" dirty="0" smtClean="0">
                <a:solidFill>
                  <a:srgbClr val="FFFFFF">
                    <a:lumMod val="50000"/>
                  </a:srgbClr>
                </a:solidFill>
                <a:latin typeface="等线 Light" panose="02010600030101010101" charset="-122"/>
              </a:rPr>
            </a:br>
            <a:r>
              <a:rPr lang="en-US" sz="1100" dirty="0" smtClean="0">
                <a:solidFill>
                  <a:srgbClr val="FFFFFF">
                    <a:lumMod val="50000"/>
                  </a:srgbClr>
                </a:solidFill>
                <a:latin typeface="等线" panose="02010600030101010101" charset="-122"/>
              </a:rPr>
              <a:t>This is a sample text. You simply add your own text and description here. </a:t>
            </a:r>
          </a:p>
        </p:txBody>
      </p:sp>
      <p:sp>
        <p:nvSpPr>
          <p:cNvPr id="41" name="Inhaltsplatzhalter 4"/>
          <p:cNvSpPr txBox="1"/>
          <p:nvPr/>
        </p:nvSpPr>
        <p:spPr>
          <a:xfrm>
            <a:off x="9437333" y="5370993"/>
            <a:ext cx="2612784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1600" b="1" dirty="0" smtClean="0">
                <a:solidFill>
                  <a:srgbClr val="17527C"/>
                </a:solidFill>
                <a:latin typeface="等线 Light" panose="02010600030101010101" charset="-122"/>
              </a:rPr>
              <a:t>TITLE GOES HERE</a:t>
            </a: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  <a:latin typeface="等线 Light" panose="02010600030101010101" charset="-122"/>
              </a:rPr>
              <a:t/>
            </a:r>
            <a:br>
              <a:rPr lang="en-US" sz="1400" b="1" dirty="0" smtClean="0">
                <a:solidFill>
                  <a:srgbClr val="FFFFFF">
                    <a:lumMod val="50000"/>
                  </a:srgbClr>
                </a:solidFill>
                <a:latin typeface="等线 Light" panose="02010600030101010101" charset="-122"/>
              </a:rPr>
            </a:br>
            <a:r>
              <a:rPr lang="en-US" sz="1100" dirty="0" smtClean="0">
                <a:solidFill>
                  <a:srgbClr val="FFFFFF">
                    <a:lumMod val="50000"/>
                  </a:srgbClr>
                </a:solidFill>
                <a:latin typeface="等线" panose="02010600030101010101" charset="-122"/>
              </a:rPr>
              <a:t>This is a sample text. You simply add your own text and description here. 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5799137" y="5028185"/>
            <a:ext cx="593725" cy="593725"/>
            <a:chOff x="10939463" y="5757863"/>
            <a:chExt cx="593725" cy="5937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Freeform 89"/>
            <p:cNvSpPr>
              <a:spLocks noEditPoints="1"/>
            </p:cNvSpPr>
            <p:nvPr/>
          </p:nvSpPr>
          <p:spPr bwMode="auto">
            <a:xfrm>
              <a:off x="11095038" y="5829301"/>
              <a:ext cx="282575" cy="284163"/>
            </a:xfrm>
            <a:custGeom>
              <a:avLst/>
              <a:gdLst>
                <a:gd name="T0" fmla="*/ 696 w 1602"/>
                <a:gd name="T1" fmla="*/ 135 h 1608"/>
                <a:gd name="T2" fmla="*/ 581 w 1602"/>
                <a:gd name="T3" fmla="*/ 149 h 1608"/>
                <a:gd name="T4" fmla="*/ 513 w 1602"/>
                <a:gd name="T5" fmla="*/ 164 h 1608"/>
                <a:gd name="T6" fmla="*/ 491 w 1602"/>
                <a:gd name="T7" fmla="*/ 172 h 1608"/>
                <a:gd name="T8" fmla="*/ 169 w 1602"/>
                <a:gd name="T9" fmla="*/ 647 h 1608"/>
                <a:gd name="T10" fmla="*/ 216 w 1602"/>
                <a:gd name="T11" fmla="*/ 829 h 1608"/>
                <a:gd name="T12" fmla="*/ 294 w 1602"/>
                <a:gd name="T13" fmla="*/ 988 h 1608"/>
                <a:gd name="T14" fmla="*/ 391 w 1602"/>
                <a:gd name="T15" fmla="*/ 1122 h 1608"/>
                <a:gd name="T16" fmla="*/ 497 w 1602"/>
                <a:gd name="T17" fmla="*/ 1233 h 1608"/>
                <a:gd name="T18" fmla="*/ 602 w 1602"/>
                <a:gd name="T19" fmla="*/ 1320 h 1608"/>
                <a:gd name="T20" fmla="*/ 694 w 1602"/>
                <a:gd name="T21" fmla="*/ 1383 h 1608"/>
                <a:gd name="T22" fmla="*/ 763 w 1602"/>
                <a:gd name="T23" fmla="*/ 1425 h 1608"/>
                <a:gd name="T24" fmla="*/ 798 w 1602"/>
                <a:gd name="T25" fmla="*/ 1443 h 1608"/>
                <a:gd name="T26" fmla="*/ 811 w 1602"/>
                <a:gd name="T27" fmla="*/ 1439 h 1608"/>
                <a:gd name="T28" fmla="*/ 859 w 1602"/>
                <a:gd name="T29" fmla="*/ 1414 h 1608"/>
                <a:gd name="T30" fmla="*/ 937 w 1602"/>
                <a:gd name="T31" fmla="*/ 1365 h 1608"/>
                <a:gd name="T32" fmla="*/ 1035 w 1602"/>
                <a:gd name="T33" fmla="*/ 1293 h 1608"/>
                <a:gd name="T34" fmla="*/ 1141 w 1602"/>
                <a:gd name="T35" fmla="*/ 1198 h 1608"/>
                <a:gd name="T36" fmla="*/ 1245 w 1602"/>
                <a:gd name="T37" fmla="*/ 1080 h 1608"/>
                <a:gd name="T38" fmla="*/ 1337 w 1602"/>
                <a:gd name="T39" fmla="*/ 938 h 1608"/>
                <a:gd name="T40" fmla="*/ 1406 w 1602"/>
                <a:gd name="T41" fmla="*/ 771 h 1608"/>
                <a:gd name="T42" fmla="*/ 1442 w 1602"/>
                <a:gd name="T43" fmla="*/ 580 h 1608"/>
                <a:gd name="T44" fmla="*/ 1108 w 1602"/>
                <a:gd name="T45" fmla="*/ 171 h 1608"/>
                <a:gd name="T46" fmla="*/ 1071 w 1602"/>
                <a:gd name="T47" fmla="*/ 160 h 1608"/>
                <a:gd name="T48" fmla="*/ 989 w 1602"/>
                <a:gd name="T49" fmla="*/ 144 h 1608"/>
                <a:gd name="T50" fmla="*/ 856 w 1602"/>
                <a:gd name="T51" fmla="*/ 133 h 1608"/>
                <a:gd name="T52" fmla="*/ 860 w 1602"/>
                <a:gd name="T53" fmla="*/ 1 h 1608"/>
                <a:gd name="T54" fmla="*/ 1006 w 1602"/>
                <a:gd name="T55" fmla="*/ 11 h 1608"/>
                <a:gd name="T56" fmla="*/ 1108 w 1602"/>
                <a:gd name="T57" fmla="*/ 29 h 1608"/>
                <a:gd name="T58" fmla="*/ 1168 w 1602"/>
                <a:gd name="T59" fmla="*/ 44 h 1608"/>
                <a:gd name="T60" fmla="*/ 1187 w 1602"/>
                <a:gd name="T61" fmla="*/ 51 h 1608"/>
                <a:gd name="T62" fmla="*/ 1592 w 1602"/>
                <a:gd name="T63" fmla="*/ 615 h 1608"/>
                <a:gd name="T64" fmla="*/ 1542 w 1602"/>
                <a:gd name="T65" fmla="*/ 820 h 1608"/>
                <a:gd name="T66" fmla="*/ 1461 w 1602"/>
                <a:gd name="T67" fmla="*/ 1001 h 1608"/>
                <a:gd name="T68" fmla="*/ 1357 w 1602"/>
                <a:gd name="T69" fmla="*/ 1158 h 1608"/>
                <a:gd name="T70" fmla="*/ 1241 w 1602"/>
                <a:gd name="T71" fmla="*/ 1290 h 1608"/>
                <a:gd name="T72" fmla="*/ 1121 w 1602"/>
                <a:gd name="T73" fmla="*/ 1399 h 1608"/>
                <a:gd name="T74" fmla="*/ 1008 w 1602"/>
                <a:gd name="T75" fmla="*/ 1485 h 1608"/>
                <a:gd name="T76" fmla="*/ 911 w 1602"/>
                <a:gd name="T77" fmla="*/ 1548 h 1608"/>
                <a:gd name="T78" fmla="*/ 840 w 1602"/>
                <a:gd name="T79" fmla="*/ 1589 h 1608"/>
                <a:gd name="T80" fmla="*/ 804 w 1602"/>
                <a:gd name="T81" fmla="*/ 1607 h 1608"/>
                <a:gd name="T82" fmla="*/ 791 w 1602"/>
                <a:gd name="T83" fmla="*/ 1603 h 1608"/>
                <a:gd name="T84" fmla="*/ 742 w 1602"/>
                <a:gd name="T85" fmla="*/ 1578 h 1608"/>
                <a:gd name="T86" fmla="*/ 660 w 1602"/>
                <a:gd name="T87" fmla="*/ 1530 h 1608"/>
                <a:gd name="T88" fmla="*/ 557 w 1602"/>
                <a:gd name="T89" fmla="*/ 1459 h 1608"/>
                <a:gd name="T90" fmla="*/ 441 w 1602"/>
                <a:gd name="T91" fmla="*/ 1366 h 1608"/>
                <a:gd name="T92" fmla="*/ 322 w 1602"/>
                <a:gd name="T93" fmla="*/ 1248 h 1608"/>
                <a:gd name="T94" fmla="*/ 208 w 1602"/>
                <a:gd name="T95" fmla="*/ 1108 h 1608"/>
                <a:gd name="T96" fmla="*/ 111 w 1602"/>
                <a:gd name="T97" fmla="*/ 943 h 1608"/>
                <a:gd name="T98" fmla="*/ 40 w 1602"/>
                <a:gd name="T99" fmla="*/ 755 h 1608"/>
                <a:gd name="T100" fmla="*/ 3 w 1602"/>
                <a:gd name="T101" fmla="*/ 542 h 1608"/>
                <a:gd name="T102" fmla="*/ 417 w 1602"/>
                <a:gd name="T103" fmla="*/ 50 h 1608"/>
                <a:gd name="T104" fmla="*/ 449 w 1602"/>
                <a:gd name="T105" fmla="*/ 39 h 1608"/>
                <a:gd name="T106" fmla="*/ 523 w 1602"/>
                <a:gd name="T107" fmla="*/ 22 h 1608"/>
                <a:gd name="T108" fmla="*/ 640 w 1602"/>
                <a:gd name="T109" fmla="*/ 7 h 1608"/>
                <a:gd name="T110" fmla="*/ 801 w 1602"/>
                <a:gd name="T111" fmla="*/ 0 h 1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02" h="1608">
                  <a:moveTo>
                    <a:pt x="801" y="132"/>
                  </a:moveTo>
                  <a:lnTo>
                    <a:pt x="746" y="133"/>
                  </a:lnTo>
                  <a:lnTo>
                    <a:pt x="696" y="135"/>
                  </a:lnTo>
                  <a:lnTo>
                    <a:pt x="652" y="139"/>
                  </a:lnTo>
                  <a:lnTo>
                    <a:pt x="613" y="144"/>
                  </a:lnTo>
                  <a:lnTo>
                    <a:pt x="581" y="149"/>
                  </a:lnTo>
                  <a:lnTo>
                    <a:pt x="552" y="155"/>
                  </a:lnTo>
                  <a:lnTo>
                    <a:pt x="531" y="160"/>
                  </a:lnTo>
                  <a:lnTo>
                    <a:pt x="513" y="164"/>
                  </a:lnTo>
                  <a:lnTo>
                    <a:pt x="501" y="168"/>
                  </a:lnTo>
                  <a:lnTo>
                    <a:pt x="494" y="171"/>
                  </a:lnTo>
                  <a:lnTo>
                    <a:pt x="491" y="172"/>
                  </a:lnTo>
                  <a:lnTo>
                    <a:pt x="158" y="511"/>
                  </a:lnTo>
                  <a:lnTo>
                    <a:pt x="160" y="580"/>
                  </a:lnTo>
                  <a:lnTo>
                    <a:pt x="169" y="647"/>
                  </a:lnTo>
                  <a:lnTo>
                    <a:pt x="180" y="710"/>
                  </a:lnTo>
                  <a:lnTo>
                    <a:pt x="196" y="771"/>
                  </a:lnTo>
                  <a:lnTo>
                    <a:pt x="216" y="829"/>
                  </a:lnTo>
                  <a:lnTo>
                    <a:pt x="239" y="885"/>
                  </a:lnTo>
                  <a:lnTo>
                    <a:pt x="266" y="938"/>
                  </a:lnTo>
                  <a:lnTo>
                    <a:pt x="294" y="988"/>
                  </a:lnTo>
                  <a:lnTo>
                    <a:pt x="325" y="1035"/>
                  </a:lnTo>
                  <a:lnTo>
                    <a:pt x="357" y="1080"/>
                  </a:lnTo>
                  <a:lnTo>
                    <a:pt x="391" y="1122"/>
                  </a:lnTo>
                  <a:lnTo>
                    <a:pt x="427" y="1162"/>
                  </a:lnTo>
                  <a:lnTo>
                    <a:pt x="461" y="1198"/>
                  </a:lnTo>
                  <a:lnTo>
                    <a:pt x="497" y="1233"/>
                  </a:lnTo>
                  <a:lnTo>
                    <a:pt x="533" y="1265"/>
                  </a:lnTo>
                  <a:lnTo>
                    <a:pt x="567" y="1293"/>
                  </a:lnTo>
                  <a:lnTo>
                    <a:pt x="602" y="1320"/>
                  </a:lnTo>
                  <a:lnTo>
                    <a:pt x="635" y="1343"/>
                  </a:lnTo>
                  <a:lnTo>
                    <a:pt x="665" y="1365"/>
                  </a:lnTo>
                  <a:lnTo>
                    <a:pt x="694" y="1383"/>
                  </a:lnTo>
                  <a:lnTo>
                    <a:pt x="719" y="1399"/>
                  </a:lnTo>
                  <a:lnTo>
                    <a:pt x="743" y="1414"/>
                  </a:lnTo>
                  <a:lnTo>
                    <a:pt x="763" y="1425"/>
                  </a:lnTo>
                  <a:lnTo>
                    <a:pt x="779" y="1433"/>
                  </a:lnTo>
                  <a:lnTo>
                    <a:pt x="791" y="1439"/>
                  </a:lnTo>
                  <a:lnTo>
                    <a:pt x="798" y="1443"/>
                  </a:lnTo>
                  <a:lnTo>
                    <a:pt x="801" y="1444"/>
                  </a:lnTo>
                  <a:lnTo>
                    <a:pt x="804" y="1443"/>
                  </a:lnTo>
                  <a:lnTo>
                    <a:pt x="811" y="1439"/>
                  </a:lnTo>
                  <a:lnTo>
                    <a:pt x="823" y="1433"/>
                  </a:lnTo>
                  <a:lnTo>
                    <a:pt x="839" y="1425"/>
                  </a:lnTo>
                  <a:lnTo>
                    <a:pt x="859" y="1414"/>
                  </a:lnTo>
                  <a:lnTo>
                    <a:pt x="883" y="1399"/>
                  </a:lnTo>
                  <a:lnTo>
                    <a:pt x="908" y="1383"/>
                  </a:lnTo>
                  <a:lnTo>
                    <a:pt x="937" y="1365"/>
                  </a:lnTo>
                  <a:lnTo>
                    <a:pt x="967" y="1343"/>
                  </a:lnTo>
                  <a:lnTo>
                    <a:pt x="1000" y="1320"/>
                  </a:lnTo>
                  <a:lnTo>
                    <a:pt x="1035" y="1293"/>
                  </a:lnTo>
                  <a:lnTo>
                    <a:pt x="1069" y="1265"/>
                  </a:lnTo>
                  <a:lnTo>
                    <a:pt x="1105" y="1233"/>
                  </a:lnTo>
                  <a:lnTo>
                    <a:pt x="1141" y="1198"/>
                  </a:lnTo>
                  <a:lnTo>
                    <a:pt x="1175" y="1162"/>
                  </a:lnTo>
                  <a:lnTo>
                    <a:pt x="1211" y="1122"/>
                  </a:lnTo>
                  <a:lnTo>
                    <a:pt x="1245" y="1080"/>
                  </a:lnTo>
                  <a:lnTo>
                    <a:pt x="1277" y="1035"/>
                  </a:lnTo>
                  <a:lnTo>
                    <a:pt x="1308" y="988"/>
                  </a:lnTo>
                  <a:lnTo>
                    <a:pt x="1337" y="938"/>
                  </a:lnTo>
                  <a:lnTo>
                    <a:pt x="1363" y="885"/>
                  </a:lnTo>
                  <a:lnTo>
                    <a:pt x="1386" y="829"/>
                  </a:lnTo>
                  <a:lnTo>
                    <a:pt x="1406" y="771"/>
                  </a:lnTo>
                  <a:lnTo>
                    <a:pt x="1422" y="710"/>
                  </a:lnTo>
                  <a:lnTo>
                    <a:pt x="1433" y="647"/>
                  </a:lnTo>
                  <a:lnTo>
                    <a:pt x="1442" y="580"/>
                  </a:lnTo>
                  <a:lnTo>
                    <a:pt x="1444" y="511"/>
                  </a:lnTo>
                  <a:lnTo>
                    <a:pt x="1111" y="172"/>
                  </a:lnTo>
                  <a:lnTo>
                    <a:pt x="1108" y="171"/>
                  </a:lnTo>
                  <a:lnTo>
                    <a:pt x="1101" y="168"/>
                  </a:lnTo>
                  <a:lnTo>
                    <a:pt x="1089" y="164"/>
                  </a:lnTo>
                  <a:lnTo>
                    <a:pt x="1071" y="160"/>
                  </a:lnTo>
                  <a:lnTo>
                    <a:pt x="1050" y="155"/>
                  </a:lnTo>
                  <a:lnTo>
                    <a:pt x="1021" y="149"/>
                  </a:lnTo>
                  <a:lnTo>
                    <a:pt x="989" y="144"/>
                  </a:lnTo>
                  <a:lnTo>
                    <a:pt x="950" y="139"/>
                  </a:lnTo>
                  <a:lnTo>
                    <a:pt x="906" y="135"/>
                  </a:lnTo>
                  <a:lnTo>
                    <a:pt x="856" y="133"/>
                  </a:lnTo>
                  <a:lnTo>
                    <a:pt x="801" y="132"/>
                  </a:lnTo>
                  <a:close/>
                  <a:moveTo>
                    <a:pt x="801" y="0"/>
                  </a:moveTo>
                  <a:lnTo>
                    <a:pt x="860" y="1"/>
                  </a:lnTo>
                  <a:lnTo>
                    <a:pt x="914" y="3"/>
                  </a:lnTo>
                  <a:lnTo>
                    <a:pt x="962" y="7"/>
                  </a:lnTo>
                  <a:lnTo>
                    <a:pt x="1006" y="11"/>
                  </a:lnTo>
                  <a:lnTo>
                    <a:pt x="1045" y="17"/>
                  </a:lnTo>
                  <a:lnTo>
                    <a:pt x="1079" y="22"/>
                  </a:lnTo>
                  <a:lnTo>
                    <a:pt x="1108" y="29"/>
                  </a:lnTo>
                  <a:lnTo>
                    <a:pt x="1133" y="34"/>
                  </a:lnTo>
                  <a:lnTo>
                    <a:pt x="1153" y="39"/>
                  </a:lnTo>
                  <a:lnTo>
                    <a:pt x="1168" y="44"/>
                  </a:lnTo>
                  <a:lnTo>
                    <a:pt x="1178" y="47"/>
                  </a:lnTo>
                  <a:lnTo>
                    <a:pt x="1185" y="50"/>
                  </a:lnTo>
                  <a:lnTo>
                    <a:pt x="1187" y="51"/>
                  </a:lnTo>
                  <a:lnTo>
                    <a:pt x="1602" y="465"/>
                  </a:lnTo>
                  <a:lnTo>
                    <a:pt x="1599" y="542"/>
                  </a:lnTo>
                  <a:lnTo>
                    <a:pt x="1592" y="615"/>
                  </a:lnTo>
                  <a:lnTo>
                    <a:pt x="1579" y="686"/>
                  </a:lnTo>
                  <a:lnTo>
                    <a:pt x="1562" y="755"/>
                  </a:lnTo>
                  <a:lnTo>
                    <a:pt x="1542" y="820"/>
                  </a:lnTo>
                  <a:lnTo>
                    <a:pt x="1518" y="883"/>
                  </a:lnTo>
                  <a:lnTo>
                    <a:pt x="1491" y="943"/>
                  </a:lnTo>
                  <a:lnTo>
                    <a:pt x="1461" y="1001"/>
                  </a:lnTo>
                  <a:lnTo>
                    <a:pt x="1428" y="1056"/>
                  </a:lnTo>
                  <a:lnTo>
                    <a:pt x="1394" y="1108"/>
                  </a:lnTo>
                  <a:lnTo>
                    <a:pt x="1357" y="1158"/>
                  </a:lnTo>
                  <a:lnTo>
                    <a:pt x="1319" y="1205"/>
                  </a:lnTo>
                  <a:lnTo>
                    <a:pt x="1280" y="1248"/>
                  </a:lnTo>
                  <a:lnTo>
                    <a:pt x="1241" y="1290"/>
                  </a:lnTo>
                  <a:lnTo>
                    <a:pt x="1201" y="1329"/>
                  </a:lnTo>
                  <a:lnTo>
                    <a:pt x="1161" y="1366"/>
                  </a:lnTo>
                  <a:lnTo>
                    <a:pt x="1121" y="1399"/>
                  </a:lnTo>
                  <a:lnTo>
                    <a:pt x="1083" y="1430"/>
                  </a:lnTo>
                  <a:lnTo>
                    <a:pt x="1045" y="1459"/>
                  </a:lnTo>
                  <a:lnTo>
                    <a:pt x="1008" y="1485"/>
                  </a:lnTo>
                  <a:lnTo>
                    <a:pt x="973" y="1509"/>
                  </a:lnTo>
                  <a:lnTo>
                    <a:pt x="942" y="1530"/>
                  </a:lnTo>
                  <a:lnTo>
                    <a:pt x="911" y="1548"/>
                  </a:lnTo>
                  <a:lnTo>
                    <a:pt x="885" y="1565"/>
                  </a:lnTo>
                  <a:lnTo>
                    <a:pt x="860" y="1578"/>
                  </a:lnTo>
                  <a:lnTo>
                    <a:pt x="840" y="1589"/>
                  </a:lnTo>
                  <a:lnTo>
                    <a:pt x="823" y="1597"/>
                  </a:lnTo>
                  <a:lnTo>
                    <a:pt x="811" y="1603"/>
                  </a:lnTo>
                  <a:lnTo>
                    <a:pt x="804" y="1607"/>
                  </a:lnTo>
                  <a:lnTo>
                    <a:pt x="801" y="1608"/>
                  </a:lnTo>
                  <a:lnTo>
                    <a:pt x="798" y="1607"/>
                  </a:lnTo>
                  <a:lnTo>
                    <a:pt x="791" y="1603"/>
                  </a:lnTo>
                  <a:lnTo>
                    <a:pt x="779" y="1597"/>
                  </a:lnTo>
                  <a:lnTo>
                    <a:pt x="762" y="1589"/>
                  </a:lnTo>
                  <a:lnTo>
                    <a:pt x="742" y="1578"/>
                  </a:lnTo>
                  <a:lnTo>
                    <a:pt x="717" y="1565"/>
                  </a:lnTo>
                  <a:lnTo>
                    <a:pt x="691" y="1548"/>
                  </a:lnTo>
                  <a:lnTo>
                    <a:pt x="660" y="1530"/>
                  </a:lnTo>
                  <a:lnTo>
                    <a:pt x="629" y="1509"/>
                  </a:lnTo>
                  <a:lnTo>
                    <a:pt x="594" y="1485"/>
                  </a:lnTo>
                  <a:lnTo>
                    <a:pt x="557" y="1459"/>
                  </a:lnTo>
                  <a:lnTo>
                    <a:pt x="519" y="1430"/>
                  </a:lnTo>
                  <a:lnTo>
                    <a:pt x="481" y="1399"/>
                  </a:lnTo>
                  <a:lnTo>
                    <a:pt x="441" y="1366"/>
                  </a:lnTo>
                  <a:lnTo>
                    <a:pt x="401" y="1329"/>
                  </a:lnTo>
                  <a:lnTo>
                    <a:pt x="361" y="1290"/>
                  </a:lnTo>
                  <a:lnTo>
                    <a:pt x="322" y="1248"/>
                  </a:lnTo>
                  <a:lnTo>
                    <a:pt x="283" y="1205"/>
                  </a:lnTo>
                  <a:lnTo>
                    <a:pt x="245" y="1158"/>
                  </a:lnTo>
                  <a:lnTo>
                    <a:pt x="208" y="1108"/>
                  </a:lnTo>
                  <a:lnTo>
                    <a:pt x="174" y="1056"/>
                  </a:lnTo>
                  <a:lnTo>
                    <a:pt x="141" y="1001"/>
                  </a:lnTo>
                  <a:lnTo>
                    <a:pt x="111" y="943"/>
                  </a:lnTo>
                  <a:lnTo>
                    <a:pt x="84" y="883"/>
                  </a:lnTo>
                  <a:lnTo>
                    <a:pt x="60" y="820"/>
                  </a:lnTo>
                  <a:lnTo>
                    <a:pt x="40" y="755"/>
                  </a:lnTo>
                  <a:lnTo>
                    <a:pt x="23" y="686"/>
                  </a:lnTo>
                  <a:lnTo>
                    <a:pt x="11" y="615"/>
                  </a:lnTo>
                  <a:lnTo>
                    <a:pt x="3" y="542"/>
                  </a:lnTo>
                  <a:lnTo>
                    <a:pt x="0" y="465"/>
                  </a:lnTo>
                  <a:lnTo>
                    <a:pt x="415" y="51"/>
                  </a:lnTo>
                  <a:lnTo>
                    <a:pt x="417" y="50"/>
                  </a:lnTo>
                  <a:lnTo>
                    <a:pt x="424" y="47"/>
                  </a:lnTo>
                  <a:lnTo>
                    <a:pt x="434" y="44"/>
                  </a:lnTo>
                  <a:lnTo>
                    <a:pt x="449" y="39"/>
                  </a:lnTo>
                  <a:lnTo>
                    <a:pt x="470" y="34"/>
                  </a:lnTo>
                  <a:lnTo>
                    <a:pt x="494" y="29"/>
                  </a:lnTo>
                  <a:lnTo>
                    <a:pt x="523" y="22"/>
                  </a:lnTo>
                  <a:lnTo>
                    <a:pt x="557" y="17"/>
                  </a:lnTo>
                  <a:lnTo>
                    <a:pt x="596" y="11"/>
                  </a:lnTo>
                  <a:lnTo>
                    <a:pt x="640" y="7"/>
                  </a:lnTo>
                  <a:lnTo>
                    <a:pt x="688" y="3"/>
                  </a:lnTo>
                  <a:lnTo>
                    <a:pt x="742" y="1"/>
                  </a:lnTo>
                  <a:lnTo>
                    <a:pt x="8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" name="Freeform 90"/>
            <p:cNvSpPr>
              <a:spLocks noEditPoints="1"/>
            </p:cNvSpPr>
            <p:nvPr/>
          </p:nvSpPr>
          <p:spPr bwMode="auto">
            <a:xfrm>
              <a:off x="10939463" y="5757863"/>
              <a:ext cx="593725" cy="427038"/>
            </a:xfrm>
            <a:custGeom>
              <a:avLst/>
              <a:gdLst>
                <a:gd name="T0" fmla="*/ 144 w 3366"/>
                <a:gd name="T1" fmla="*/ 144 h 2418"/>
                <a:gd name="T2" fmla="*/ 144 w 3366"/>
                <a:gd name="T3" fmla="*/ 2276 h 2418"/>
                <a:gd name="T4" fmla="*/ 3222 w 3366"/>
                <a:gd name="T5" fmla="*/ 2276 h 2418"/>
                <a:gd name="T6" fmla="*/ 3222 w 3366"/>
                <a:gd name="T7" fmla="*/ 144 h 2418"/>
                <a:gd name="T8" fmla="*/ 144 w 3366"/>
                <a:gd name="T9" fmla="*/ 144 h 2418"/>
                <a:gd name="T10" fmla="*/ 117 w 3366"/>
                <a:gd name="T11" fmla="*/ 0 h 2418"/>
                <a:gd name="T12" fmla="*/ 3249 w 3366"/>
                <a:gd name="T13" fmla="*/ 0 h 2418"/>
                <a:gd name="T14" fmla="*/ 3276 w 3366"/>
                <a:gd name="T15" fmla="*/ 3 h 2418"/>
                <a:gd name="T16" fmla="*/ 3301 w 3366"/>
                <a:gd name="T17" fmla="*/ 12 h 2418"/>
                <a:gd name="T18" fmla="*/ 3322 w 3366"/>
                <a:gd name="T19" fmla="*/ 26 h 2418"/>
                <a:gd name="T20" fmla="*/ 3341 w 3366"/>
                <a:gd name="T21" fmla="*/ 44 h 2418"/>
                <a:gd name="T22" fmla="*/ 3354 w 3366"/>
                <a:gd name="T23" fmla="*/ 65 h 2418"/>
                <a:gd name="T24" fmla="*/ 3363 w 3366"/>
                <a:gd name="T25" fmla="*/ 90 h 2418"/>
                <a:gd name="T26" fmla="*/ 3366 w 3366"/>
                <a:gd name="T27" fmla="*/ 117 h 2418"/>
                <a:gd name="T28" fmla="*/ 3366 w 3366"/>
                <a:gd name="T29" fmla="*/ 2302 h 2418"/>
                <a:gd name="T30" fmla="*/ 3363 w 3366"/>
                <a:gd name="T31" fmla="*/ 2329 h 2418"/>
                <a:gd name="T32" fmla="*/ 3354 w 3366"/>
                <a:gd name="T33" fmla="*/ 2353 h 2418"/>
                <a:gd name="T34" fmla="*/ 3341 w 3366"/>
                <a:gd name="T35" fmla="*/ 2375 h 2418"/>
                <a:gd name="T36" fmla="*/ 3322 w 3366"/>
                <a:gd name="T37" fmla="*/ 2393 h 2418"/>
                <a:gd name="T38" fmla="*/ 3301 w 3366"/>
                <a:gd name="T39" fmla="*/ 2407 h 2418"/>
                <a:gd name="T40" fmla="*/ 3276 w 3366"/>
                <a:gd name="T41" fmla="*/ 2415 h 2418"/>
                <a:gd name="T42" fmla="*/ 3249 w 3366"/>
                <a:gd name="T43" fmla="*/ 2418 h 2418"/>
                <a:gd name="T44" fmla="*/ 117 w 3366"/>
                <a:gd name="T45" fmla="*/ 2418 h 2418"/>
                <a:gd name="T46" fmla="*/ 90 w 3366"/>
                <a:gd name="T47" fmla="*/ 2415 h 2418"/>
                <a:gd name="T48" fmla="*/ 65 w 3366"/>
                <a:gd name="T49" fmla="*/ 2407 h 2418"/>
                <a:gd name="T50" fmla="*/ 44 w 3366"/>
                <a:gd name="T51" fmla="*/ 2393 h 2418"/>
                <a:gd name="T52" fmla="*/ 26 w 3366"/>
                <a:gd name="T53" fmla="*/ 2375 h 2418"/>
                <a:gd name="T54" fmla="*/ 12 w 3366"/>
                <a:gd name="T55" fmla="*/ 2353 h 2418"/>
                <a:gd name="T56" fmla="*/ 3 w 3366"/>
                <a:gd name="T57" fmla="*/ 2329 h 2418"/>
                <a:gd name="T58" fmla="*/ 0 w 3366"/>
                <a:gd name="T59" fmla="*/ 2302 h 2418"/>
                <a:gd name="T60" fmla="*/ 0 w 3366"/>
                <a:gd name="T61" fmla="*/ 117 h 2418"/>
                <a:gd name="T62" fmla="*/ 3 w 3366"/>
                <a:gd name="T63" fmla="*/ 90 h 2418"/>
                <a:gd name="T64" fmla="*/ 12 w 3366"/>
                <a:gd name="T65" fmla="*/ 65 h 2418"/>
                <a:gd name="T66" fmla="*/ 26 w 3366"/>
                <a:gd name="T67" fmla="*/ 44 h 2418"/>
                <a:gd name="T68" fmla="*/ 44 w 3366"/>
                <a:gd name="T69" fmla="*/ 26 h 2418"/>
                <a:gd name="T70" fmla="*/ 65 w 3366"/>
                <a:gd name="T71" fmla="*/ 12 h 2418"/>
                <a:gd name="T72" fmla="*/ 90 w 3366"/>
                <a:gd name="T73" fmla="*/ 3 h 2418"/>
                <a:gd name="T74" fmla="*/ 117 w 3366"/>
                <a:gd name="T75" fmla="*/ 0 h 2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66" h="2418">
                  <a:moveTo>
                    <a:pt x="144" y="144"/>
                  </a:moveTo>
                  <a:lnTo>
                    <a:pt x="144" y="2276"/>
                  </a:lnTo>
                  <a:lnTo>
                    <a:pt x="3222" y="2276"/>
                  </a:lnTo>
                  <a:lnTo>
                    <a:pt x="3222" y="144"/>
                  </a:lnTo>
                  <a:lnTo>
                    <a:pt x="144" y="144"/>
                  </a:lnTo>
                  <a:close/>
                  <a:moveTo>
                    <a:pt x="117" y="0"/>
                  </a:moveTo>
                  <a:lnTo>
                    <a:pt x="3249" y="0"/>
                  </a:lnTo>
                  <a:lnTo>
                    <a:pt x="3276" y="3"/>
                  </a:lnTo>
                  <a:lnTo>
                    <a:pt x="3301" y="12"/>
                  </a:lnTo>
                  <a:lnTo>
                    <a:pt x="3322" y="26"/>
                  </a:lnTo>
                  <a:lnTo>
                    <a:pt x="3341" y="44"/>
                  </a:lnTo>
                  <a:lnTo>
                    <a:pt x="3354" y="65"/>
                  </a:lnTo>
                  <a:lnTo>
                    <a:pt x="3363" y="90"/>
                  </a:lnTo>
                  <a:lnTo>
                    <a:pt x="3366" y="117"/>
                  </a:lnTo>
                  <a:lnTo>
                    <a:pt x="3366" y="2302"/>
                  </a:lnTo>
                  <a:lnTo>
                    <a:pt x="3363" y="2329"/>
                  </a:lnTo>
                  <a:lnTo>
                    <a:pt x="3354" y="2353"/>
                  </a:lnTo>
                  <a:lnTo>
                    <a:pt x="3341" y="2375"/>
                  </a:lnTo>
                  <a:lnTo>
                    <a:pt x="3322" y="2393"/>
                  </a:lnTo>
                  <a:lnTo>
                    <a:pt x="3301" y="2407"/>
                  </a:lnTo>
                  <a:lnTo>
                    <a:pt x="3276" y="2415"/>
                  </a:lnTo>
                  <a:lnTo>
                    <a:pt x="3249" y="2418"/>
                  </a:lnTo>
                  <a:lnTo>
                    <a:pt x="117" y="2418"/>
                  </a:lnTo>
                  <a:lnTo>
                    <a:pt x="90" y="2415"/>
                  </a:lnTo>
                  <a:lnTo>
                    <a:pt x="65" y="2407"/>
                  </a:lnTo>
                  <a:lnTo>
                    <a:pt x="44" y="2393"/>
                  </a:lnTo>
                  <a:lnTo>
                    <a:pt x="26" y="2375"/>
                  </a:lnTo>
                  <a:lnTo>
                    <a:pt x="12" y="2353"/>
                  </a:lnTo>
                  <a:lnTo>
                    <a:pt x="3" y="2329"/>
                  </a:lnTo>
                  <a:lnTo>
                    <a:pt x="0" y="2302"/>
                  </a:lnTo>
                  <a:lnTo>
                    <a:pt x="0" y="117"/>
                  </a:lnTo>
                  <a:lnTo>
                    <a:pt x="3" y="90"/>
                  </a:lnTo>
                  <a:lnTo>
                    <a:pt x="12" y="65"/>
                  </a:lnTo>
                  <a:lnTo>
                    <a:pt x="26" y="44"/>
                  </a:lnTo>
                  <a:lnTo>
                    <a:pt x="44" y="26"/>
                  </a:lnTo>
                  <a:lnTo>
                    <a:pt x="65" y="12"/>
                  </a:lnTo>
                  <a:lnTo>
                    <a:pt x="90" y="3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" name="Freeform 91"/>
            <p:cNvSpPr>
              <a:spLocks noEditPoints="1"/>
            </p:cNvSpPr>
            <p:nvPr/>
          </p:nvSpPr>
          <p:spPr bwMode="auto">
            <a:xfrm>
              <a:off x="11085513" y="6208713"/>
              <a:ext cx="301625" cy="142875"/>
            </a:xfrm>
            <a:custGeom>
              <a:avLst/>
              <a:gdLst>
                <a:gd name="T0" fmla="*/ 447 w 1713"/>
                <a:gd name="T1" fmla="*/ 144 h 811"/>
                <a:gd name="T2" fmla="*/ 176 w 1713"/>
                <a:gd name="T3" fmla="*/ 667 h 811"/>
                <a:gd name="T4" fmla="*/ 1536 w 1713"/>
                <a:gd name="T5" fmla="*/ 667 h 811"/>
                <a:gd name="T6" fmla="*/ 1266 w 1713"/>
                <a:gd name="T7" fmla="*/ 144 h 811"/>
                <a:gd name="T8" fmla="*/ 447 w 1713"/>
                <a:gd name="T9" fmla="*/ 144 h 811"/>
                <a:gd name="T10" fmla="*/ 432 w 1713"/>
                <a:gd name="T11" fmla="*/ 0 h 811"/>
                <a:gd name="T12" fmla="*/ 1280 w 1713"/>
                <a:gd name="T13" fmla="*/ 0 h 811"/>
                <a:gd name="T14" fmla="*/ 1303 w 1713"/>
                <a:gd name="T15" fmla="*/ 2 h 811"/>
                <a:gd name="T16" fmla="*/ 1323 w 1713"/>
                <a:gd name="T17" fmla="*/ 8 h 811"/>
                <a:gd name="T18" fmla="*/ 1343 w 1713"/>
                <a:gd name="T19" fmla="*/ 17 h 811"/>
                <a:gd name="T20" fmla="*/ 1360 w 1713"/>
                <a:gd name="T21" fmla="*/ 31 h 811"/>
                <a:gd name="T22" fmla="*/ 1375 w 1713"/>
                <a:gd name="T23" fmla="*/ 46 h 811"/>
                <a:gd name="T24" fmla="*/ 1387 w 1713"/>
                <a:gd name="T25" fmla="*/ 65 h 811"/>
                <a:gd name="T26" fmla="*/ 1702 w 1713"/>
                <a:gd name="T27" fmla="*/ 672 h 811"/>
                <a:gd name="T28" fmla="*/ 1710 w 1713"/>
                <a:gd name="T29" fmla="*/ 694 h 811"/>
                <a:gd name="T30" fmla="*/ 1713 w 1713"/>
                <a:gd name="T31" fmla="*/ 715 h 811"/>
                <a:gd name="T32" fmla="*/ 1710 w 1713"/>
                <a:gd name="T33" fmla="*/ 737 h 811"/>
                <a:gd name="T34" fmla="*/ 1704 w 1713"/>
                <a:gd name="T35" fmla="*/ 756 h 811"/>
                <a:gd name="T36" fmla="*/ 1692 w 1713"/>
                <a:gd name="T37" fmla="*/ 774 h 811"/>
                <a:gd name="T38" fmla="*/ 1678 w 1713"/>
                <a:gd name="T39" fmla="*/ 789 h 811"/>
                <a:gd name="T40" fmla="*/ 1661 w 1713"/>
                <a:gd name="T41" fmla="*/ 801 h 811"/>
                <a:gd name="T42" fmla="*/ 1640 w 1713"/>
                <a:gd name="T43" fmla="*/ 808 h 811"/>
                <a:gd name="T44" fmla="*/ 1617 w 1713"/>
                <a:gd name="T45" fmla="*/ 811 h 811"/>
                <a:gd name="T46" fmla="*/ 95 w 1713"/>
                <a:gd name="T47" fmla="*/ 811 h 811"/>
                <a:gd name="T48" fmla="*/ 73 w 1713"/>
                <a:gd name="T49" fmla="*/ 808 h 811"/>
                <a:gd name="T50" fmla="*/ 52 w 1713"/>
                <a:gd name="T51" fmla="*/ 801 h 811"/>
                <a:gd name="T52" fmla="*/ 35 w 1713"/>
                <a:gd name="T53" fmla="*/ 789 h 811"/>
                <a:gd name="T54" fmla="*/ 20 w 1713"/>
                <a:gd name="T55" fmla="*/ 774 h 811"/>
                <a:gd name="T56" fmla="*/ 9 w 1713"/>
                <a:gd name="T57" fmla="*/ 756 h 811"/>
                <a:gd name="T58" fmla="*/ 2 w 1713"/>
                <a:gd name="T59" fmla="*/ 737 h 811"/>
                <a:gd name="T60" fmla="*/ 0 w 1713"/>
                <a:gd name="T61" fmla="*/ 715 h 811"/>
                <a:gd name="T62" fmla="*/ 3 w 1713"/>
                <a:gd name="T63" fmla="*/ 694 h 811"/>
                <a:gd name="T64" fmla="*/ 11 w 1713"/>
                <a:gd name="T65" fmla="*/ 672 h 811"/>
                <a:gd name="T66" fmla="*/ 325 w 1713"/>
                <a:gd name="T67" fmla="*/ 65 h 811"/>
                <a:gd name="T68" fmla="*/ 337 w 1713"/>
                <a:gd name="T69" fmla="*/ 46 h 811"/>
                <a:gd name="T70" fmla="*/ 352 w 1713"/>
                <a:gd name="T71" fmla="*/ 30 h 811"/>
                <a:gd name="T72" fmla="*/ 369 w 1713"/>
                <a:gd name="T73" fmla="*/ 17 h 811"/>
                <a:gd name="T74" fmla="*/ 389 w 1713"/>
                <a:gd name="T75" fmla="*/ 7 h 811"/>
                <a:gd name="T76" fmla="*/ 409 w 1713"/>
                <a:gd name="T77" fmla="*/ 2 h 811"/>
                <a:gd name="T78" fmla="*/ 432 w 1713"/>
                <a:gd name="T79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13" h="811">
                  <a:moveTo>
                    <a:pt x="447" y="144"/>
                  </a:moveTo>
                  <a:lnTo>
                    <a:pt x="176" y="667"/>
                  </a:lnTo>
                  <a:lnTo>
                    <a:pt x="1536" y="667"/>
                  </a:lnTo>
                  <a:lnTo>
                    <a:pt x="1266" y="144"/>
                  </a:lnTo>
                  <a:lnTo>
                    <a:pt x="447" y="144"/>
                  </a:lnTo>
                  <a:close/>
                  <a:moveTo>
                    <a:pt x="432" y="0"/>
                  </a:moveTo>
                  <a:lnTo>
                    <a:pt x="1280" y="0"/>
                  </a:lnTo>
                  <a:lnTo>
                    <a:pt x="1303" y="2"/>
                  </a:lnTo>
                  <a:lnTo>
                    <a:pt x="1323" y="8"/>
                  </a:lnTo>
                  <a:lnTo>
                    <a:pt x="1343" y="17"/>
                  </a:lnTo>
                  <a:lnTo>
                    <a:pt x="1360" y="31"/>
                  </a:lnTo>
                  <a:lnTo>
                    <a:pt x="1375" y="46"/>
                  </a:lnTo>
                  <a:lnTo>
                    <a:pt x="1387" y="65"/>
                  </a:lnTo>
                  <a:lnTo>
                    <a:pt x="1702" y="672"/>
                  </a:lnTo>
                  <a:lnTo>
                    <a:pt x="1710" y="694"/>
                  </a:lnTo>
                  <a:lnTo>
                    <a:pt x="1713" y="715"/>
                  </a:lnTo>
                  <a:lnTo>
                    <a:pt x="1710" y="737"/>
                  </a:lnTo>
                  <a:lnTo>
                    <a:pt x="1704" y="756"/>
                  </a:lnTo>
                  <a:lnTo>
                    <a:pt x="1692" y="774"/>
                  </a:lnTo>
                  <a:lnTo>
                    <a:pt x="1678" y="789"/>
                  </a:lnTo>
                  <a:lnTo>
                    <a:pt x="1661" y="801"/>
                  </a:lnTo>
                  <a:lnTo>
                    <a:pt x="1640" y="808"/>
                  </a:lnTo>
                  <a:lnTo>
                    <a:pt x="1617" y="811"/>
                  </a:lnTo>
                  <a:lnTo>
                    <a:pt x="95" y="811"/>
                  </a:lnTo>
                  <a:lnTo>
                    <a:pt x="73" y="808"/>
                  </a:lnTo>
                  <a:lnTo>
                    <a:pt x="52" y="801"/>
                  </a:lnTo>
                  <a:lnTo>
                    <a:pt x="35" y="789"/>
                  </a:lnTo>
                  <a:lnTo>
                    <a:pt x="20" y="774"/>
                  </a:lnTo>
                  <a:lnTo>
                    <a:pt x="9" y="756"/>
                  </a:lnTo>
                  <a:lnTo>
                    <a:pt x="2" y="737"/>
                  </a:lnTo>
                  <a:lnTo>
                    <a:pt x="0" y="715"/>
                  </a:lnTo>
                  <a:lnTo>
                    <a:pt x="3" y="694"/>
                  </a:lnTo>
                  <a:lnTo>
                    <a:pt x="11" y="672"/>
                  </a:lnTo>
                  <a:lnTo>
                    <a:pt x="325" y="65"/>
                  </a:lnTo>
                  <a:lnTo>
                    <a:pt x="337" y="46"/>
                  </a:lnTo>
                  <a:lnTo>
                    <a:pt x="352" y="30"/>
                  </a:lnTo>
                  <a:lnTo>
                    <a:pt x="369" y="17"/>
                  </a:lnTo>
                  <a:lnTo>
                    <a:pt x="389" y="7"/>
                  </a:lnTo>
                  <a:lnTo>
                    <a:pt x="409" y="2"/>
                  </a:lnTo>
                  <a:lnTo>
                    <a:pt x="4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" name="Freeform 92"/>
            <p:cNvSpPr/>
            <p:nvPr/>
          </p:nvSpPr>
          <p:spPr bwMode="auto">
            <a:xfrm>
              <a:off x="11166476" y="5908676"/>
              <a:ext cx="139700" cy="104775"/>
            </a:xfrm>
            <a:custGeom>
              <a:avLst/>
              <a:gdLst>
                <a:gd name="T0" fmla="*/ 687 w 786"/>
                <a:gd name="T1" fmla="*/ 0 h 593"/>
                <a:gd name="T2" fmla="*/ 786 w 786"/>
                <a:gd name="T3" fmla="*/ 101 h 593"/>
                <a:gd name="T4" fmla="*/ 300 w 786"/>
                <a:gd name="T5" fmla="*/ 593 h 593"/>
                <a:gd name="T6" fmla="*/ 0 w 786"/>
                <a:gd name="T7" fmla="*/ 294 h 593"/>
                <a:gd name="T8" fmla="*/ 99 w 786"/>
                <a:gd name="T9" fmla="*/ 194 h 593"/>
                <a:gd name="T10" fmla="*/ 300 w 786"/>
                <a:gd name="T11" fmla="*/ 386 h 593"/>
                <a:gd name="T12" fmla="*/ 687 w 786"/>
                <a:gd name="T13" fmla="*/ 0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6" h="593">
                  <a:moveTo>
                    <a:pt x="687" y="0"/>
                  </a:moveTo>
                  <a:lnTo>
                    <a:pt x="786" y="101"/>
                  </a:lnTo>
                  <a:lnTo>
                    <a:pt x="300" y="593"/>
                  </a:lnTo>
                  <a:lnTo>
                    <a:pt x="0" y="294"/>
                  </a:lnTo>
                  <a:lnTo>
                    <a:pt x="99" y="194"/>
                  </a:lnTo>
                  <a:lnTo>
                    <a:pt x="300" y="386"/>
                  </a:lnTo>
                  <a:lnTo>
                    <a:pt x="6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917452" y="3567067"/>
            <a:ext cx="593725" cy="593725"/>
            <a:chOff x="4391025" y="4986338"/>
            <a:chExt cx="593725" cy="593725"/>
          </a:xfrm>
          <a:solidFill>
            <a:schemeClr val="bg1"/>
          </a:solidFill>
        </p:grpSpPr>
        <p:sp>
          <p:nvSpPr>
            <p:cNvPr id="50" name="Freeform 119"/>
            <p:cNvSpPr>
              <a:spLocks noEditPoints="1"/>
            </p:cNvSpPr>
            <p:nvPr/>
          </p:nvSpPr>
          <p:spPr bwMode="auto">
            <a:xfrm>
              <a:off x="4391025" y="4986338"/>
              <a:ext cx="593725" cy="593725"/>
            </a:xfrm>
            <a:custGeom>
              <a:avLst/>
              <a:gdLst>
                <a:gd name="T0" fmla="*/ 3118 w 3368"/>
                <a:gd name="T1" fmla="*/ 2533 h 3370"/>
                <a:gd name="T2" fmla="*/ 1552 w 3368"/>
                <a:gd name="T3" fmla="*/ 1622 h 3370"/>
                <a:gd name="T4" fmla="*/ 1545 w 3368"/>
                <a:gd name="T5" fmla="*/ 1713 h 3370"/>
                <a:gd name="T6" fmla="*/ 1928 w 3368"/>
                <a:gd name="T7" fmla="*/ 2501 h 3370"/>
                <a:gd name="T8" fmla="*/ 1512 w 3368"/>
                <a:gd name="T9" fmla="*/ 2409 h 3370"/>
                <a:gd name="T10" fmla="*/ 1424 w 3368"/>
                <a:gd name="T11" fmla="*/ 2431 h 3370"/>
                <a:gd name="T12" fmla="*/ 1407 w 3368"/>
                <a:gd name="T13" fmla="*/ 2523 h 3370"/>
                <a:gd name="T14" fmla="*/ 2088 w 3368"/>
                <a:gd name="T15" fmla="*/ 2764 h 3370"/>
                <a:gd name="T16" fmla="*/ 3061 w 3368"/>
                <a:gd name="T17" fmla="*/ 2425 h 3370"/>
                <a:gd name="T18" fmla="*/ 2622 w 3368"/>
                <a:gd name="T19" fmla="*/ 1684 h 3370"/>
                <a:gd name="T20" fmla="*/ 1697 w 3368"/>
                <a:gd name="T21" fmla="*/ 1631 h 3370"/>
                <a:gd name="T22" fmla="*/ 1618 w 3368"/>
                <a:gd name="T23" fmla="*/ 1586 h 3370"/>
                <a:gd name="T24" fmla="*/ 766 w 3368"/>
                <a:gd name="T25" fmla="*/ 197 h 3370"/>
                <a:gd name="T26" fmla="*/ 465 w 3368"/>
                <a:gd name="T27" fmla="*/ 368 h 3370"/>
                <a:gd name="T28" fmla="*/ 250 w 3368"/>
                <a:gd name="T29" fmla="*/ 638 h 3370"/>
                <a:gd name="T30" fmla="*/ 153 w 3368"/>
                <a:gd name="T31" fmla="*/ 979 h 3370"/>
                <a:gd name="T32" fmla="*/ 196 w 3368"/>
                <a:gd name="T33" fmla="*/ 1338 h 3370"/>
                <a:gd name="T34" fmla="*/ 367 w 3368"/>
                <a:gd name="T35" fmla="*/ 1639 h 3370"/>
                <a:gd name="T36" fmla="*/ 637 w 3368"/>
                <a:gd name="T37" fmla="*/ 1854 h 3370"/>
                <a:gd name="T38" fmla="*/ 977 w 3368"/>
                <a:gd name="T39" fmla="*/ 1951 h 3370"/>
                <a:gd name="T40" fmla="*/ 1312 w 3368"/>
                <a:gd name="T41" fmla="*/ 1915 h 3370"/>
                <a:gd name="T42" fmla="*/ 1436 w 3368"/>
                <a:gd name="T43" fmla="*/ 1735 h 3370"/>
                <a:gd name="T44" fmla="*/ 1444 w 3368"/>
                <a:gd name="T45" fmla="*/ 1586 h 3370"/>
                <a:gd name="T46" fmla="*/ 1558 w 3368"/>
                <a:gd name="T47" fmla="*/ 1484 h 3370"/>
                <a:gd name="T48" fmla="*/ 1701 w 3368"/>
                <a:gd name="T49" fmla="*/ 1491 h 3370"/>
                <a:gd name="T50" fmla="*/ 1825 w 3368"/>
                <a:gd name="T51" fmla="*/ 1511 h 3370"/>
                <a:gd name="T52" fmla="*/ 1940 w 3368"/>
                <a:gd name="T53" fmla="*/ 1193 h 3370"/>
                <a:gd name="T54" fmla="*/ 1926 w 3368"/>
                <a:gd name="T55" fmla="*/ 835 h 3370"/>
                <a:gd name="T56" fmla="*/ 1778 w 3368"/>
                <a:gd name="T57" fmla="*/ 520 h 3370"/>
                <a:gd name="T58" fmla="*/ 1525 w 3368"/>
                <a:gd name="T59" fmla="*/ 286 h 3370"/>
                <a:gd name="T60" fmla="*/ 1197 w 3368"/>
                <a:gd name="T61" fmla="*/ 163 h 3370"/>
                <a:gd name="T62" fmla="*/ 1214 w 3368"/>
                <a:gd name="T63" fmla="*/ 14 h 3370"/>
                <a:gd name="T64" fmla="*/ 1581 w 3368"/>
                <a:gd name="T65" fmla="*/ 144 h 3370"/>
                <a:gd name="T66" fmla="*/ 1871 w 3368"/>
                <a:gd name="T67" fmla="*/ 394 h 3370"/>
                <a:gd name="T68" fmla="*/ 2053 w 3368"/>
                <a:gd name="T69" fmla="*/ 735 h 3370"/>
                <a:gd name="T70" fmla="*/ 2098 w 3368"/>
                <a:gd name="T71" fmla="*/ 1135 h 3370"/>
                <a:gd name="T72" fmla="*/ 1994 w 3368"/>
                <a:gd name="T73" fmla="*/ 1516 h 3370"/>
                <a:gd name="T74" fmla="*/ 2505 w 3368"/>
                <a:gd name="T75" fmla="*/ 1594 h 3370"/>
                <a:gd name="T76" fmla="*/ 2666 w 3368"/>
                <a:gd name="T77" fmla="*/ 1579 h 3370"/>
                <a:gd name="T78" fmla="*/ 2791 w 3368"/>
                <a:gd name="T79" fmla="*/ 1681 h 3370"/>
                <a:gd name="T80" fmla="*/ 3361 w 3368"/>
                <a:gd name="T81" fmla="*/ 2820 h 3370"/>
                <a:gd name="T82" fmla="*/ 2374 w 3368"/>
                <a:gd name="T83" fmla="*/ 3367 h 3370"/>
                <a:gd name="T84" fmla="*/ 2289 w 3368"/>
                <a:gd name="T85" fmla="*/ 3340 h 3370"/>
                <a:gd name="T86" fmla="*/ 1373 w 3368"/>
                <a:gd name="T87" fmla="*/ 2651 h 3370"/>
                <a:gd name="T88" fmla="*/ 1293 w 3368"/>
                <a:gd name="T89" fmla="*/ 2526 h 3370"/>
                <a:gd name="T90" fmla="*/ 1326 w 3368"/>
                <a:gd name="T91" fmla="*/ 2376 h 3370"/>
                <a:gd name="T92" fmla="*/ 1451 w 3368"/>
                <a:gd name="T93" fmla="*/ 2296 h 3370"/>
                <a:gd name="T94" fmla="*/ 1558 w 3368"/>
                <a:gd name="T95" fmla="*/ 1972 h 3370"/>
                <a:gd name="T96" fmla="*/ 1205 w 3368"/>
                <a:gd name="T97" fmla="*/ 2092 h 3370"/>
                <a:gd name="T98" fmla="*/ 809 w 3368"/>
                <a:gd name="T99" fmla="*/ 2075 h 3370"/>
                <a:gd name="T100" fmla="*/ 455 w 3368"/>
                <a:gd name="T101" fmla="*/ 1918 h 3370"/>
                <a:gd name="T102" fmla="*/ 185 w 3368"/>
                <a:gd name="T103" fmla="*/ 1648 h 3370"/>
                <a:gd name="T104" fmla="*/ 28 w 3368"/>
                <a:gd name="T105" fmla="*/ 1294 h 3370"/>
                <a:gd name="T106" fmla="*/ 3 w 3368"/>
                <a:gd name="T107" fmla="*/ 971 h 3370"/>
                <a:gd name="T108" fmla="*/ 107 w 3368"/>
                <a:gd name="T109" fmla="*/ 590 h 3370"/>
                <a:gd name="T110" fmla="*/ 335 w 3368"/>
                <a:gd name="T111" fmla="*/ 282 h 3370"/>
                <a:gd name="T112" fmla="*/ 660 w 3368"/>
                <a:gd name="T113" fmla="*/ 76 h 3370"/>
                <a:gd name="T114" fmla="*/ 1051 w 3368"/>
                <a:gd name="T115" fmla="*/ 0 h 3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68" h="3370">
                  <a:moveTo>
                    <a:pt x="3118" y="2533"/>
                  </a:moveTo>
                  <a:lnTo>
                    <a:pt x="2235" y="3006"/>
                  </a:lnTo>
                  <a:lnTo>
                    <a:pt x="2364" y="3249"/>
                  </a:lnTo>
                  <a:lnTo>
                    <a:pt x="3247" y="2776"/>
                  </a:lnTo>
                  <a:lnTo>
                    <a:pt x="3118" y="2533"/>
                  </a:lnTo>
                  <a:close/>
                  <a:moveTo>
                    <a:pt x="1618" y="1586"/>
                  </a:moveTo>
                  <a:lnTo>
                    <a:pt x="1599" y="1588"/>
                  </a:lnTo>
                  <a:lnTo>
                    <a:pt x="1580" y="1596"/>
                  </a:lnTo>
                  <a:lnTo>
                    <a:pt x="1565" y="1608"/>
                  </a:lnTo>
                  <a:lnTo>
                    <a:pt x="1552" y="1622"/>
                  </a:lnTo>
                  <a:lnTo>
                    <a:pt x="1542" y="1638"/>
                  </a:lnTo>
                  <a:lnTo>
                    <a:pt x="1537" y="1656"/>
                  </a:lnTo>
                  <a:lnTo>
                    <a:pt x="1535" y="1675"/>
                  </a:lnTo>
                  <a:lnTo>
                    <a:pt x="1538" y="1694"/>
                  </a:lnTo>
                  <a:lnTo>
                    <a:pt x="1545" y="1713"/>
                  </a:lnTo>
                  <a:lnTo>
                    <a:pt x="1934" y="2443"/>
                  </a:lnTo>
                  <a:lnTo>
                    <a:pt x="1939" y="2459"/>
                  </a:lnTo>
                  <a:lnTo>
                    <a:pt x="1940" y="2474"/>
                  </a:lnTo>
                  <a:lnTo>
                    <a:pt x="1936" y="2489"/>
                  </a:lnTo>
                  <a:lnTo>
                    <a:pt x="1928" y="2501"/>
                  </a:lnTo>
                  <a:lnTo>
                    <a:pt x="1918" y="2511"/>
                  </a:lnTo>
                  <a:lnTo>
                    <a:pt x="1904" y="2518"/>
                  </a:lnTo>
                  <a:lnTo>
                    <a:pt x="1889" y="2520"/>
                  </a:lnTo>
                  <a:lnTo>
                    <a:pt x="1872" y="2518"/>
                  </a:lnTo>
                  <a:lnTo>
                    <a:pt x="1512" y="2409"/>
                  </a:lnTo>
                  <a:lnTo>
                    <a:pt x="1492" y="2405"/>
                  </a:lnTo>
                  <a:lnTo>
                    <a:pt x="1474" y="2406"/>
                  </a:lnTo>
                  <a:lnTo>
                    <a:pt x="1455" y="2411"/>
                  </a:lnTo>
                  <a:lnTo>
                    <a:pt x="1439" y="2419"/>
                  </a:lnTo>
                  <a:lnTo>
                    <a:pt x="1424" y="2431"/>
                  </a:lnTo>
                  <a:lnTo>
                    <a:pt x="1412" y="2447"/>
                  </a:lnTo>
                  <a:lnTo>
                    <a:pt x="1405" y="2465"/>
                  </a:lnTo>
                  <a:lnTo>
                    <a:pt x="1401" y="2485"/>
                  </a:lnTo>
                  <a:lnTo>
                    <a:pt x="1402" y="2504"/>
                  </a:lnTo>
                  <a:lnTo>
                    <a:pt x="1407" y="2523"/>
                  </a:lnTo>
                  <a:lnTo>
                    <a:pt x="1416" y="2539"/>
                  </a:lnTo>
                  <a:lnTo>
                    <a:pt x="1429" y="2553"/>
                  </a:lnTo>
                  <a:lnTo>
                    <a:pt x="1444" y="2565"/>
                  </a:lnTo>
                  <a:lnTo>
                    <a:pt x="1461" y="2573"/>
                  </a:lnTo>
                  <a:lnTo>
                    <a:pt x="2088" y="2764"/>
                  </a:lnTo>
                  <a:lnTo>
                    <a:pt x="2100" y="2769"/>
                  </a:lnTo>
                  <a:lnTo>
                    <a:pt x="2111" y="2778"/>
                  </a:lnTo>
                  <a:lnTo>
                    <a:pt x="2119" y="2789"/>
                  </a:lnTo>
                  <a:lnTo>
                    <a:pt x="2176" y="2898"/>
                  </a:lnTo>
                  <a:lnTo>
                    <a:pt x="3061" y="2425"/>
                  </a:lnTo>
                  <a:lnTo>
                    <a:pt x="2694" y="1738"/>
                  </a:lnTo>
                  <a:lnTo>
                    <a:pt x="2681" y="1718"/>
                  </a:lnTo>
                  <a:lnTo>
                    <a:pt x="2664" y="1702"/>
                  </a:lnTo>
                  <a:lnTo>
                    <a:pt x="2644" y="1692"/>
                  </a:lnTo>
                  <a:lnTo>
                    <a:pt x="2622" y="1684"/>
                  </a:lnTo>
                  <a:lnTo>
                    <a:pt x="2600" y="1682"/>
                  </a:lnTo>
                  <a:lnTo>
                    <a:pt x="2577" y="1687"/>
                  </a:lnTo>
                  <a:lnTo>
                    <a:pt x="2555" y="1695"/>
                  </a:lnTo>
                  <a:lnTo>
                    <a:pt x="1914" y="2038"/>
                  </a:lnTo>
                  <a:lnTo>
                    <a:pt x="1697" y="1631"/>
                  </a:lnTo>
                  <a:lnTo>
                    <a:pt x="1686" y="1615"/>
                  </a:lnTo>
                  <a:lnTo>
                    <a:pt x="1672" y="1602"/>
                  </a:lnTo>
                  <a:lnTo>
                    <a:pt x="1655" y="1593"/>
                  </a:lnTo>
                  <a:lnTo>
                    <a:pt x="1637" y="1587"/>
                  </a:lnTo>
                  <a:lnTo>
                    <a:pt x="1618" y="1586"/>
                  </a:lnTo>
                  <a:close/>
                  <a:moveTo>
                    <a:pt x="1051" y="151"/>
                  </a:moveTo>
                  <a:lnTo>
                    <a:pt x="977" y="154"/>
                  </a:lnTo>
                  <a:lnTo>
                    <a:pt x="904" y="163"/>
                  </a:lnTo>
                  <a:lnTo>
                    <a:pt x="835" y="178"/>
                  </a:lnTo>
                  <a:lnTo>
                    <a:pt x="766" y="197"/>
                  </a:lnTo>
                  <a:lnTo>
                    <a:pt x="700" y="222"/>
                  </a:lnTo>
                  <a:lnTo>
                    <a:pt x="637" y="251"/>
                  </a:lnTo>
                  <a:lnTo>
                    <a:pt x="576" y="286"/>
                  </a:lnTo>
                  <a:lnTo>
                    <a:pt x="519" y="325"/>
                  </a:lnTo>
                  <a:lnTo>
                    <a:pt x="465" y="368"/>
                  </a:lnTo>
                  <a:lnTo>
                    <a:pt x="414" y="416"/>
                  </a:lnTo>
                  <a:lnTo>
                    <a:pt x="367" y="466"/>
                  </a:lnTo>
                  <a:lnTo>
                    <a:pt x="324" y="520"/>
                  </a:lnTo>
                  <a:lnTo>
                    <a:pt x="285" y="578"/>
                  </a:lnTo>
                  <a:lnTo>
                    <a:pt x="250" y="638"/>
                  </a:lnTo>
                  <a:lnTo>
                    <a:pt x="220" y="702"/>
                  </a:lnTo>
                  <a:lnTo>
                    <a:pt x="196" y="768"/>
                  </a:lnTo>
                  <a:lnTo>
                    <a:pt x="176" y="836"/>
                  </a:lnTo>
                  <a:lnTo>
                    <a:pt x="162" y="907"/>
                  </a:lnTo>
                  <a:lnTo>
                    <a:pt x="153" y="979"/>
                  </a:lnTo>
                  <a:lnTo>
                    <a:pt x="150" y="1053"/>
                  </a:lnTo>
                  <a:lnTo>
                    <a:pt x="153" y="1126"/>
                  </a:lnTo>
                  <a:lnTo>
                    <a:pt x="162" y="1199"/>
                  </a:lnTo>
                  <a:lnTo>
                    <a:pt x="176" y="1269"/>
                  </a:lnTo>
                  <a:lnTo>
                    <a:pt x="196" y="1338"/>
                  </a:lnTo>
                  <a:lnTo>
                    <a:pt x="220" y="1403"/>
                  </a:lnTo>
                  <a:lnTo>
                    <a:pt x="250" y="1467"/>
                  </a:lnTo>
                  <a:lnTo>
                    <a:pt x="285" y="1528"/>
                  </a:lnTo>
                  <a:lnTo>
                    <a:pt x="324" y="1585"/>
                  </a:lnTo>
                  <a:lnTo>
                    <a:pt x="367" y="1639"/>
                  </a:lnTo>
                  <a:lnTo>
                    <a:pt x="414" y="1690"/>
                  </a:lnTo>
                  <a:lnTo>
                    <a:pt x="465" y="1737"/>
                  </a:lnTo>
                  <a:lnTo>
                    <a:pt x="519" y="1780"/>
                  </a:lnTo>
                  <a:lnTo>
                    <a:pt x="576" y="1819"/>
                  </a:lnTo>
                  <a:lnTo>
                    <a:pt x="637" y="1854"/>
                  </a:lnTo>
                  <a:lnTo>
                    <a:pt x="700" y="1883"/>
                  </a:lnTo>
                  <a:lnTo>
                    <a:pt x="766" y="1908"/>
                  </a:lnTo>
                  <a:lnTo>
                    <a:pt x="835" y="1928"/>
                  </a:lnTo>
                  <a:lnTo>
                    <a:pt x="904" y="1942"/>
                  </a:lnTo>
                  <a:lnTo>
                    <a:pt x="977" y="1951"/>
                  </a:lnTo>
                  <a:lnTo>
                    <a:pt x="1051" y="1954"/>
                  </a:lnTo>
                  <a:lnTo>
                    <a:pt x="1118" y="1951"/>
                  </a:lnTo>
                  <a:lnTo>
                    <a:pt x="1184" y="1944"/>
                  </a:lnTo>
                  <a:lnTo>
                    <a:pt x="1249" y="1932"/>
                  </a:lnTo>
                  <a:lnTo>
                    <a:pt x="1312" y="1915"/>
                  </a:lnTo>
                  <a:lnTo>
                    <a:pt x="1373" y="1895"/>
                  </a:lnTo>
                  <a:lnTo>
                    <a:pt x="1432" y="1869"/>
                  </a:lnTo>
                  <a:lnTo>
                    <a:pt x="1489" y="1840"/>
                  </a:lnTo>
                  <a:lnTo>
                    <a:pt x="1448" y="1764"/>
                  </a:lnTo>
                  <a:lnTo>
                    <a:pt x="1436" y="1735"/>
                  </a:lnTo>
                  <a:lnTo>
                    <a:pt x="1428" y="1704"/>
                  </a:lnTo>
                  <a:lnTo>
                    <a:pt x="1424" y="1674"/>
                  </a:lnTo>
                  <a:lnTo>
                    <a:pt x="1426" y="1643"/>
                  </a:lnTo>
                  <a:lnTo>
                    <a:pt x="1434" y="1614"/>
                  </a:lnTo>
                  <a:lnTo>
                    <a:pt x="1444" y="1586"/>
                  </a:lnTo>
                  <a:lnTo>
                    <a:pt x="1459" y="1559"/>
                  </a:lnTo>
                  <a:lnTo>
                    <a:pt x="1479" y="1536"/>
                  </a:lnTo>
                  <a:lnTo>
                    <a:pt x="1502" y="1514"/>
                  </a:lnTo>
                  <a:lnTo>
                    <a:pt x="1529" y="1497"/>
                  </a:lnTo>
                  <a:lnTo>
                    <a:pt x="1558" y="1484"/>
                  </a:lnTo>
                  <a:lnTo>
                    <a:pt x="1586" y="1476"/>
                  </a:lnTo>
                  <a:lnTo>
                    <a:pt x="1615" y="1473"/>
                  </a:lnTo>
                  <a:lnTo>
                    <a:pt x="1645" y="1475"/>
                  </a:lnTo>
                  <a:lnTo>
                    <a:pt x="1674" y="1480"/>
                  </a:lnTo>
                  <a:lnTo>
                    <a:pt x="1701" y="1491"/>
                  </a:lnTo>
                  <a:lnTo>
                    <a:pt x="1727" y="1504"/>
                  </a:lnTo>
                  <a:lnTo>
                    <a:pt x="1751" y="1521"/>
                  </a:lnTo>
                  <a:lnTo>
                    <a:pt x="1771" y="1543"/>
                  </a:lnTo>
                  <a:lnTo>
                    <a:pt x="1790" y="1568"/>
                  </a:lnTo>
                  <a:lnTo>
                    <a:pt x="1825" y="1511"/>
                  </a:lnTo>
                  <a:lnTo>
                    <a:pt x="1858" y="1453"/>
                  </a:lnTo>
                  <a:lnTo>
                    <a:pt x="1886" y="1391"/>
                  </a:lnTo>
                  <a:lnTo>
                    <a:pt x="1908" y="1328"/>
                  </a:lnTo>
                  <a:lnTo>
                    <a:pt x="1927" y="1261"/>
                  </a:lnTo>
                  <a:lnTo>
                    <a:pt x="1940" y="1193"/>
                  </a:lnTo>
                  <a:lnTo>
                    <a:pt x="1948" y="1123"/>
                  </a:lnTo>
                  <a:lnTo>
                    <a:pt x="1952" y="1053"/>
                  </a:lnTo>
                  <a:lnTo>
                    <a:pt x="1948" y="979"/>
                  </a:lnTo>
                  <a:lnTo>
                    <a:pt x="1940" y="906"/>
                  </a:lnTo>
                  <a:lnTo>
                    <a:pt x="1926" y="835"/>
                  </a:lnTo>
                  <a:lnTo>
                    <a:pt x="1905" y="767"/>
                  </a:lnTo>
                  <a:lnTo>
                    <a:pt x="1881" y="702"/>
                  </a:lnTo>
                  <a:lnTo>
                    <a:pt x="1851" y="638"/>
                  </a:lnTo>
                  <a:lnTo>
                    <a:pt x="1817" y="578"/>
                  </a:lnTo>
                  <a:lnTo>
                    <a:pt x="1778" y="520"/>
                  </a:lnTo>
                  <a:lnTo>
                    <a:pt x="1735" y="466"/>
                  </a:lnTo>
                  <a:lnTo>
                    <a:pt x="1687" y="415"/>
                  </a:lnTo>
                  <a:lnTo>
                    <a:pt x="1637" y="368"/>
                  </a:lnTo>
                  <a:lnTo>
                    <a:pt x="1582" y="325"/>
                  </a:lnTo>
                  <a:lnTo>
                    <a:pt x="1525" y="286"/>
                  </a:lnTo>
                  <a:lnTo>
                    <a:pt x="1464" y="251"/>
                  </a:lnTo>
                  <a:lnTo>
                    <a:pt x="1402" y="222"/>
                  </a:lnTo>
                  <a:lnTo>
                    <a:pt x="1335" y="197"/>
                  </a:lnTo>
                  <a:lnTo>
                    <a:pt x="1268" y="178"/>
                  </a:lnTo>
                  <a:lnTo>
                    <a:pt x="1197" y="163"/>
                  </a:lnTo>
                  <a:lnTo>
                    <a:pt x="1125" y="154"/>
                  </a:lnTo>
                  <a:lnTo>
                    <a:pt x="1051" y="151"/>
                  </a:lnTo>
                  <a:close/>
                  <a:moveTo>
                    <a:pt x="1051" y="0"/>
                  </a:moveTo>
                  <a:lnTo>
                    <a:pt x="1133" y="3"/>
                  </a:lnTo>
                  <a:lnTo>
                    <a:pt x="1214" y="14"/>
                  </a:lnTo>
                  <a:lnTo>
                    <a:pt x="1292" y="28"/>
                  </a:lnTo>
                  <a:lnTo>
                    <a:pt x="1368" y="49"/>
                  </a:lnTo>
                  <a:lnTo>
                    <a:pt x="1442" y="76"/>
                  </a:lnTo>
                  <a:lnTo>
                    <a:pt x="1514" y="107"/>
                  </a:lnTo>
                  <a:lnTo>
                    <a:pt x="1581" y="144"/>
                  </a:lnTo>
                  <a:lnTo>
                    <a:pt x="1647" y="186"/>
                  </a:lnTo>
                  <a:lnTo>
                    <a:pt x="1708" y="231"/>
                  </a:lnTo>
                  <a:lnTo>
                    <a:pt x="1766" y="281"/>
                  </a:lnTo>
                  <a:lnTo>
                    <a:pt x="1820" y="336"/>
                  </a:lnTo>
                  <a:lnTo>
                    <a:pt x="1871" y="394"/>
                  </a:lnTo>
                  <a:lnTo>
                    <a:pt x="1917" y="456"/>
                  </a:lnTo>
                  <a:lnTo>
                    <a:pt x="1958" y="521"/>
                  </a:lnTo>
                  <a:lnTo>
                    <a:pt x="1995" y="589"/>
                  </a:lnTo>
                  <a:lnTo>
                    <a:pt x="2026" y="661"/>
                  </a:lnTo>
                  <a:lnTo>
                    <a:pt x="2053" y="735"/>
                  </a:lnTo>
                  <a:lnTo>
                    <a:pt x="2074" y="811"/>
                  </a:lnTo>
                  <a:lnTo>
                    <a:pt x="2089" y="888"/>
                  </a:lnTo>
                  <a:lnTo>
                    <a:pt x="2098" y="970"/>
                  </a:lnTo>
                  <a:lnTo>
                    <a:pt x="2101" y="1052"/>
                  </a:lnTo>
                  <a:lnTo>
                    <a:pt x="2098" y="1135"/>
                  </a:lnTo>
                  <a:lnTo>
                    <a:pt x="2089" y="1216"/>
                  </a:lnTo>
                  <a:lnTo>
                    <a:pt x="2074" y="1295"/>
                  </a:lnTo>
                  <a:lnTo>
                    <a:pt x="2052" y="1371"/>
                  </a:lnTo>
                  <a:lnTo>
                    <a:pt x="2025" y="1445"/>
                  </a:lnTo>
                  <a:lnTo>
                    <a:pt x="1994" y="1516"/>
                  </a:lnTo>
                  <a:lnTo>
                    <a:pt x="1957" y="1585"/>
                  </a:lnTo>
                  <a:lnTo>
                    <a:pt x="1915" y="1651"/>
                  </a:lnTo>
                  <a:lnTo>
                    <a:pt x="1867" y="1713"/>
                  </a:lnTo>
                  <a:lnTo>
                    <a:pt x="1960" y="1887"/>
                  </a:lnTo>
                  <a:lnTo>
                    <a:pt x="2505" y="1594"/>
                  </a:lnTo>
                  <a:lnTo>
                    <a:pt x="2537" y="1581"/>
                  </a:lnTo>
                  <a:lnTo>
                    <a:pt x="2570" y="1573"/>
                  </a:lnTo>
                  <a:lnTo>
                    <a:pt x="2603" y="1570"/>
                  </a:lnTo>
                  <a:lnTo>
                    <a:pt x="2635" y="1572"/>
                  </a:lnTo>
                  <a:lnTo>
                    <a:pt x="2666" y="1579"/>
                  </a:lnTo>
                  <a:lnTo>
                    <a:pt x="2697" y="1591"/>
                  </a:lnTo>
                  <a:lnTo>
                    <a:pt x="2725" y="1608"/>
                  </a:lnTo>
                  <a:lnTo>
                    <a:pt x="2750" y="1628"/>
                  </a:lnTo>
                  <a:lnTo>
                    <a:pt x="2773" y="1653"/>
                  </a:lnTo>
                  <a:lnTo>
                    <a:pt x="2791" y="1681"/>
                  </a:lnTo>
                  <a:lnTo>
                    <a:pt x="3358" y="2746"/>
                  </a:lnTo>
                  <a:lnTo>
                    <a:pt x="3365" y="2765"/>
                  </a:lnTo>
                  <a:lnTo>
                    <a:pt x="3368" y="2783"/>
                  </a:lnTo>
                  <a:lnTo>
                    <a:pt x="3366" y="2802"/>
                  </a:lnTo>
                  <a:lnTo>
                    <a:pt x="3361" y="2820"/>
                  </a:lnTo>
                  <a:lnTo>
                    <a:pt x="3351" y="2836"/>
                  </a:lnTo>
                  <a:lnTo>
                    <a:pt x="3339" y="2850"/>
                  </a:lnTo>
                  <a:lnTo>
                    <a:pt x="3323" y="2861"/>
                  </a:lnTo>
                  <a:lnTo>
                    <a:pt x="2393" y="3360"/>
                  </a:lnTo>
                  <a:lnTo>
                    <a:pt x="2374" y="3367"/>
                  </a:lnTo>
                  <a:lnTo>
                    <a:pt x="2356" y="3370"/>
                  </a:lnTo>
                  <a:lnTo>
                    <a:pt x="2336" y="3368"/>
                  </a:lnTo>
                  <a:lnTo>
                    <a:pt x="2319" y="3363"/>
                  </a:lnTo>
                  <a:lnTo>
                    <a:pt x="2302" y="3353"/>
                  </a:lnTo>
                  <a:lnTo>
                    <a:pt x="2289" y="3340"/>
                  </a:lnTo>
                  <a:lnTo>
                    <a:pt x="2278" y="3325"/>
                  </a:lnTo>
                  <a:lnTo>
                    <a:pt x="2033" y="2863"/>
                  </a:lnTo>
                  <a:lnTo>
                    <a:pt x="1430" y="2679"/>
                  </a:lnTo>
                  <a:lnTo>
                    <a:pt x="1400" y="2667"/>
                  </a:lnTo>
                  <a:lnTo>
                    <a:pt x="1373" y="2651"/>
                  </a:lnTo>
                  <a:lnTo>
                    <a:pt x="1349" y="2631"/>
                  </a:lnTo>
                  <a:lnTo>
                    <a:pt x="1329" y="2609"/>
                  </a:lnTo>
                  <a:lnTo>
                    <a:pt x="1313" y="2583"/>
                  </a:lnTo>
                  <a:lnTo>
                    <a:pt x="1300" y="2555"/>
                  </a:lnTo>
                  <a:lnTo>
                    <a:pt x="1293" y="2526"/>
                  </a:lnTo>
                  <a:lnTo>
                    <a:pt x="1290" y="2495"/>
                  </a:lnTo>
                  <a:lnTo>
                    <a:pt x="1291" y="2464"/>
                  </a:lnTo>
                  <a:lnTo>
                    <a:pt x="1298" y="2432"/>
                  </a:lnTo>
                  <a:lnTo>
                    <a:pt x="1310" y="2403"/>
                  </a:lnTo>
                  <a:lnTo>
                    <a:pt x="1326" y="2376"/>
                  </a:lnTo>
                  <a:lnTo>
                    <a:pt x="1345" y="2352"/>
                  </a:lnTo>
                  <a:lnTo>
                    <a:pt x="1368" y="2332"/>
                  </a:lnTo>
                  <a:lnTo>
                    <a:pt x="1394" y="2315"/>
                  </a:lnTo>
                  <a:lnTo>
                    <a:pt x="1421" y="2303"/>
                  </a:lnTo>
                  <a:lnTo>
                    <a:pt x="1451" y="2296"/>
                  </a:lnTo>
                  <a:lnTo>
                    <a:pt x="1481" y="2293"/>
                  </a:lnTo>
                  <a:lnTo>
                    <a:pt x="1513" y="2294"/>
                  </a:lnTo>
                  <a:lnTo>
                    <a:pt x="1543" y="2301"/>
                  </a:lnTo>
                  <a:lnTo>
                    <a:pt x="1770" y="2370"/>
                  </a:lnTo>
                  <a:lnTo>
                    <a:pt x="1558" y="1972"/>
                  </a:lnTo>
                  <a:lnTo>
                    <a:pt x="1492" y="2006"/>
                  </a:lnTo>
                  <a:lnTo>
                    <a:pt x="1423" y="2034"/>
                  </a:lnTo>
                  <a:lnTo>
                    <a:pt x="1353" y="2059"/>
                  </a:lnTo>
                  <a:lnTo>
                    <a:pt x="1280" y="2077"/>
                  </a:lnTo>
                  <a:lnTo>
                    <a:pt x="1205" y="2092"/>
                  </a:lnTo>
                  <a:lnTo>
                    <a:pt x="1128" y="2100"/>
                  </a:lnTo>
                  <a:lnTo>
                    <a:pt x="1050" y="2103"/>
                  </a:lnTo>
                  <a:lnTo>
                    <a:pt x="968" y="2100"/>
                  </a:lnTo>
                  <a:lnTo>
                    <a:pt x="888" y="2091"/>
                  </a:lnTo>
                  <a:lnTo>
                    <a:pt x="809" y="2075"/>
                  </a:lnTo>
                  <a:lnTo>
                    <a:pt x="733" y="2055"/>
                  </a:lnTo>
                  <a:lnTo>
                    <a:pt x="659" y="2028"/>
                  </a:lnTo>
                  <a:lnTo>
                    <a:pt x="589" y="1996"/>
                  </a:lnTo>
                  <a:lnTo>
                    <a:pt x="520" y="1959"/>
                  </a:lnTo>
                  <a:lnTo>
                    <a:pt x="455" y="1918"/>
                  </a:lnTo>
                  <a:lnTo>
                    <a:pt x="394" y="1872"/>
                  </a:lnTo>
                  <a:lnTo>
                    <a:pt x="335" y="1822"/>
                  </a:lnTo>
                  <a:lnTo>
                    <a:pt x="281" y="1768"/>
                  </a:lnTo>
                  <a:lnTo>
                    <a:pt x="231" y="1710"/>
                  </a:lnTo>
                  <a:lnTo>
                    <a:pt x="185" y="1648"/>
                  </a:lnTo>
                  <a:lnTo>
                    <a:pt x="144" y="1583"/>
                  </a:lnTo>
                  <a:lnTo>
                    <a:pt x="107" y="1514"/>
                  </a:lnTo>
                  <a:lnTo>
                    <a:pt x="75" y="1443"/>
                  </a:lnTo>
                  <a:lnTo>
                    <a:pt x="49" y="1370"/>
                  </a:lnTo>
                  <a:lnTo>
                    <a:pt x="28" y="1294"/>
                  </a:lnTo>
                  <a:lnTo>
                    <a:pt x="12" y="1215"/>
                  </a:lnTo>
                  <a:lnTo>
                    <a:pt x="3" y="1135"/>
                  </a:lnTo>
                  <a:lnTo>
                    <a:pt x="0" y="1053"/>
                  </a:lnTo>
                  <a:lnTo>
                    <a:pt x="0" y="1053"/>
                  </a:lnTo>
                  <a:lnTo>
                    <a:pt x="3" y="971"/>
                  </a:lnTo>
                  <a:lnTo>
                    <a:pt x="12" y="890"/>
                  </a:lnTo>
                  <a:lnTo>
                    <a:pt x="28" y="812"/>
                  </a:lnTo>
                  <a:lnTo>
                    <a:pt x="49" y="735"/>
                  </a:lnTo>
                  <a:lnTo>
                    <a:pt x="75" y="661"/>
                  </a:lnTo>
                  <a:lnTo>
                    <a:pt x="107" y="590"/>
                  </a:lnTo>
                  <a:lnTo>
                    <a:pt x="144" y="522"/>
                  </a:lnTo>
                  <a:lnTo>
                    <a:pt x="186" y="457"/>
                  </a:lnTo>
                  <a:lnTo>
                    <a:pt x="231" y="395"/>
                  </a:lnTo>
                  <a:lnTo>
                    <a:pt x="281" y="337"/>
                  </a:lnTo>
                  <a:lnTo>
                    <a:pt x="335" y="282"/>
                  </a:lnTo>
                  <a:lnTo>
                    <a:pt x="394" y="232"/>
                  </a:lnTo>
                  <a:lnTo>
                    <a:pt x="455" y="186"/>
                  </a:lnTo>
                  <a:lnTo>
                    <a:pt x="521" y="145"/>
                  </a:lnTo>
                  <a:lnTo>
                    <a:pt x="590" y="108"/>
                  </a:lnTo>
                  <a:lnTo>
                    <a:pt x="660" y="76"/>
                  </a:lnTo>
                  <a:lnTo>
                    <a:pt x="734" y="49"/>
                  </a:lnTo>
                  <a:lnTo>
                    <a:pt x="810" y="29"/>
                  </a:lnTo>
                  <a:lnTo>
                    <a:pt x="889" y="14"/>
                  </a:lnTo>
                  <a:lnTo>
                    <a:pt x="969" y="4"/>
                  </a:lnTo>
                  <a:lnTo>
                    <a:pt x="10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" name="Freeform 120"/>
            <p:cNvSpPr>
              <a:spLocks noEditPoints="1"/>
            </p:cNvSpPr>
            <p:nvPr/>
          </p:nvSpPr>
          <p:spPr bwMode="auto">
            <a:xfrm>
              <a:off x="4524375" y="5056188"/>
              <a:ext cx="103188" cy="231775"/>
            </a:xfrm>
            <a:custGeom>
              <a:avLst/>
              <a:gdLst>
                <a:gd name="T0" fmla="*/ 356 w 586"/>
                <a:gd name="T1" fmla="*/ 1043 h 1312"/>
                <a:gd name="T2" fmla="*/ 404 w 586"/>
                <a:gd name="T3" fmla="*/ 1014 h 1312"/>
                <a:gd name="T4" fmla="*/ 440 w 586"/>
                <a:gd name="T5" fmla="*/ 970 h 1312"/>
                <a:gd name="T6" fmla="*/ 459 w 586"/>
                <a:gd name="T7" fmla="*/ 917 h 1312"/>
                <a:gd name="T8" fmla="*/ 459 w 586"/>
                <a:gd name="T9" fmla="*/ 858 h 1312"/>
                <a:gd name="T10" fmla="*/ 440 w 586"/>
                <a:gd name="T11" fmla="*/ 804 h 1312"/>
                <a:gd name="T12" fmla="*/ 404 w 586"/>
                <a:gd name="T13" fmla="*/ 761 h 1312"/>
                <a:gd name="T14" fmla="*/ 356 w 586"/>
                <a:gd name="T15" fmla="*/ 731 h 1312"/>
                <a:gd name="T16" fmla="*/ 206 w 586"/>
                <a:gd name="T17" fmla="*/ 282 h 1312"/>
                <a:gd name="T18" fmla="*/ 164 w 586"/>
                <a:gd name="T19" fmla="*/ 319 h 1312"/>
                <a:gd name="T20" fmla="*/ 135 w 586"/>
                <a:gd name="T21" fmla="*/ 367 h 1312"/>
                <a:gd name="T22" fmla="*/ 126 w 586"/>
                <a:gd name="T23" fmla="*/ 425 h 1312"/>
                <a:gd name="T24" fmla="*/ 135 w 586"/>
                <a:gd name="T25" fmla="*/ 483 h 1312"/>
                <a:gd name="T26" fmla="*/ 164 w 586"/>
                <a:gd name="T27" fmla="*/ 531 h 1312"/>
                <a:gd name="T28" fmla="*/ 206 w 586"/>
                <a:gd name="T29" fmla="*/ 568 h 1312"/>
                <a:gd name="T30" fmla="*/ 232 w 586"/>
                <a:gd name="T31" fmla="*/ 269 h 1312"/>
                <a:gd name="T32" fmla="*/ 356 w 586"/>
                <a:gd name="T33" fmla="*/ 0 h 1312"/>
                <a:gd name="T34" fmla="*/ 395 w 586"/>
                <a:gd name="T35" fmla="*/ 150 h 1312"/>
                <a:gd name="T36" fmla="*/ 463 w 586"/>
                <a:gd name="T37" fmla="*/ 187 h 1312"/>
                <a:gd name="T38" fmla="*/ 521 w 586"/>
                <a:gd name="T39" fmla="*/ 240 h 1312"/>
                <a:gd name="T40" fmla="*/ 562 w 586"/>
                <a:gd name="T41" fmla="*/ 307 h 1312"/>
                <a:gd name="T42" fmla="*/ 583 w 586"/>
                <a:gd name="T43" fmla="*/ 384 h 1312"/>
                <a:gd name="T44" fmla="*/ 461 w 586"/>
                <a:gd name="T45" fmla="*/ 425 h 1312"/>
                <a:gd name="T46" fmla="*/ 451 w 586"/>
                <a:gd name="T47" fmla="*/ 368 h 1312"/>
                <a:gd name="T48" fmla="*/ 423 w 586"/>
                <a:gd name="T49" fmla="*/ 319 h 1312"/>
                <a:gd name="T50" fmla="*/ 381 w 586"/>
                <a:gd name="T51" fmla="*/ 282 h 1312"/>
                <a:gd name="T52" fmla="*/ 356 w 586"/>
                <a:gd name="T53" fmla="*/ 600 h 1312"/>
                <a:gd name="T54" fmla="*/ 431 w 586"/>
                <a:gd name="T55" fmla="*/ 628 h 1312"/>
                <a:gd name="T56" fmla="*/ 494 w 586"/>
                <a:gd name="T57" fmla="*/ 673 h 1312"/>
                <a:gd name="T58" fmla="*/ 543 w 586"/>
                <a:gd name="T59" fmla="*/ 734 h 1312"/>
                <a:gd name="T60" fmla="*/ 575 w 586"/>
                <a:gd name="T61" fmla="*/ 806 h 1312"/>
                <a:gd name="T62" fmla="*/ 586 w 586"/>
                <a:gd name="T63" fmla="*/ 887 h 1312"/>
                <a:gd name="T64" fmla="*/ 575 w 586"/>
                <a:gd name="T65" fmla="*/ 968 h 1312"/>
                <a:gd name="T66" fmla="*/ 543 w 586"/>
                <a:gd name="T67" fmla="*/ 1040 h 1312"/>
                <a:gd name="T68" fmla="*/ 494 w 586"/>
                <a:gd name="T69" fmla="*/ 1101 h 1312"/>
                <a:gd name="T70" fmla="*/ 431 w 586"/>
                <a:gd name="T71" fmla="*/ 1146 h 1312"/>
                <a:gd name="T72" fmla="*/ 356 w 586"/>
                <a:gd name="T73" fmla="*/ 1174 h 1312"/>
                <a:gd name="T74" fmla="*/ 231 w 586"/>
                <a:gd name="T75" fmla="*/ 1312 h 1312"/>
                <a:gd name="T76" fmla="*/ 192 w 586"/>
                <a:gd name="T77" fmla="*/ 1162 h 1312"/>
                <a:gd name="T78" fmla="*/ 123 w 586"/>
                <a:gd name="T79" fmla="*/ 1125 h 1312"/>
                <a:gd name="T80" fmla="*/ 65 w 586"/>
                <a:gd name="T81" fmla="*/ 1072 h 1312"/>
                <a:gd name="T82" fmla="*/ 24 w 586"/>
                <a:gd name="T83" fmla="*/ 1005 h 1312"/>
                <a:gd name="T84" fmla="*/ 3 w 586"/>
                <a:gd name="T85" fmla="*/ 928 h 1312"/>
                <a:gd name="T86" fmla="*/ 125 w 586"/>
                <a:gd name="T87" fmla="*/ 887 h 1312"/>
                <a:gd name="T88" fmla="*/ 135 w 586"/>
                <a:gd name="T89" fmla="*/ 945 h 1312"/>
                <a:gd name="T90" fmla="*/ 163 w 586"/>
                <a:gd name="T91" fmla="*/ 994 h 1312"/>
                <a:gd name="T92" fmla="*/ 205 w 586"/>
                <a:gd name="T93" fmla="*/ 1030 h 1312"/>
                <a:gd name="T94" fmla="*/ 231 w 586"/>
                <a:gd name="T95" fmla="*/ 712 h 1312"/>
                <a:gd name="T96" fmla="*/ 156 w 586"/>
                <a:gd name="T97" fmla="*/ 684 h 1312"/>
                <a:gd name="T98" fmla="*/ 92 w 586"/>
                <a:gd name="T99" fmla="*/ 639 h 1312"/>
                <a:gd name="T100" fmla="*/ 43 w 586"/>
                <a:gd name="T101" fmla="*/ 579 h 1312"/>
                <a:gd name="T102" fmla="*/ 11 w 586"/>
                <a:gd name="T103" fmla="*/ 506 h 1312"/>
                <a:gd name="T104" fmla="*/ 0 w 586"/>
                <a:gd name="T105" fmla="*/ 425 h 1312"/>
                <a:gd name="T106" fmla="*/ 11 w 586"/>
                <a:gd name="T107" fmla="*/ 345 h 1312"/>
                <a:gd name="T108" fmla="*/ 43 w 586"/>
                <a:gd name="T109" fmla="*/ 272 h 1312"/>
                <a:gd name="T110" fmla="*/ 92 w 586"/>
                <a:gd name="T111" fmla="*/ 211 h 1312"/>
                <a:gd name="T112" fmla="*/ 156 w 586"/>
                <a:gd name="T113" fmla="*/ 166 h 1312"/>
                <a:gd name="T114" fmla="*/ 231 w 586"/>
                <a:gd name="T115" fmla="*/ 139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86" h="1312">
                  <a:moveTo>
                    <a:pt x="356" y="731"/>
                  </a:moveTo>
                  <a:lnTo>
                    <a:pt x="356" y="1043"/>
                  </a:lnTo>
                  <a:lnTo>
                    <a:pt x="381" y="1030"/>
                  </a:lnTo>
                  <a:lnTo>
                    <a:pt x="404" y="1014"/>
                  </a:lnTo>
                  <a:lnTo>
                    <a:pt x="423" y="994"/>
                  </a:lnTo>
                  <a:lnTo>
                    <a:pt x="440" y="970"/>
                  </a:lnTo>
                  <a:lnTo>
                    <a:pt x="451" y="945"/>
                  </a:lnTo>
                  <a:lnTo>
                    <a:pt x="459" y="917"/>
                  </a:lnTo>
                  <a:lnTo>
                    <a:pt x="461" y="887"/>
                  </a:lnTo>
                  <a:lnTo>
                    <a:pt x="459" y="858"/>
                  </a:lnTo>
                  <a:lnTo>
                    <a:pt x="451" y="830"/>
                  </a:lnTo>
                  <a:lnTo>
                    <a:pt x="440" y="804"/>
                  </a:lnTo>
                  <a:lnTo>
                    <a:pt x="423" y="781"/>
                  </a:lnTo>
                  <a:lnTo>
                    <a:pt x="404" y="761"/>
                  </a:lnTo>
                  <a:lnTo>
                    <a:pt x="381" y="744"/>
                  </a:lnTo>
                  <a:lnTo>
                    <a:pt x="356" y="731"/>
                  </a:lnTo>
                  <a:close/>
                  <a:moveTo>
                    <a:pt x="232" y="269"/>
                  </a:moveTo>
                  <a:lnTo>
                    <a:pt x="206" y="282"/>
                  </a:lnTo>
                  <a:lnTo>
                    <a:pt x="183" y="299"/>
                  </a:lnTo>
                  <a:lnTo>
                    <a:pt x="164" y="319"/>
                  </a:lnTo>
                  <a:lnTo>
                    <a:pt x="147" y="342"/>
                  </a:lnTo>
                  <a:lnTo>
                    <a:pt x="135" y="367"/>
                  </a:lnTo>
                  <a:lnTo>
                    <a:pt x="128" y="396"/>
                  </a:lnTo>
                  <a:lnTo>
                    <a:pt x="126" y="425"/>
                  </a:lnTo>
                  <a:lnTo>
                    <a:pt x="128" y="455"/>
                  </a:lnTo>
                  <a:lnTo>
                    <a:pt x="135" y="483"/>
                  </a:lnTo>
                  <a:lnTo>
                    <a:pt x="147" y="509"/>
                  </a:lnTo>
                  <a:lnTo>
                    <a:pt x="164" y="531"/>
                  </a:lnTo>
                  <a:lnTo>
                    <a:pt x="183" y="552"/>
                  </a:lnTo>
                  <a:lnTo>
                    <a:pt x="206" y="568"/>
                  </a:lnTo>
                  <a:lnTo>
                    <a:pt x="232" y="582"/>
                  </a:lnTo>
                  <a:lnTo>
                    <a:pt x="232" y="269"/>
                  </a:lnTo>
                  <a:close/>
                  <a:moveTo>
                    <a:pt x="231" y="0"/>
                  </a:moveTo>
                  <a:lnTo>
                    <a:pt x="356" y="0"/>
                  </a:lnTo>
                  <a:lnTo>
                    <a:pt x="356" y="139"/>
                  </a:lnTo>
                  <a:lnTo>
                    <a:pt x="395" y="150"/>
                  </a:lnTo>
                  <a:lnTo>
                    <a:pt x="431" y="166"/>
                  </a:lnTo>
                  <a:lnTo>
                    <a:pt x="463" y="187"/>
                  </a:lnTo>
                  <a:lnTo>
                    <a:pt x="494" y="211"/>
                  </a:lnTo>
                  <a:lnTo>
                    <a:pt x="521" y="240"/>
                  </a:lnTo>
                  <a:lnTo>
                    <a:pt x="543" y="272"/>
                  </a:lnTo>
                  <a:lnTo>
                    <a:pt x="562" y="307"/>
                  </a:lnTo>
                  <a:lnTo>
                    <a:pt x="575" y="345"/>
                  </a:lnTo>
                  <a:lnTo>
                    <a:pt x="583" y="384"/>
                  </a:lnTo>
                  <a:lnTo>
                    <a:pt x="586" y="425"/>
                  </a:lnTo>
                  <a:lnTo>
                    <a:pt x="461" y="425"/>
                  </a:lnTo>
                  <a:lnTo>
                    <a:pt x="459" y="396"/>
                  </a:lnTo>
                  <a:lnTo>
                    <a:pt x="451" y="368"/>
                  </a:lnTo>
                  <a:lnTo>
                    <a:pt x="440" y="342"/>
                  </a:lnTo>
                  <a:lnTo>
                    <a:pt x="423" y="319"/>
                  </a:lnTo>
                  <a:lnTo>
                    <a:pt x="404" y="299"/>
                  </a:lnTo>
                  <a:lnTo>
                    <a:pt x="381" y="282"/>
                  </a:lnTo>
                  <a:lnTo>
                    <a:pt x="356" y="269"/>
                  </a:lnTo>
                  <a:lnTo>
                    <a:pt x="356" y="600"/>
                  </a:lnTo>
                  <a:lnTo>
                    <a:pt x="395" y="611"/>
                  </a:lnTo>
                  <a:lnTo>
                    <a:pt x="431" y="628"/>
                  </a:lnTo>
                  <a:lnTo>
                    <a:pt x="463" y="648"/>
                  </a:lnTo>
                  <a:lnTo>
                    <a:pt x="494" y="673"/>
                  </a:lnTo>
                  <a:lnTo>
                    <a:pt x="521" y="702"/>
                  </a:lnTo>
                  <a:lnTo>
                    <a:pt x="543" y="734"/>
                  </a:lnTo>
                  <a:lnTo>
                    <a:pt x="562" y="768"/>
                  </a:lnTo>
                  <a:lnTo>
                    <a:pt x="575" y="806"/>
                  </a:lnTo>
                  <a:lnTo>
                    <a:pt x="583" y="845"/>
                  </a:lnTo>
                  <a:lnTo>
                    <a:pt x="586" y="887"/>
                  </a:lnTo>
                  <a:lnTo>
                    <a:pt x="583" y="928"/>
                  </a:lnTo>
                  <a:lnTo>
                    <a:pt x="575" y="968"/>
                  </a:lnTo>
                  <a:lnTo>
                    <a:pt x="562" y="1005"/>
                  </a:lnTo>
                  <a:lnTo>
                    <a:pt x="543" y="1040"/>
                  </a:lnTo>
                  <a:lnTo>
                    <a:pt x="521" y="1072"/>
                  </a:lnTo>
                  <a:lnTo>
                    <a:pt x="494" y="1101"/>
                  </a:lnTo>
                  <a:lnTo>
                    <a:pt x="463" y="1125"/>
                  </a:lnTo>
                  <a:lnTo>
                    <a:pt x="431" y="1146"/>
                  </a:lnTo>
                  <a:lnTo>
                    <a:pt x="395" y="1162"/>
                  </a:lnTo>
                  <a:lnTo>
                    <a:pt x="356" y="1174"/>
                  </a:lnTo>
                  <a:lnTo>
                    <a:pt x="356" y="1312"/>
                  </a:lnTo>
                  <a:lnTo>
                    <a:pt x="231" y="1312"/>
                  </a:lnTo>
                  <a:lnTo>
                    <a:pt x="231" y="1174"/>
                  </a:lnTo>
                  <a:lnTo>
                    <a:pt x="192" y="1162"/>
                  </a:lnTo>
                  <a:lnTo>
                    <a:pt x="156" y="1146"/>
                  </a:lnTo>
                  <a:lnTo>
                    <a:pt x="123" y="1125"/>
                  </a:lnTo>
                  <a:lnTo>
                    <a:pt x="92" y="1101"/>
                  </a:lnTo>
                  <a:lnTo>
                    <a:pt x="65" y="1072"/>
                  </a:lnTo>
                  <a:lnTo>
                    <a:pt x="43" y="1040"/>
                  </a:lnTo>
                  <a:lnTo>
                    <a:pt x="24" y="1005"/>
                  </a:lnTo>
                  <a:lnTo>
                    <a:pt x="11" y="968"/>
                  </a:lnTo>
                  <a:lnTo>
                    <a:pt x="3" y="928"/>
                  </a:lnTo>
                  <a:lnTo>
                    <a:pt x="0" y="887"/>
                  </a:lnTo>
                  <a:lnTo>
                    <a:pt x="125" y="887"/>
                  </a:lnTo>
                  <a:lnTo>
                    <a:pt x="127" y="917"/>
                  </a:lnTo>
                  <a:lnTo>
                    <a:pt x="135" y="945"/>
                  </a:lnTo>
                  <a:lnTo>
                    <a:pt x="146" y="970"/>
                  </a:lnTo>
                  <a:lnTo>
                    <a:pt x="163" y="994"/>
                  </a:lnTo>
                  <a:lnTo>
                    <a:pt x="182" y="1014"/>
                  </a:lnTo>
                  <a:lnTo>
                    <a:pt x="205" y="1030"/>
                  </a:lnTo>
                  <a:lnTo>
                    <a:pt x="231" y="1043"/>
                  </a:lnTo>
                  <a:lnTo>
                    <a:pt x="231" y="712"/>
                  </a:lnTo>
                  <a:lnTo>
                    <a:pt x="192" y="701"/>
                  </a:lnTo>
                  <a:lnTo>
                    <a:pt x="156" y="684"/>
                  </a:lnTo>
                  <a:lnTo>
                    <a:pt x="123" y="664"/>
                  </a:lnTo>
                  <a:lnTo>
                    <a:pt x="92" y="639"/>
                  </a:lnTo>
                  <a:lnTo>
                    <a:pt x="65" y="610"/>
                  </a:lnTo>
                  <a:lnTo>
                    <a:pt x="43" y="579"/>
                  </a:lnTo>
                  <a:lnTo>
                    <a:pt x="24" y="544"/>
                  </a:lnTo>
                  <a:lnTo>
                    <a:pt x="11" y="506"/>
                  </a:lnTo>
                  <a:lnTo>
                    <a:pt x="3" y="467"/>
                  </a:lnTo>
                  <a:lnTo>
                    <a:pt x="0" y="425"/>
                  </a:lnTo>
                  <a:lnTo>
                    <a:pt x="3" y="384"/>
                  </a:lnTo>
                  <a:lnTo>
                    <a:pt x="11" y="345"/>
                  </a:lnTo>
                  <a:lnTo>
                    <a:pt x="24" y="307"/>
                  </a:lnTo>
                  <a:lnTo>
                    <a:pt x="43" y="272"/>
                  </a:lnTo>
                  <a:lnTo>
                    <a:pt x="65" y="240"/>
                  </a:lnTo>
                  <a:lnTo>
                    <a:pt x="92" y="211"/>
                  </a:lnTo>
                  <a:lnTo>
                    <a:pt x="123" y="187"/>
                  </a:lnTo>
                  <a:lnTo>
                    <a:pt x="156" y="166"/>
                  </a:lnTo>
                  <a:lnTo>
                    <a:pt x="192" y="150"/>
                  </a:lnTo>
                  <a:lnTo>
                    <a:pt x="231" y="139"/>
                  </a:lnTo>
                  <a:lnTo>
                    <a:pt x="2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734702" y="3542666"/>
            <a:ext cx="593725" cy="593725"/>
            <a:chOff x="8132763" y="4213226"/>
            <a:chExt cx="593725" cy="593725"/>
          </a:xfrm>
          <a:solidFill>
            <a:schemeClr val="bg1"/>
          </a:solidFill>
        </p:grpSpPr>
        <p:sp>
          <p:nvSpPr>
            <p:cNvPr id="53" name="Freeform 230"/>
            <p:cNvSpPr>
              <a:spLocks noEditPoints="1"/>
            </p:cNvSpPr>
            <p:nvPr/>
          </p:nvSpPr>
          <p:spPr bwMode="auto">
            <a:xfrm>
              <a:off x="8132763" y="4213226"/>
              <a:ext cx="593725" cy="593725"/>
            </a:xfrm>
            <a:custGeom>
              <a:avLst/>
              <a:gdLst>
                <a:gd name="T0" fmla="*/ 2157 w 3365"/>
                <a:gd name="T1" fmla="*/ 2160 h 3368"/>
                <a:gd name="T2" fmla="*/ 2058 w 3365"/>
                <a:gd name="T3" fmla="*/ 2266 h 3368"/>
                <a:gd name="T4" fmla="*/ 2183 w 3365"/>
                <a:gd name="T5" fmla="*/ 2396 h 3368"/>
                <a:gd name="T6" fmla="*/ 2404 w 3365"/>
                <a:gd name="T7" fmla="*/ 2660 h 3368"/>
                <a:gd name="T8" fmla="*/ 2646 w 3365"/>
                <a:gd name="T9" fmla="*/ 3022 h 3368"/>
                <a:gd name="T10" fmla="*/ 2832 w 3365"/>
                <a:gd name="T11" fmla="*/ 3204 h 3368"/>
                <a:gd name="T12" fmla="*/ 3084 w 3365"/>
                <a:gd name="T13" fmla="*/ 3179 h 3368"/>
                <a:gd name="T14" fmla="*/ 3218 w 3365"/>
                <a:gd name="T15" fmla="*/ 2976 h 3368"/>
                <a:gd name="T16" fmla="*/ 3167 w 3365"/>
                <a:gd name="T17" fmla="*/ 2771 h 3368"/>
                <a:gd name="T18" fmla="*/ 2948 w 3365"/>
                <a:gd name="T19" fmla="*/ 2609 h 3368"/>
                <a:gd name="T20" fmla="*/ 2600 w 3365"/>
                <a:gd name="T21" fmla="*/ 2367 h 3368"/>
                <a:gd name="T22" fmla="*/ 2356 w 3365"/>
                <a:gd name="T23" fmla="*/ 2153 h 3368"/>
                <a:gd name="T24" fmla="*/ 2252 w 3365"/>
                <a:gd name="T25" fmla="*/ 2048 h 3368"/>
                <a:gd name="T26" fmla="*/ 702 w 3365"/>
                <a:gd name="T27" fmla="*/ 1531 h 3368"/>
                <a:gd name="T28" fmla="*/ 558 w 3365"/>
                <a:gd name="T29" fmla="*/ 1758 h 3368"/>
                <a:gd name="T30" fmla="*/ 890 w 3365"/>
                <a:gd name="T31" fmla="*/ 2055 h 3368"/>
                <a:gd name="T32" fmla="*/ 1392 w 3365"/>
                <a:gd name="T33" fmla="*/ 2040 h 3368"/>
                <a:gd name="T34" fmla="*/ 1657 w 3365"/>
                <a:gd name="T35" fmla="*/ 1756 h 3368"/>
                <a:gd name="T36" fmla="*/ 1494 w 3365"/>
                <a:gd name="T37" fmla="*/ 1518 h 3368"/>
                <a:gd name="T38" fmla="*/ 1046 w 3365"/>
                <a:gd name="T39" fmla="*/ 151 h 3368"/>
                <a:gd name="T40" fmla="*/ 597 w 3365"/>
                <a:gd name="T41" fmla="*/ 298 h 3368"/>
                <a:gd name="T42" fmla="*/ 257 w 3365"/>
                <a:gd name="T43" fmla="*/ 666 h 3368"/>
                <a:gd name="T44" fmla="*/ 148 w 3365"/>
                <a:gd name="T45" fmla="*/ 1140 h 3368"/>
                <a:gd name="T46" fmla="*/ 283 w 3365"/>
                <a:gd name="T47" fmla="*/ 1608 h 3368"/>
                <a:gd name="T48" fmla="*/ 471 w 3365"/>
                <a:gd name="T49" fmla="*/ 1586 h 3368"/>
                <a:gd name="T50" fmla="*/ 740 w 3365"/>
                <a:gd name="T51" fmla="*/ 1362 h 3368"/>
                <a:gd name="T52" fmla="*/ 1485 w 3365"/>
                <a:gd name="T53" fmla="*/ 1362 h 3368"/>
                <a:gd name="T54" fmla="*/ 1755 w 3365"/>
                <a:gd name="T55" fmla="*/ 1584 h 3368"/>
                <a:gd name="T56" fmla="*/ 1945 w 3365"/>
                <a:gd name="T57" fmla="*/ 1609 h 3368"/>
                <a:gd name="T58" fmla="*/ 2080 w 3365"/>
                <a:gd name="T59" fmla="*/ 1140 h 3368"/>
                <a:gd name="T60" fmla="*/ 1970 w 3365"/>
                <a:gd name="T61" fmla="*/ 666 h 3368"/>
                <a:gd name="T62" fmla="*/ 1630 w 3365"/>
                <a:gd name="T63" fmla="*/ 298 h 3368"/>
                <a:gd name="T64" fmla="*/ 1181 w 3365"/>
                <a:gd name="T65" fmla="*/ 151 h 3368"/>
                <a:gd name="T66" fmla="*/ 1447 w 3365"/>
                <a:gd name="T67" fmla="*/ 49 h 3368"/>
                <a:gd name="T68" fmla="*/ 1904 w 3365"/>
                <a:gd name="T69" fmla="*/ 326 h 3368"/>
                <a:gd name="T70" fmla="*/ 2182 w 3365"/>
                <a:gd name="T71" fmla="*/ 786 h 3368"/>
                <a:gd name="T72" fmla="*/ 2215 w 3365"/>
                <a:gd name="T73" fmla="*/ 1304 h 3368"/>
                <a:gd name="T74" fmla="*/ 2004 w 3365"/>
                <a:gd name="T75" fmla="*/ 1789 h 3368"/>
                <a:gd name="T76" fmla="*/ 2215 w 3365"/>
                <a:gd name="T77" fmla="*/ 1870 h 3368"/>
                <a:gd name="T78" fmla="*/ 2286 w 3365"/>
                <a:gd name="T79" fmla="*/ 1888 h 3368"/>
                <a:gd name="T80" fmla="*/ 2369 w 3365"/>
                <a:gd name="T81" fmla="*/ 1974 h 3368"/>
                <a:gd name="T82" fmla="*/ 2585 w 3365"/>
                <a:gd name="T83" fmla="*/ 2175 h 3368"/>
                <a:gd name="T84" fmla="*/ 2884 w 3365"/>
                <a:gd name="T85" fmla="*/ 2409 h 3368"/>
                <a:gd name="T86" fmla="*/ 3180 w 3365"/>
                <a:gd name="T87" fmla="*/ 2585 h 3368"/>
                <a:gd name="T88" fmla="*/ 3337 w 3365"/>
                <a:gd name="T89" fmla="*/ 2791 h 3368"/>
                <a:gd name="T90" fmla="*/ 3344 w 3365"/>
                <a:gd name="T91" fmla="*/ 3067 h 3368"/>
                <a:gd name="T92" fmla="*/ 3116 w 3365"/>
                <a:gd name="T93" fmla="*/ 3326 h 3368"/>
                <a:gd name="T94" fmla="*/ 2802 w 3365"/>
                <a:gd name="T95" fmla="*/ 3345 h 3368"/>
                <a:gd name="T96" fmla="*/ 2590 w 3365"/>
                <a:gd name="T97" fmla="*/ 3194 h 3368"/>
                <a:gd name="T98" fmla="*/ 2379 w 3365"/>
                <a:gd name="T99" fmla="*/ 2851 h 3368"/>
                <a:gd name="T100" fmla="*/ 2122 w 3365"/>
                <a:gd name="T101" fmla="*/ 2528 h 3368"/>
                <a:gd name="T102" fmla="*/ 1935 w 3365"/>
                <a:gd name="T103" fmla="*/ 2332 h 3368"/>
                <a:gd name="T104" fmla="*/ 1878 w 3365"/>
                <a:gd name="T105" fmla="*/ 2273 h 3368"/>
                <a:gd name="T106" fmla="*/ 1888 w 3365"/>
                <a:gd name="T107" fmla="*/ 2188 h 3368"/>
                <a:gd name="T108" fmla="*/ 1729 w 3365"/>
                <a:gd name="T109" fmla="*/ 2047 h 3368"/>
                <a:gd name="T110" fmla="*/ 1232 w 3365"/>
                <a:gd name="T111" fmla="*/ 2224 h 3368"/>
                <a:gd name="T112" fmla="*/ 716 w 3365"/>
                <a:gd name="T113" fmla="*/ 2156 h 3368"/>
                <a:gd name="T114" fmla="*/ 272 w 3365"/>
                <a:gd name="T115" fmla="*/ 1846 h 3368"/>
                <a:gd name="T116" fmla="*/ 30 w 3365"/>
                <a:gd name="T117" fmla="*/ 1374 h 3368"/>
                <a:gd name="T118" fmla="*/ 30 w 3365"/>
                <a:gd name="T119" fmla="*/ 857 h 3368"/>
                <a:gd name="T120" fmla="*/ 272 w 3365"/>
                <a:gd name="T121" fmla="*/ 385 h 3368"/>
                <a:gd name="T122" fmla="*/ 713 w 3365"/>
                <a:gd name="T123" fmla="*/ 74 h 3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65" h="3368">
                  <a:moveTo>
                    <a:pt x="2249" y="2046"/>
                  </a:moveTo>
                  <a:lnTo>
                    <a:pt x="2240" y="2059"/>
                  </a:lnTo>
                  <a:lnTo>
                    <a:pt x="2228" y="2075"/>
                  </a:lnTo>
                  <a:lnTo>
                    <a:pt x="2213" y="2095"/>
                  </a:lnTo>
                  <a:lnTo>
                    <a:pt x="2196" y="2115"/>
                  </a:lnTo>
                  <a:lnTo>
                    <a:pt x="2178" y="2138"/>
                  </a:lnTo>
                  <a:lnTo>
                    <a:pt x="2157" y="2160"/>
                  </a:lnTo>
                  <a:lnTo>
                    <a:pt x="2137" y="2183"/>
                  </a:lnTo>
                  <a:lnTo>
                    <a:pt x="2114" y="2205"/>
                  </a:lnTo>
                  <a:lnTo>
                    <a:pt x="2093" y="2225"/>
                  </a:lnTo>
                  <a:lnTo>
                    <a:pt x="2071" y="2244"/>
                  </a:lnTo>
                  <a:lnTo>
                    <a:pt x="2050" y="2259"/>
                  </a:lnTo>
                  <a:lnTo>
                    <a:pt x="2052" y="2261"/>
                  </a:lnTo>
                  <a:lnTo>
                    <a:pt x="2058" y="2266"/>
                  </a:lnTo>
                  <a:lnTo>
                    <a:pt x="2067" y="2275"/>
                  </a:lnTo>
                  <a:lnTo>
                    <a:pt x="2079" y="2288"/>
                  </a:lnTo>
                  <a:lnTo>
                    <a:pt x="2095" y="2303"/>
                  </a:lnTo>
                  <a:lnTo>
                    <a:pt x="2113" y="2322"/>
                  </a:lnTo>
                  <a:lnTo>
                    <a:pt x="2134" y="2344"/>
                  </a:lnTo>
                  <a:lnTo>
                    <a:pt x="2157" y="2369"/>
                  </a:lnTo>
                  <a:lnTo>
                    <a:pt x="2183" y="2396"/>
                  </a:lnTo>
                  <a:lnTo>
                    <a:pt x="2211" y="2427"/>
                  </a:lnTo>
                  <a:lnTo>
                    <a:pt x="2240" y="2460"/>
                  </a:lnTo>
                  <a:lnTo>
                    <a:pt x="2271" y="2495"/>
                  </a:lnTo>
                  <a:lnTo>
                    <a:pt x="2303" y="2533"/>
                  </a:lnTo>
                  <a:lnTo>
                    <a:pt x="2336" y="2574"/>
                  </a:lnTo>
                  <a:lnTo>
                    <a:pt x="2369" y="2616"/>
                  </a:lnTo>
                  <a:lnTo>
                    <a:pt x="2404" y="2660"/>
                  </a:lnTo>
                  <a:lnTo>
                    <a:pt x="2439" y="2707"/>
                  </a:lnTo>
                  <a:lnTo>
                    <a:pt x="2475" y="2755"/>
                  </a:lnTo>
                  <a:lnTo>
                    <a:pt x="2510" y="2806"/>
                  </a:lnTo>
                  <a:lnTo>
                    <a:pt x="2545" y="2857"/>
                  </a:lnTo>
                  <a:lnTo>
                    <a:pt x="2580" y="2910"/>
                  </a:lnTo>
                  <a:lnTo>
                    <a:pt x="2613" y="2966"/>
                  </a:lnTo>
                  <a:lnTo>
                    <a:pt x="2646" y="3022"/>
                  </a:lnTo>
                  <a:lnTo>
                    <a:pt x="2678" y="3079"/>
                  </a:lnTo>
                  <a:lnTo>
                    <a:pt x="2694" y="3105"/>
                  </a:lnTo>
                  <a:lnTo>
                    <a:pt x="2716" y="3130"/>
                  </a:lnTo>
                  <a:lnTo>
                    <a:pt x="2741" y="3152"/>
                  </a:lnTo>
                  <a:lnTo>
                    <a:pt x="2768" y="3173"/>
                  </a:lnTo>
                  <a:lnTo>
                    <a:pt x="2799" y="3190"/>
                  </a:lnTo>
                  <a:lnTo>
                    <a:pt x="2832" y="3204"/>
                  </a:lnTo>
                  <a:lnTo>
                    <a:pt x="2866" y="3215"/>
                  </a:lnTo>
                  <a:lnTo>
                    <a:pt x="2902" y="3221"/>
                  </a:lnTo>
                  <a:lnTo>
                    <a:pt x="2938" y="3223"/>
                  </a:lnTo>
                  <a:lnTo>
                    <a:pt x="2975" y="3221"/>
                  </a:lnTo>
                  <a:lnTo>
                    <a:pt x="3012" y="3213"/>
                  </a:lnTo>
                  <a:lnTo>
                    <a:pt x="3049" y="3199"/>
                  </a:lnTo>
                  <a:lnTo>
                    <a:pt x="3084" y="3179"/>
                  </a:lnTo>
                  <a:lnTo>
                    <a:pt x="3118" y="3153"/>
                  </a:lnTo>
                  <a:lnTo>
                    <a:pt x="3147" y="3127"/>
                  </a:lnTo>
                  <a:lnTo>
                    <a:pt x="3170" y="3098"/>
                  </a:lnTo>
                  <a:lnTo>
                    <a:pt x="3189" y="3068"/>
                  </a:lnTo>
                  <a:lnTo>
                    <a:pt x="3203" y="3039"/>
                  </a:lnTo>
                  <a:lnTo>
                    <a:pt x="3212" y="3007"/>
                  </a:lnTo>
                  <a:lnTo>
                    <a:pt x="3218" y="2976"/>
                  </a:lnTo>
                  <a:lnTo>
                    <a:pt x="3220" y="2944"/>
                  </a:lnTo>
                  <a:lnTo>
                    <a:pt x="3219" y="2913"/>
                  </a:lnTo>
                  <a:lnTo>
                    <a:pt x="3214" y="2883"/>
                  </a:lnTo>
                  <a:lnTo>
                    <a:pt x="3206" y="2853"/>
                  </a:lnTo>
                  <a:lnTo>
                    <a:pt x="3196" y="2824"/>
                  </a:lnTo>
                  <a:lnTo>
                    <a:pt x="3182" y="2796"/>
                  </a:lnTo>
                  <a:lnTo>
                    <a:pt x="3167" y="2771"/>
                  </a:lnTo>
                  <a:lnTo>
                    <a:pt x="3149" y="2746"/>
                  </a:lnTo>
                  <a:lnTo>
                    <a:pt x="3129" y="2724"/>
                  </a:lnTo>
                  <a:lnTo>
                    <a:pt x="3109" y="2704"/>
                  </a:lnTo>
                  <a:lnTo>
                    <a:pt x="3086" y="2687"/>
                  </a:lnTo>
                  <a:lnTo>
                    <a:pt x="3063" y="2672"/>
                  </a:lnTo>
                  <a:lnTo>
                    <a:pt x="3004" y="2642"/>
                  </a:lnTo>
                  <a:lnTo>
                    <a:pt x="2948" y="2609"/>
                  </a:lnTo>
                  <a:lnTo>
                    <a:pt x="2893" y="2576"/>
                  </a:lnTo>
                  <a:lnTo>
                    <a:pt x="2840" y="2542"/>
                  </a:lnTo>
                  <a:lnTo>
                    <a:pt x="2788" y="2507"/>
                  </a:lnTo>
                  <a:lnTo>
                    <a:pt x="2739" y="2471"/>
                  </a:lnTo>
                  <a:lnTo>
                    <a:pt x="2690" y="2436"/>
                  </a:lnTo>
                  <a:lnTo>
                    <a:pt x="2644" y="2402"/>
                  </a:lnTo>
                  <a:lnTo>
                    <a:pt x="2600" y="2367"/>
                  </a:lnTo>
                  <a:lnTo>
                    <a:pt x="2558" y="2333"/>
                  </a:lnTo>
                  <a:lnTo>
                    <a:pt x="2518" y="2300"/>
                  </a:lnTo>
                  <a:lnTo>
                    <a:pt x="2481" y="2267"/>
                  </a:lnTo>
                  <a:lnTo>
                    <a:pt x="2445" y="2236"/>
                  </a:lnTo>
                  <a:lnTo>
                    <a:pt x="2414" y="2208"/>
                  </a:lnTo>
                  <a:lnTo>
                    <a:pt x="2384" y="2180"/>
                  </a:lnTo>
                  <a:lnTo>
                    <a:pt x="2356" y="2153"/>
                  </a:lnTo>
                  <a:lnTo>
                    <a:pt x="2333" y="2130"/>
                  </a:lnTo>
                  <a:lnTo>
                    <a:pt x="2311" y="2109"/>
                  </a:lnTo>
                  <a:lnTo>
                    <a:pt x="2293" y="2091"/>
                  </a:lnTo>
                  <a:lnTo>
                    <a:pt x="2277" y="2074"/>
                  </a:lnTo>
                  <a:lnTo>
                    <a:pt x="2265" y="2062"/>
                  </a:lnTo>
                  <a:lnTo>
                    <a:pt x="2257" y="2053"/>
                  </a:lnTo>
                  <a:lnTo>
                    <a:pt x="2252" y="2048"/>
                  </a:lnTo>
                  <a:lnTo>
                    <a:pt x="2249" y="2046"/>
                  </a:lnTo>
                  <a:close/>
                  <a:moveTo>
                    <a:pt x="894" y="1473"/>
                  </a:moveTo>
                  <a:lnTo>
                    <a:pt x="852" y="1475"/>
                  </a:lnTo>
                  <a:lnTo>
                    <a:pt x="812" y="1482"/>
                  </a:lnTo>
                  <a:lnTo>
                    <a:pt x="773" y="1494"/>
                  </a:lnTo>
                  <a:lnTo>
                    <a:pt x="736" y="1510"/>
                  </a:lnTo>
                  <a:lnTo>
                    <a:pt x="702" y="1531"/>
                  </a:lnTo>
                  <a:lnTo>
                    <a:pt x="671" y="1554"/>
                  </a:lnTo>
                  <a:lnTo>
                    <a:pt x="642" y="1581"/>
                  </a:lnTo>
                  <a:lnTo>
                    <a:pt x="617" y="1611"/>
                  </a:lnTo>
                  <a:lnTo>
                    <a:pt x="596" y="1645"/>
                  </a:lnTo>
                  <a:lnTo>
                    <a:pt x="578" y="1679"/>
                  </a:lnTo>
                  <a:lnTo>
                    <a:pt x="566" y="1718"/>
                  </a:lnTo>
                  <a:lnTo>
                    <a:pt x="558" y="1758"/>
                  </a:lnTo>
                  <a:lnTo>
                    <a:pt x="556" y="1799"/>
                  </a:lnTo>
                  <a:lnTo>
                    <a:pt x="556" y="1903"/>
                  </a:lnTo>
                  <a:lnTo>
                    <a:pt x="618" y="1944"/>
                  </a:lnTo>
                  <a:lnTo>
                    <a:pt x="684" y="1980"/>
                  </a:lnTo>
                  <a:lnTo>
                    <a:pt x="751" y="2010"/>
                  </a:lnTo>
                  <a:lnTo>
                    <a:pt x="820" y="2035"/>
                  </a:lnTo>
                  <a:lnTo>
                    <a:pt x="890" y="2055"/>
                  </a:lnTo>
                  <a:lnTo>
                    <a:pt x="962" y="2069"/>
                  </a:lnTo>
                  <a:lnTo>
                    <a:pt x="1033" y="2077"/>
                  </a:lnTo>
                  <a:lnTo>
                    <a:pt x="1106" y="2080"/>
                  </a:lnTo>
                  <a:lnTo>
                    <a:pt x="1178" y="2078"/>
                  </a:lnTo>
                  <a:lnTo>
                    <a:pt x="1251" y="2071"/>
                  </a:lnTo>
                  <a:lnTo>
                    <a:pt x="1322" y="2059"/>
                  </a:lnTo>
                  <a:lnTo>
                    <a:pt x="1392" y="2040"/>
                  </a:lnTo>
                  <a:lnTo>
                    <a:pt x="1462" y="2017"/>
                  </a:lnTo>
                  <a:lnTo>
                    <a:pt x="1530" y="1987"/>
                  </a:lnTo>
                  <a:lnTo>
                    <a:pt x="1595" y="1953"/>
                  </a:lnTo>
                  <a:lnTo>
                    <a:pt x="1659" y="1913"/>
                  </a:lnTo>
                  <a:lnTo>
                    <a:pt x="1660" y="1913"/>
                  </a:lnTo>
                  <a:lnTo>
                    <a:pt x="1660" y="1799"/>
                  </a:lnTo>
                  <a:lnTo>
                    <a:pt x="1657" y="1756"/>
                  </a:lnTo>
                  <a:lnTo>
                    <a:pt x="1648" y="1714"/>
                  </a:lnTo>
                  <a:lnTo>
                    <a:pt x="1633" y="1673"/>
                  </a:lnTo>
                  <a:lnTo>
                    <a:pt x="1614" y="1636"/>
                  </a:lnTo>
                  <a:lnTo>
                    <a:pt x="1590" y="1601"/>
                  </a:lnTo>
                  <a:lnTo>
                    <a:pt x="1562" y="1570"/>
                  </a:lnTo>
                  <a:lnTo>
                    <a:pt x="1530" y="1542"/>
                  </a:lnTo>
                  <a:lnTo>
                    <a:pt x="1494" y="1518"/>
                  </a:lnTo>
                  <a:lnTo>
                    <a:pt x="1454" y="1499"/>
                  </a:lnTo>
                  <a:lnTo>
                    <a:pt x="1412" y="1485"/>
                  </a:lnTo>
                  <a:lnTo>
                    <a:pt x="1368" y="1475"/>
                  </a:lnTo>
                  <a:lnTo>
                    <a:pt x="1321" y="1473"/>
                  </a:lnTo>
                  <a:lnTo>
                    <a:pt x="894" y="1473"/>
                  </a:lnTo>
                  <a:close/>
                  <a:moveTo>
                    <a:pt x="1113" y="148"/>
                  </a:moveTo>
                  <a:lnTo>
                    <a:pt x="1046" y="151"/>
                  </a:lnTo>
                  <a:lnTo>
                    <a:pt x="979" y="158"/>
                  </a:lnTo>
                  <a:lnTo>
                    <a:pt x="913" y="169"/>
                  </a:lnTo>
                  <a:lnTo>
                    <a:pt x="847" y="186"/>
                  </a:lnTo>
                  <a:lnTo>
                    <a:pt x="782" y="206"/>
                  </a:lnTo>
                  <a:lnTo>
                    <a:pt x="719" y="233"/>
                  </a:lnTo>
                  <a:lnTo>
                    <a:pt x="656" y="263"/>
                  </a:lnTo>
                  <a:lnTo>
                    <a:pt x="597" y="298"/>
                  </a:lnTo>
                  <a:lnTo>
                    <a:pt x="538" y="338"/>
                  </a:lnTo>
                  <a:lnTo>
                    <a:pt x="483" y="383"/>
                  </a:lnTo>
                  <a:lnTo>
                    <a:pt x="431" y="431"/>
                  </a:lnTo>
                  <a:lnTo>
                    <a:pt x="379" y="486"/>
                  </a:lnTo>
                  <a:lnTo>
                    <a:pt x="334" y="544"/>
                  </a:lnTo>
                  <a:lnTo>
                    <a:pt x="293" y="603"/>
                  </a:lnTo>
                  <a:lnTo>
                    <a:pt x="257" y="666"/>
                  </a:lnTo>
                  <a:lnTo>
                    <a:pt x="227" y="731"/>
                  </a:lnTo>
                  <a:lnTo>
                    <a:pt x="201" y="796"/>
                  </a:lnTo>
                  <a:lnTo>
                    <a:pt x="180" y="863"/>
                  </a:lnTo>
                  <a:lnTo>
                    <a:pt x="165" y="932"/>
                  </a:lnTo>
                  <a:lnTo>
                    <a:pt x="154" y="1000"/>
                  </a:lnTo>
                  <a:lnTo>
                    <a:pt x="149" y="1070"/>
                  </a:lnTo>
                  <a:lnTo>
                    <a:pt x="148" y="1140"/>
                  </a:lnTo>
                  <a:lnTo>
                    <a:pt x="152" y="1209"/>
                  </a:lnTo>
                  <a:lnTo>
                    <a:pt x="161" y="1278"/>
                  </a:lnTo>
                  <a:lnTo>
                    <a:pt x="175" y="1347"/>
                  </a:lnTo>
                  <a:lnTo>
                    <a:pt x="195" y="1414"/>
                  </a:lnTo>
                  <a:lnTo>
                    <a:pt x="219" y="1480"/>
                  </a:lnTo>
                  <a:lnTo>
                    <a:pt x="248" y="1545"/>
                  </a:lnTo>
                  <a:lnTo>
                    <a:pt x="283" y="1608"/>
                  </a:lnTo>
                  <a:lnTo>
                    <a:pt x="322" y="1668"/>
                  </a:lnTo>
                  <a:lnTo>
                    <a:pt x="366" y="1727"/>
                  </a:lnTo>
                  <a:lnTo>
                    <a:pt x="415" y="1782"/>
                  </a:lnTo>
                  <a:lnTo>
                    <a:pt x="421" y="1731"/>
                  </a:lnTo>
                  <a:lnTo>
                    <a:pt x="433" y="1680"/>
                  </a:lnTo>
                  <a:lnTo>
                    <a:pt x="449" y="1632"/>
                  </a:lnTo>
                  <a:lnTo>
                    <a:pt x="471" y="1586"/>
                  </a:lnTo>
                  <a:lnTo>
                    <a:pt x="497" y="1544"/>
                  </a:lnTo>
                  <a:lnTo>
                    <a:pt x="529" y="1504"/>
                  </a:lnTo>
                  <a:lnTo>
                    <a:pt x="564" y="1467"/>
                  </a:lnTo>
                  <a:lnTo>
                    <a:pt x="603" y="1434"/>
                  </a:lnTo>
                  <a:lnTo>
                    <a:pt x="645" y="1407"/>
                  </a:lnTo>
                  <a:lnTo>
                    <a:pt x="691" y="1382"/>
                  </a:lnTo>
                  <a:lnTo>
                    <a:pt x="740" y="1362"/>
                  </a:lnTo>
                  <a:lnTo>
                    <a:pt x="792" y="1348"/>
                  </a:lnTo>
                  <a:lnTo>
                    <a:pt x="845" y="1340"/>
                  </a:lnTo>
                  <a:lnTo>
                    <a:pt x="900" y="1337"/>
                  </a:lnTo>
                  <a:lnTo>
                    <a:pt x="1327" y="1337"/>
                  </a:lnTo>
                  <a:lnTo>
                    <a:pt x="1381" y="1340"/>
                  </a:lnTo>
                  <a:lnTo>
                    <a:pt x="1434" y="1348"/>
                  </a:lnTo>
                  <a:lnTo>
                    <a:pt x="1485" y="1362"/>
                  </a:lnTo>
                  <a:lnTo>
                    <a:pt x="1533" y="1381"/>
                  </a:lnTo>
                  <a:lnTo>
                    <a:pt x="1579" y="1405"/>
                  </a:lnTo>
                  <a:lnTo>
                    <a:pt x="1622" y="1433"/>
                  </a:lnTo>
                  <a:lnTo>
                    <a:pt x="1661" y="1465"/>
                  </a:lnTo>
                  <a:lnTo>
                    <a:pt x="1697" y="1502"/>
                  </a:lnTo>
                  <a:lnTo>
                    <a:pt x="1728" y="1541"/>
                  </a:lnTo>
                  <a:lnTo>
                    <a:pt x="1755" y="1584"/>
                  </a:lnTo>
                  <a:lnTo>
                    <a:pt x="1778" y="1630"/>
                  </a:lnTo>
                  <a:lnTo>
                    <a:pt x="1794" y="1678"/>
                  </a:lnTo>
                  <a:lnTo>
                    <a:pt x="1807" y="1730"/>
                  </a:lnTo>
                  <a:lnTo>
                    <a:pt x="1812" y="1783"/>
                  </a:lnTo>
                  <a:lnTo>
                    <a:pt x="1861" y="1728"/>
                  </a:lnTo>
                  <a:lnTo>
                    <a:pt x="1906" y="1669"/>
                  </a:lnTo>
                  <a:lnTo>
                    <a:pt x="1945" y="1609"/>
                  </a:lnTo>
                  <a:lnTo>
                    <a:pt x="1979" y="1546"/>
                  </a:lnTo>
                  <a:lnTo>
                    <a:pt x="2009" y="1480"/>
                  </a:lnTo>
                  <a:lnTo>
                    <a:pt x="2033" y="1415"/>
                  </a:lnTo>
                  <a:lnTo>
                    <a:pt x="2053" y="1347"/>
                  </a:lnTo>
                  <a:lnTo>
                    <a:pt x="2067" y="1278"/>
                  </a:lnTo>
                  <a:lnTo>
                    <a:pt x="2076" y="1210"/>
                  </a:lnTo>
                  <a:lnTo>
                    <a:pt x="2080" y="1140"/>
                  </a:lnTo>
                  <a:lnTo>
                    <a:pt x="2079" y="1070"/>
                  </a:lnTo>
                  <a:lnTo>
                    <a:pt x="2074" y="1000"/>
                  </a:lnTo>
                  <a:lnTo>
                    <a:pt x="2063" y="932"/>
                  </a:lnTo>
                  <a:lnTo>
                    <a:pt x="2047" y="863"/>
                  </a:lnTo>
                  <a:lnTo>
                    <a:pt x="2026" y="796"/>
                  </a:lnTo>
                  <a:lnTo>
                    <a:pt x="2000" y="731"/>
                  </a:lnTo>
                  <a:lnTo>
                    <a:pt x="1970" y="666"/>
                  </a:lnTo>
                  <a:lnTo>
                    <a:pt x="1935" y="603"/>
                  </a:lnTo>
                  <a:lnTo>
                    <a:pt x="1894" y="544"/>
                  </a:lnTo>
                  <a:lnTo>
                    <a:pt x="1848" y="486"/>
                  </a:lnTo>
                  <a:lnTo>
                    <a:pt x="1797" y="431"/>
                  </a:lnTo>
                  <a:lnTo>
                    <a:pt x="1744" y="383"/>
                  </a:lnTo>
                  <a:lnTo>
                    <a:pt x="1689" y="338"/>
                  </a:lnTo>
                  <a:lnTo>
                    <a:pt x="1630" y="298"/>
                  </a:lnTo>
                  <a:lnTo>
                    <a:pt x="1571" y="263"/>
                  </a:lnTo>
                  <a:lnTo>
                    <a:pt x="1509" y="233"/>
                  </a:lnTo>
                  <a:lnTo>
                    <a:pt x="1446" y="206"/>
                  </a:lnTo>
                  <a:lnTo>
                    <a:pt x="1381" y="186"/>
                  </a:lnTo>
                  <a:lnTo>
                    <a:pt x="1314" y="169"/>
                  </a:lnTo>
                  <a:lnTo>
                    <a:pt x="1248" y="158"/>
                  </a:lnTo>
                  <a:lnTo>
                    <a:pt x="1181" y="151"/>
                  </a:lnTo>
                  <a:lnTo>
                    <a:pt x="1113" y="148"/>
                  </a:lnTo>
                  <a:close/>
                  <a:moveTo>
                    <a:pt x="1078" y="0"/>
                  </a:moveTo>
                  <a:lnTo>
                    <a:pt x="1152" y="0"/>
                  </a:lnTo>
                  <a:lnTo>
                    <a:pt x="1226" y="5"/>
                  </a:lnTo>
                  <a:lnTo>
                    <a:pt x="1301" y="15"/>
                  </a:lnTo>
                  <a:lnTo>
                    <a:pt x="1374" y="30"/>
                  </a:lnTo>
                  <a:lnTo>
                    <a:pt x="1447" y="49"/>
                  </a:lnTo>
                  <a:lnTo>
                    <a:pt x="1517" y="74"/>
                  </a:lnTo>
                  <a:lnTo>
                    <a:pt x="1587" y="104"/>
                  </a:lnTo>
                  <a:lnTo>
                    <a:pt x="1655" y="139"/>
                  </a:lnTo>
                  <a:lnTo>
                    <a:pt x="1721" y="178"/>
                  </a:lnTo>
                  <a:lnTo>
                    <a:pt x="1785" y="223"/>
                  </a:lnTo>
                  <a:lnTo>
                    <a:pt x="1846" y="272"/>
                  </a:lnTo>
                  <a:lnTo>
                    <a:pt x="1904" y="326"/>
                  </a:lnTo>
                  <a:lnTo>
                    <a:pt x="1958" y="385"/>
                  </a:lnTo>
                  <a:lnTo>
                    <a:pt x="2009" y="446"/>
                  </a:lnTo>
                  <a:lnTo>
                    <a:pt x="2053" y="510"/>
                  </a:lnTo>
                  <a:lnTo>
                    <a:pt x="2093" y="576"/>
                  </a:lnTo>
                  <a:lnTo>
                    <a:pt x="2127" y="644"/>
                  </a:lnTo>
                  <a:lnTo>
                    <a:pt x="2157" y="714"/>
                  </a:lnTo>
                  <a:lnTo>
                    <a:pt x="2182" y="786"/>
                  </a:lnTo>
                  <a:lnTo>
                    <a:pt x="2201" y="859"/>
                  </a:lnTo>
                  <a:lnTo>
                    <a:pt x="2216" y="932"/>
                  </a:lnTo>
                  <a:lnTo>
                    <a:pt x="2226" y="1007"/>
                  </a:lnTo>
                  <a:lnTo>
                    <a:pt x="2230" y="1080"/>
                  </a:lnTo>
                  <a:lnTo>
                    <a:pt x="2230" y="1155"/>
                  </a:lnTo>
                  <a:lnTo>
                    <a:pt x="2225" y="1230"/>
                  </a:lnTo>
                  <a:lnTo>
                    <a:pt x="2215" y="1304"/>
                  </a:lnTo>
                  <a:lnTo>
                    <a:pt x="2199" y="1378"/>
                  </a:lnTo>
                  <a:lnTo>
                    <a:pt x="2180" y="1451"/>
                  </a:lnTo>
                  <a:lnTo>
                    <a:pt x="2154" y="1521"/>
                  </a:lnTo>
                  <a:lnTo>
                    <a:pt x="2124" y="1591"/>
                  </a:lnTo>
                  <a:lnTo>
                    <a:pt x="2090" y="1659"/>
                  </a:lnTo>
                  <a:lnTo>
                    <a:pt x="2050" y="1726"/>
                  </a:lnTo>
                  <a:lnTo>
                    <a:pt x="2004" y="1789"/>
                  </a:lnTo>
                  <a:lnTo>
                    <a:pt x="1954" y="1850"/>
                  </a:lnTo>
                  <a:lnTo>
                    <a:pt x="2107" y="2004"/>
                  </a:lnTo>
                  <a:lnTo>
                    <a:pt x="2145" y="1954"/>
                  </a:lnTo>
                  <a:lnTo>
                    <a:pt x="2179" y="1902"/>
                  </a:lnTo>
                  <a:lnTo>
                    <a:pt x="2190" y="1887"/>
                  </a:lnTo>
                  <a:lnTo>
                    <a:pt x="2202" y="1876"/>
                  </a:lnTo>
                  <a:lnTo>
                    <a:pt x="2215" y="1870"/>
                  </a:lnTo>
                  <a:lnTo>
                    <a:pt x="2228" y="1867"/>
                  </a:lnTo>
                  <a:lnTo>
                    <a:pt x="2240" y="1867"/>
                  </a:lnTo>
                  <a:lnTo>
                    <a:pt x="2253" y="1869"/>
                  </a:lnTo>
                  <a:lnTo>
                    <a:pt x="2263" y="1873"/>
                  </a:lnTo>
                  <a:lnTo>
                    <a:pt x="2273" y="1878"/>
                  </a:lnTo>
                  <a:lnTo>
                    <a:pt x="2280" y="1884"/>
                  </a:lnTo>
                  <a:lnTo>
                    <a:pt x="2286" y="1888"/>
                  </a:lnTo>
                  <a:lnTo>
                    <a:pt x="2287" y="1890"/>
                  </a:lnTo>
                  <a:lnTo>
                    <a:pt x="2294" y="1896"/>
                  </a:lnTo>
                  <a:lnTo>
                    <a:pt x="2302" y="1905"/>
                  </a:lnTo>
                  <a:lnTo>
                    <a:pt x="2314" y="1917"/>
                  </a:lnTo>
                  <a:lnTo>
                    <a:pt x="2329" y="1934"/>
                  </a:lnTo>
                  <a:lnTo>
                    <a:pt x="2348" y="1952"/>
                  </a:lnTo>
                  <a:lnTo>
                    <a:pt x="2369" y="1974"/>
                  </a:lnTo>
                  <a:lnTo>
                    <a:pt x="2393" y="1997"/>
                  </a:lnTo>
                  <a:lnTo>
                    <a:pt x="2420" y="2023"/>
                  </a:lnTo>
                  <a:lnTo>
                    <a:pt x="2448" y="2051"/>
                  </a:lnTo>
                  <a:lnTo>
                    <a:pt x="2479" y="2079"/>
                  </a:lnTo>
                  <a:lnTo>
                    <a:pt x="2513" y="2110"/>
                  </a:lnTo>
                  <a:lnTo>
                    <a:pt x="2548" y="2142"/>
                  </a:lnTo>
                  <a:lnTo>
                    <a:pt x="2585" y="2175"/>
                  </a:lnTo>
                  <a:lnTo>
                    <a:pt x="2624" y="2208"/>
                  </a:lnTo>
                  <a:lnTo>
                    <a:pt x="2665" y="2242"/>
                  </a:lnTo>
                  <a:lnTo>
                    <a:pt x="2706" y="2275"/>
                  </a:lnTo>
                  <a:lnTo>
                    <a:pt x="2749" y="2310"/>
                  </a:lnTo>
                  <a:lnTo>
                    <a:pt x="2793" y="2343"/>
                  </a:lnTo>
                  <a:lnTo>
                    <a:pt x="2838" y="2377"/>
                  </a:lnTo>
                  <a:lnTo>
                    <a:pt x="2884" y="2409"/>
                  </a:lnTo>
                  <a:lnTo>
                    <a:pt x="2930" y="2441"/>
                  </a:lnTo>
                  <a:lnTo>
                    <a:pt x="2977" y="2470"/>
                  </a:lnTo>
                  <a:lnTo>
                    <a:pt x="3026" y="2499"/>
                  </a:lnTo>
                  <a:lnTo>
                    <a:pt x="3073" y="2527"/>
                  </a:lnTo>
                  <a:lnTo>
                    <a:pt x="3121" y="2551"/>
                  </a:lnTo>
                  <a:lnTo>
                    <a:pt x="3151" y="2567"/>
                  </a:lnTo>
                  <a:lnTo>
                    <a:pt x="3180" y="2585"/>
                  </a:lnTo>
                  <a:lnTo>
                    <a:pt x="3208" y="2608"/>
                  </a:lnTo>
                  <a:lnTo>
                    <a:pt x="3235" y="2632"/>
                  </a:lnTo>
                  <a:lnTo>
                    <a:pt x="3260" y="2660"/>
                  </a:lnTo>
                  <a:lnTo>
                    <a:pt x="3283" y="2690"/>
                  </a:lnTo>
                  <a:lnTo>
                    <a:pt x="3303" y="2722"/>
                  </a:lnTo>
                  <a:lnTo>
                    <a:pt x="3322" y="2755"/>
                  </a:lnTo>
                  <a:lnTo>
                    <a:pt x="3337" y="2791"/>
                  </a:lnTo>
                  <a:lnTo>
                    <a:pt x="3350" y="2828"/>
                  </a:lnTo>
                  <a:lnTo>
                    <a:pt x="3358" y="2866"/>
                  </a:lnTo>
                  <a:lnTo>
                    <a:pt x="3364" y="2905"/>
                  </a:lnTo>
                  <a:lnTo>
                    <a:pt x="3365" y="2945"/>
                  </a:lnTo>
                  <a:lnTo>
                    <a:pt x="3363" y="2985"/>
                  </a:lnTo>
                  <a:lnTo>
                    <a:pt x="3356" y="3026"/>
                  </a:lnTo>
                  <a:lnTo>
                    <a:pt x="3344" y="3067"/>
                  </a:lnTo>
                  <a:lnTo>
                    <a:pt x="3328" y="3107"/>
                  </a:lnTo>
                  <a:lnTo>
                    <a:pt x="3307" y="3147"/>
                  </a:lnTo>
                  <a:lnTo>
                    <a:pt x="3280" y="3187"/>
                  </a:lnTo>
                  <a:lnTo>
                    <a:pt x="3247" y="3226"/>
                  </a:lnTo>
                  <a:lnTo>
                    <a:pt x="3208" y="3263"/>
                  </a:lnTo>
                  <a:lnTo>
                    <a:pt x="3164" y="3300"/>
                  </a:lnTo>
                  <a:lnTo>
                    <a:pt x="3116" y="3326"/>
                  </a:lnTo>
                  <a:lnTo>
                    <a:pt x="3068" y="3345"/>
                  </a:lnTo>
                  <a:lnTo>
                    <a:pt x="3020" y="3359"/>
                  </a:lnTo>
                  <a:lnTo>
                    <a:pt x="2973" y="3366"/>
                  </a:lnTo>
                  <a:lnTo>
                    <a:pt x="2928" y="3368"/>
                  </a:lnTo>
                  <a:lnTo>
                    <a:pt x="2884" y="3365"/>
                  </a:lnTo>
                  <a:lnTo>
                    <a:pt x="2842" y="3357"/>
                  </a:lnTo>
                  <a:lnTo>
                    <a:pt x="2802" y="3345"/>
                  </a:lnTo>
                  <a:lnTo>
                    <a:pt x="2763" y="3331"/>
                  </a:lnTo>
                  <a:lnTo>
                    <a:pt x="2727" y="3312"/>
                  </a:lnTo>
                  <a:lnTo>
                    <a:pt x="2694" y="3292"/>
                  </a:lnTo>
                  <a:lnTo>
                    <a:pt x="2664" y="3270"/>
                  </a:lnTo>
                  <a:lnTo>
                    <a:pt x="2635" y="3246"/>
                  </a:lnTo>
                  <a:lnTo>
                    <a:pt x="2610" y="3220"/>
                  </a:lnTo>
                  <a:lnTo>
                    <a:pt x="2590" y="3194"/>
                  </a:lnTo>
                  <a:lnTo>
                    <a:pt x="2571" y="3169"/>
                  </a:lnTo>
                  <a:lnTo>
                    <a:pt x="2558" y="3143"/>
                  </a:lnTo>
                  <a:lnTo>
                    <a:pt x="2524" y="3082"/>
                  </a:lnTo>
                  <a:lnTo>
                    <a:pt x="2488" y="3021"/>
                  </a:lnTo>
                  <a:lnTo>
                    <a:pt x="2452" y="2963"/>
                  </a:lnTo>
                  <a:lnTo>
                    <a:pt x="2416" y="2906"/>
                  </a:lnTo>
                  <a:lnTo>
                    <a:pt x="2379" y="2851"/>
                  </a:lnTo>
                  <a:lnTo>
                    <a:pt x="2341" y="2799"/>
                  </a:lnTo>
                  <a:lnTo>
                    <a:pt x="2303" y="2747"/>
                  </a:lnTo>
                  <a:lnTo>
                    <a:pt x="2266" y="2699"/>
                  </a:lnTo>
                  <a:lnTo>
                    <a:pt x="2229" y="2653"/>
                  </a:lnTo>
                  <a:lnTo>
                    <a:pt x="2192" y="2609"/>
                  </a:lnTo>
                  <a:lnTo>
                    <a:pt x="2157" y="2567"/>
                  </a:lnTo>
                  <a:lnTo>
                    <a:pt x="2122" y="2528"/>
                  </a:lnTo>
                  <a:lnTo>
                    <a:pt x="2090" y="2491"/>
                  </a:lnTo>
                  <a:lnTo>
                    <a:pt x="2059" y="2457"/>
                  </a:lnTo>
                  <a:lnTo>
                    <a:pt x="2029" y="2426"/>
                  </a:lnTo>
                  <a:lnTo>
                    <a:pt x="2002" y="2398"/>
                  </a:lnTo>
                  <a:lnTo>
                    <a:pt x="1977" y="2373"/>
                  </a:lnTo>
                  <a:lnTo>
                    <a:pt x="1955" y="2350"/>
                  </a:lnTo>
                  <a:lnTo>
                    <a:pt x="1935" y="2332"/>
                  </a:lnTo>
                  <a:lnTo>
                    <a:pt x="1918" y="2315"/>
                  </a:lnTo>
                  <a:lnTo>
                    <a:pt x="1905" y="2303"/>
                  </a:lnTo>
                  <a:lnTo>
                    <a:pt x="1896" y="2295"/>
                  </a:lnTo>
                  <a:lnTo>
                    <a:pt x="1890" y="2289"/>
                  </a:lnTo>
                  <a:lnTo>
                    <a:pt x="1888" y="2288"/>
                  </a:lnTo>
                  <a:lnTo>
                    <a:pt x="1882" y="2282"/>
                  </a:lnTo>
                  <a:lnTo>
                    <a:pt x="1878" y="2273"/>
                  </a:lnTo>
                  <a:lnTo>
                    <a:pt x="1873" y="2262"/>
                  </a:lnTo>
                  <a:lnTo>
                    <a:pt x="1870" y="2250"/>
                  </a:lnTo>
                  <a:lnTo>
                    <a:pt x="1868" y="2237"/>
                  </a:lnTo>
                  <a:lnTo>
                    <a:pt x="1868" y="2224"/>
                  </a:lnTo>
                  <a:lnTo>
                    <a:pt x="1871" y="2211"/>
                  </a:lnTo>
                  <a:lnTo>
                    <a:pt x="1877" y="2199"/>
                  </a:lnTo>
                  <a:lnTo>
                    <a:pt x="1888" y="2188"/>
                  </a:lnTo>
                  <a:lnTo>
                    <a:pt x="1902" y="2180"/>
                  </a:lnTo>
                  <a:lnTo>
                    <a:pt x="1939" y="2157"/>
                  </a:lnTo>
                  <a:lnTo>
                    <a:pt x="1976" y="2133"/>
                  </a:lnTo>
                  <a:lnTo>
                    <a:pt x="2010" y="2106"/>
                  </a:lnTo>
                  <a:lnTo>
                    <a:pt x="1854" y="1951"/>
                  </a:lnTo>
                  <a:lnTo>
                    <a:pt x="1793" y="2002"/>
                  </a:lnTo>
                  <a:lnTo>
                    <a:pt x="1729" y="2047"/>
                  </a:lnTo>
                  <a:lnTo>
                    <a:pt x="1663" y="2088"/>
                  </a:lnTo>
                  <a:lnTo>
                    <a:pt x="1594" y="2123"/>
                  </a:lnTo>
                  <a:lnTo>
                    <a:pt x="1525" y="2153"/>
                  </a:lnTo>
                  <a:lnTo>
                    <a:pt x="1453" y="2178"/>
                  </a:lnTo>
                  <a:lnTo>
                    <a:pt x="1381" y="2198"/>
                  </a:lnTo>
                  <a:lnTo>
                    <a:pt x="1307" y="2214"/>
                  </a:lnTo>
                  <a:lnTo>
                    <a:pt x="1232" y="2224"/>
                  </a:lnTo>
                  <a:lnTo>
                    <a:pt x="1158" y="2229"/>
                  </a:lnTo>
                  <a:lnTo>
                    <a:pt x="1083" y="2230"/>
                  </a:lnTo>
                  <a:lnTo>
                    <a:pt x="1008" y="2225"/>
                  </a:lnTo>
                  <a:lnTo>
                    <a:pt x="933" y="2216"/>
                  </a:lnTo>
                  <a:lnTo>
                    <a:pt x="859" y="2202"/>
                  </a:lnTo>
                  <a:lnTo>
                    <a:pt x="786" y="2181"/>
                  </a:lnTo>
                  <a:lnTo>
                    <a:pt x="716" y="2156"/>
                  </a:lnTo>
                  <a:lnTo>
                    <a:pt x="645" y="2127"/>
                  </a:lnTo>
                  <a:lnTo>
                    <a:pt x="576" y="2093"/>
                  </a:lnTo>
                  <a:lnTo>
                    <a:pt x="511" y="2053"/>
                  </a:lnTo>
                  <a:lnTo>
                    <a:pt x="446" y="2008"/>
                  </a:lnTo>
                  <a:lnTo>
                    <a:pt x="384" y="1958"/>
                  </a:lnTo>
                  <a:lnTo>
                    <a:pt x="326" y="1904"/>
                  </a:lnTo>
                  <a:lnTo>
                    <a:pt x="272" y="1846"/>
                  </a:lnTo>
                  <a:lnTo>
                    <a:pt x="222" y="1784"/>
                  </a:lnTo>
                  <a:lnTo>
                    <a:pt x="177" y="1720"/>
                  </a:lnTo>
                  <a:lnTo>
                    <a:pt x="138" y="1655"/>
                  </a:lnTo>
                  <a:lnTo>
                    <a:pt x="104" y="1587"/>
                  </a:lnTo>
                  <a:lnTo>
                    <a:pt x="74" y="1517"/>
                  </a:lnTo>
                  <a:lnTo>
                    <a:pt x="49" y="1446"/>
                  </a:lnTo>
                  <a:lnTo>
                    <a:pt x="30" y="1374"/>
                  </a:lnTo>
                  <a:lnTo>
                    <a:pt x="14" y="1301"/>
                  </a:lnTo>
                  <a:lnTo>
                    <a:pt x="5" y="1226"/>
                  </a:lnTo>
                  <a:lnTo>
                    <a:pt x="0" y="1152"/>
                  </a:lnTo>
                  <a:lnTo>
                    <a:pt x="0" y="1077"/>
                  </a:lnTo>
                  <a:lnTo>
                    <a:pt x="5" y="1003"/>
                  </a:lnTo>
                  <a:lnTo>
                    <a:pt x="14" y="930"/>
                  </a:lnTo>
                  <a:lnTo>
                    <a:pt x="30" y="857"/>
                  </a:lnTo>
                  <a:lnTo>
                    <a:pt x="49" y="784"/>
                  </a:lnTo>
                  <a:lnTo>
                    <a:pt x="74" y="713"/>
                  </a:lnTo>
                  <a:lnTo>
                    <a:pt x="104" y="643"/>
                  </a:lnTo>
                  <a:lnTo>
                    <a:pt x="138" y="576"/>
                  </a:lnTo>
                  <a:lnTo>
                    <a:pt x="177" y="509"/>
                  </a:lnTo>
                  <a:lnTo>
                    <a:pt x="222" y="445"/>
                  </a:lnTo>
                  <a:lnTo>
                    <a:pt x="272" y="385"/>
                  </a:lnTo>
                  <a:lnTo>
                    <a:pt x="326" y="326"/>
                  </a:lnTo>
                  <a:lnTo>
                    <a:pt x="384" y="272"/>
                  </a:lnTo>
                  <a:lnTo>
                    <a:pt x="445" y="223"/>
                  </a:lnTo>
                  <a:lnTo>
                    <a:pt x="510" y="178"/>
                  </a:lnTo>
                  <a:lnTo>
                    <a:pt x="575" y="139"/>
                  </a:lnTo>
                  <a:lnTo>
                    <a:pt x="643" y="104"/>
                  </a:lnTo>
                  <a:lnTo>
                    <a:pt x="713" y="74"/>
                  </a:lnTo>
                  <a:lnTo>
                    <a:pt x="783" y="49"/>
                  </a:lnTo>
                  <a:lnTo>
                    <a:pt x="856" y="30"/>
                  </a:lnTo>
                  <a:lnTo>
                    <a:pt x="930" y="15"/>
                  </a:lnTo>
                  <a:lnTo>
                    <a:pt x="1004" y="5"/>
                  </a:lnTo>
                  <a:lnTo>
                    <a:pt x="10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4" name="Freeform 231"/>
            <p:cNvSpPr>
              <a:spLocks noEditPoints="1"/>
            </p:cNvSpPr>
            <p:nvPr/>
          </p:nvSpPr>
          <p:spPr bwMode="auto">
            <a:xfrm>
              <a:off x="8264526" y="4289426"/>
              <a:ext cx="130175" cy="130175"/>
            </a:xfrm>
            <a:custGeom>
              <a:avLst/>
              <a:gdLst>
                <a:gd name="T0" fmla="*/ 334 w 741"/>
                <a:gd name="T1" fmla="*/ 139 h 740"/>
                <a:gd name="T2" fmla="*/ 265 w 741"/>
                <a:gd name="T3" fmla="*/ 162 h 740"/>
                <a:gd name="T4" fmla="*/ 210 w 741"/>
                <a:gd name="T5" fmla="*/ 204 h 740"/>
                <a:gd name="T6" fmla="*/ 169 w 741"/>
                <a:gd name="T7" fmla="*/ 261 h 740"/>
                <a:gd name="T8" fmla="*/ 146 w 741"/>
                <a:gd name="T9" fmla="*/ 327 h 740"/>
                <a:gd name="T10" fmla="*/ 146 w 741"/>
                <a:gd name="T11" fmla="*/ 399 h 740"/>
                <a:gd name="T12" fmla="*/ 170 w 741"/>
                <a:gd name="T13" fmla="*/ 466 h 740"/>
                <a:gd name="T14" fmla="*/ 212 w 741"/>
                <a:gd name="T15" fmla="*/ 522 h 740"/>
                <a:gd name="T16" fmla="*/ 268 w 741"/>
                <a:gd name="T17" fmla="*/ 564 h 740"/>
                <a:gd name="T18" fmla="*/ 335 w 741"/>
                <a:gd name="T19" fmla="*/ 588 h 740"/>
                <a:gd name="T20" fmla="*/ 408 w 741"/>
                <a:gd name="T21" fmla="*/ 588 h 740"/>
                <a:gd name="T22" fmla="*/ 476 w 741"/>
                <a:gd name="T23" fmla="*/ 564 h 740"/>
                <a:gd name="T24" fmla="*/ 532 w 741"/>
                <a:gd name="T25" fmla="*/ 522 h 740"/>
                <a:gd name="T26" fmla="*/ 573 w 741"/>
                <a:gd name="T27" fmla="*/ 466 h 740"/>
                <a:gd name="T28" fmla="*/ 595 w 741"/>
                <a:gd name="T29" fmla="*/ 399 h 740"/>
                <a:gd name="T30" fmla="*/ 595 w 741"/>
                <a:gd name="T31" fmla="*/ 327 h 740"/>
                <a:gd name="T32" fmla="*/ 571 w 741"/>
                <a:gd name="T33" fmla="*/ 261 h 740"/>
                <a:gd name="T34" fmla="*/ 529 w 741"/>
                <a:gd name="T35" fmla="*/ 204 h 740"/>
                <a:gd name="T36" fmla="*/ 473 w 741"/>
                <a:gd name="T37" fmla="*/ 162 h 740"/>
                <a:gd name="T38" fmla="*/ 406 w 741"/>
                <a:gd name="T39" fmla="*/ 139 h 740"/>
                <a:gd name="T40" fmla="*/ 370 w 741"/>
                <a:gd name="T41" fmla="*/ 0 h 740"/>
                <a:gd name="T42" fmla="*/ 463 w 741"/>
                <a:gd name="T43" fmla="*/ 11 h 740"/>
                <a:gd name="T44" fmla="*/ 546 w 741"/>
                <a:gd name="T45" fmla="*/ 43 h 740"/>
                <a:gd name="T46" fmla="*/ 618 w 741"/>
                <a:gd name="T47" fmla="*/ 93 h 740"/>
                <a:gd name="T48" fmla="*/ 675 w 741"/>
                <a:gd name="T49" fmla="*/ 158 h 740"/>
                <a:gd name="T50" fmla="*/ 716 w 741"/>
                <a:gd name="T51" fmla="*/ 236 h 740"/>
                <a:gd name="T52" fmla="*/ 739 w 741"/>
                <a:gd name="T53" fmla="*/ 323 h 740"/>
                <a:gd name="T54" fmla="*/ 738 w 741"/>
                <a:gd name="T55" fmla="*/ 417 h 740"/>
                <a:gd name="T56" fmla="*/ 715 w 741"/>
                <a:gd name="T57" fmla="*/ 505 h 740"/>
                <a:gd name="T58" fmla="*/ 673 w 741"/>
                <a:gd name="T59" fmla="*/ 583 h 740"/>
                <a:gd name="T60" fmla="*/ 614 w 741"/>
                <a:gd name="T61" fmla="*/ 647 h 740"/>
                <a:gd name="T62" fmla="*/ 543 w 741"/>
                <a:gd name="T63" fmla="*/ 698 h 740"/>
                <a:gd name="T64" fmla="*/ 460 w 741"/>
                <a:gd name="T65" fmla="*/ 728 h 740"/>
                <a:gd name="T66" fmla="*/ 370 w 741"/>
                <a:gd name="T67" fmla="*/ 740 h 740"/>
                <a:gd name="T68" fmla="*/ 279 w 741"/>
                <a:gd name="T69" fmla="*/ 728 h 740"/>
                <a:gd name="T70" fmla="*/ 195 w 741"/>
                <a:gd name="T71" fmla="*/ 698 h 740"/>
                <a:gd name="T72" fmla="*/ 123 w 741"/>
                <a:gd name="T73" fmla="*/ 647 h 740"/>
                <a:gd name="T74" fmla="*/ 66 w 741"/>
                <a:gd name="T75" fmla="*/ 583 h 740"/>
                <a:gd name="T76" fmla="*/ 25 w 741"/>
                <a:gd name="T77" fmla="*/ 505 h 740"/>
                <a:gd name="T78" fmla="*/ 3 w 741"/>
                <a:gd name="T79" fmla="*/ 417 h 740"/>
                <a:gd name="T80" fmla="*/ 3 w 741"/>
                <a:gd name="T81" fmla="*/ 323 h 740"/>
                <a:gd name="T82" fmla="*/ 25 w 741"/>
                <a:gd name="T83" fmla="*/ 236 h 740"/>
                <a:gd name="T84" fmla="*/ 66 w 741"/>
                <a:gd name="T85" fmla="*/ 158 h 740"/>
                <a:gd name="T86" fmla="*/ 124 w 741"/>
                <a:gd name="T87" fmla="*/ 93 h 740"/>
                <a:gd name="T88" fmla="*/ 196 w 741"/>
                <a:gd name="T89" fmla="*/ 43 h 740"/>
                <a:gd name="T90" fmla="*/ 279 w 741"/>
                <a:gd name="T91" fmla="*/ 11 h 740"/>
                <a:gd name="T92" fmla="*/ 370 w 741"/>
                <a:gd name="T93" fmla="*/ 0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41" h="740">
                  <a:moveTo>
                    <a:pt x="370" y="136"/>
                  </a:moveTo>
                  <a:lnTo>
                    <a:pt x="334" y="139"/>
                  </a:lnTo>
                  <a:lnTo>
                    <a:pt x="298" y="148"/>
                  </a:lnTo>
                  <a:lnTo>
                    <a:pt x="265" y="162"/>
                  </a:lnTo>
                  <a:lnTo>
                    <a:pt x="235" y="182"/>
                  </a:lnTo>
                  <a:lnTo>
                    <a:pt x="210" y="204"/>
                  </a:lnTo>
                  <a:lnTo>
                    <a:pt x="187" y="231"/>
                  </a:lnTo>
                  <a:lnTo>
                    <a:pt x="169" y="261"/>
                  </a:lnTo>
                  <a:lnTo>
                    <a:pt x="155" y="293"/>
                  </a:lnTo>
                  <a:lnTo>
                    <a:pt x="146" y="327"/>
                  </a:lnTo>
                  <a:lnTo>
                    <a:pt x="143" y="363"/>
                  </a:lnTo>
                  <a:lnTo>
                    <a:pt x="146" y="399"/>
                  </a:lnTo>
                  <a:lnTo>
                    <a:pt x="155" y="434"/>
                  </a:lnTo>
                  <a:lnTo>
                    <a:pt x="170" y="466"/>
                  </a:lnTo>
                  <a:lnTo>
                    <a:pt x="189" y="496"/>
                  </a:lnTo>
                  <a:lnTo>
                    <a:pt x="212" y="522"/>
                  </a:lnTo>
                  <a:lnTo>
                    <a:pt x="238" y="546"/>
                  </a:lnTo>
                  <a:lnTo>
                    <a:pt x="268" y="564"/>
                  </a:lnTo>
                  <a:lnTo>
                    <a:pt x="301" y="579"/>
                  </a:lnTo>
                  <a:lnTo>
                    <a:pt x="335" y="588"/>
                  </a:lnTo>
                  <a:lnTo>
                    <a:pt x="370" y="591"/>
                  </a:lnTo>
                  <a:lnTo>
                    <a:pt x="408" y="588"/>
                  </a:lnTo>
                  <a:lnTo>
                    <a:pt x="443" y="579"/>
                  </a:lnTo>
                  <a:lnTo>
                    <a:pt x="476" y="564"/>
                  </a:lnTo>
                  <a:lnTo>
                    <a:pt x="506" y="546"/>
                  </a:lnTo>
                  <a:lnTo>
                    <a:pt x="532" y="522"/>
                  </a:lnTo>
                  <a:lnTo>
                    <a:pt x="555" y="496"/>
                  </a:lnTo>
                  <a:lnTo>
                    <a:pt x="573" y="466"/>
                  </a:lnTo>
                  <a:lnTo>
                    <a:pt x="587" y="434"/>
                  </a:lnTo>
                  <a:lnTo>
                    <a:pt x="595" y="399"/>
                  </a:lnTo>
                  <a:lnTo>
                    <a:pt x="598" y="363"/>
                  </a:lnTo>
                  <a:lnTo>
                    <a:pt x="595" y="327"/>
                  </a:lnTo>
                  <a:lnTo>
                    <a:pt x="586" y="293"/>
                  </a:lnTo>
                  <a:lnTo>
                    <a:pt x="571" y="261"/>
                  </a:lnTo>
                  <a:lnTo>
                    <a:pt x="553" y="231"/>
                  </a:lnTo>
                  <a:lnTo>
                    <a:pt x="529" y="204"/>
                  </a:lnTo>
                  <a:lnTo>
                    <a:pt x="503" y="182"/>
                  </a:lnTo>
                  <a:lnTo>
                    <a:pt x="473" y="162"/>
                  </a:lnTo>
                  <a:lnTo>
                    <a:pt x="441" y="148"/>
                  </a:lnTo>
                  <a:lnTo>
                    <a:pt x="406" y="139"/>
                  </a:lnTo>
                  <a:lnTo>
                    <a:pt x="370" y="136"/>
                  </a:lnTo>
                  <a:close/>
                  <a:moveTo>
                    <a:pt x="370" y="0"/>
                  </a:moveTo>
                  <a:lnTo>
                    <a:pt x="418" y="3"/>
                  </a:lnTo>
                  <a:lnTo>
                    <a:pt x="463" y="11"/>
                  </a:lnTo>
                  <a:lnTo>
                    <a:pt x="505" y="25"/>
                  </a:lnTo>
                  <a:lnTo>
                    <a:pt x="546" y="43"/>
                  </a:lnTo>
                  <a:lnTo>
                    <a:pt x="583" y="66"/>
                  </a:lnTo>
                  <a:lnTo>
                    <a:pt x="618" y="93"/>
                  </a:lnTo>
                  <a:lnTo>
                    <a:pt x="648" y="124"/>
                  </a:lnTo>
                  <a:lnTo>
                    <a:pt x="675" y="158"/>
                  </a:lnTo>
                  <a:lnTo>
                    <a:pt x="698" y="196"/>
                  </a:lnTo>
                  <a:lnTo>
                    <a:pt x="716" y="236"/>
                  </a:lnTo>
                  <a:lnTo>
                    <a:pt x="729" y="278"/>
                  </a:lnTo>
                  <a:lnTo>
                    <a:pt x="739" y="323"/>
                  </a:lnTo>
                  <a:lnTo>
                    <a:pt x="741" y="370"/>
                  </a:lnTo>
                  <a:lnTo>
                    <a:pt x="738" y="417"/>
                  </a:lnTo>
                  <a:lnTo>
                    <a:pt x="729" y="462"/>
                  </a:lnTo>
                  <a:lnTo>
                    <a:pt x="715" y="505"/>
                  </a:lnTo>
                  <a:lnTo>
                    <a:pt x="697" y="545"/>
                  </a:lnTo>
                  <a:lnTo>
                    <a:pt x="673" y="583"/>
                  </a:lnTo>
                  <a:lnTo>
                    <a:pt x="645" y="617"/>
                  </a:lnTo>
                  <a:lnTo>
                    <a:pt x="614" y="647"/>
                  </a:lnTo>
                  <a:lnTo>
                    <a:pt x="580" y="674"/>
                  </a:lnTo>
                  <a:lnTo>
                    <a:pt x="543" y="698"/>
                  </a:lnTo>
                  <a:lnTo>
                    <a:pt x="503" y="715"/>
                  </a:lnTo>
                  <a:lnTo>
                    <a:pt x="460" y="728"/>
                  </a:lnTo>
                  <a:lnTo>
                    <a:pt x="416" y="738"/>
                  </a:lnTo>
                  <a:lnTo>
                    <a:pt x="370" y="740"/>
                  </a:lnTo>
                  <a:lnTo>
                    <a:pt x="323" y="738"/>
                  </a:lnTo>
                  <a:lnTo>
                    <a:pt x="279" y="728"/>
                  </a:lnTo>
                  <a:lnTo>
                    <a:pt x="236" y="715"/>
                  </a:lnTo>
                  <a:lnTo>
                    <a:pt x="195" y="698"/>
                  </a:lnTo>
                  <a:lnTo>
                    <a:pt x="158" y="674"/>
                  </a:lnTo>
                  <a:lnTo>
                    <a:pt x="123" y="647"/>
                  </a:lnTo>
                  <a:lnTo>
                    <a:pt x="93" y="617"/>
                  </a:lnTo>
                  <a:lnTo>
                    <a:pt x="66" y="583"/>
                  </a:lnTo>
                  <a:lnTo>
                    <a:pt x="43" y="545"/>
                  </a:lnTo>
                  <a:lnTo>
                    <a:pt x="25" y="505"/>
                  </a:lnTo>
                  <a:lnTo>
                    <a:pt x="12" y="462"/>
                  </a:lnTo>
                  <a:lnTo>
                    <a:pt x="3" y="417"/>
                  </a:lnTo>
                  <a:lnTo>
                    <a:pt x="0" y="370"/>
                  </a:lnTo>
                  <a:lnTo>
                    <a:pt x="3" y="323"/>
                  </a:lnTo>
                  <a:lnTo>
                    <a:pt x="12" y="278"/>
                  </a:lnTo>
                  <a:lnTo>
                    <a:pt x="25" y="236"/>
                  </a:lnTo>
                  <a:lnTo>
                    <a:pt x="43" y="196"/>
                  </a:lnTo>
                  <a:lnTo>
                    <a:pt x="66" y="158"/>
                  </a:lnTo>
                  <a:lnTo>
                    <a:pt x="94" y="124"/>
                  </a:lnTo>
                  <a:lnTo>
                    <a:pt x="124" y="93"/>
                  </a:lnTo>
                  <a:lnTo>
                    <a:pt x="158" y="66"/>
                  </a:lnTo>
                  <a:lnTo>
                    <a:pt x="196" y="43"/>
                  </a:lnTo>
                  <a:lnTo>
                    <a:pt x="236" y="25"/>
                  </a:lnTo>
                  <a:lnTo>
                    <a:pt x="279" y="11"/>
                  </a:lnTo>
                  <a:lnTo>
                    <a:pt x="324" y="3"/>
                  </a:lnTo>
                  <a:lnTo>
                    <a:pt x="3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5" name="Freeform 269"/>
          <p:cNvSpPr>
            <a:spLocks noEditPoints="1"/>
          </p:cNvSpPr>
          <p:nvPr/>
        </p:nvSpPr>
        <p:spPr bwMode="auto">
          <a:xfrm>
            <a:off x="3407509" y="4893423"/>
            <a:ext cx="593725" cy="593725"/>
          </a:xfrm>
          <a:custGeom>
            <a:avLst/>
            <a:gdLst>
              <a:gd name="T0" fmla="*/ 2588 w 3368"/>
              <a:gd name="T1" fmla="*/ 2628 h 3370"/>
              <a:gd name="T2" fmla="*/ 2508 w 3368"/>
              <a:gd name="T3" fmla="*/ 2956 h 3370"/>
              <a:gd name="T4" fmla="*/ 2728 w 3368"/>
              <a:gd name="T5" fmla="*/ 3202 h 3370"/>
              <a:gd name="T6" fmla="*/ 3068 w 3368"/>
              <a:gd name="T7" fmla="*/ 3163 h 3370"/>
              <a:gd name="T8" fmla="*/ 3222 w 3368"/>
              <a:gd name="T9" fmla="*/ 2868 h 3370"/>
              <a:gd name="T10" fmla="*/ 3065 w 3368"/>
              <a:gd name="T11" fmla="*/ 2573 h 3370"/>
              <a:gd name="T12" fmla="*/ 417 w 3368"/>
              <a:gd name="T13" fmla="*/ 2520 h 3370"/>
              <a:gd name="T14" fmla="*/ 169 w 3368"/>
              <a:gd name="T15" fmla="*/ 2737 h 3370"/>
              <a:gd name="T16" fmla="*/ 209 w 3368"/>
              <a:gd name="T17" fmla="*/ 3073 h 3370"/>
              <a:gd name="T18" fmla="*/ 508 w 3368"/>
              <a:gd name="T19" fmla="*/ 3226 h 3370"/>
              <a:gd name="T20" fmla="*/ 805 w 3368"/>
              <a:gd name="T21" fmla="*/ 3073 h 3370"/>
              <a:gd name="T22" fmla="*/ 845 w 3368"/>
              <a:gd name="T23" fmla="*/ 2737 h 3370"/>
              <a:gd name="T24" fmla="*/ 595 w 3368"/>
              <a:gd name="T25" fmla="*/ 2520 h 3370"/>
              <a:gd name="T26" fmla="*/ 1407 w 3368"/>
              <a:gd name="T27" fmla="*/ 1111 h 3370"/>
              <a:gd name="T28" fmla="*/ 1094 w 3368"/>
              <a:gd name="T29" fmla="*/ 1454 h 3370"/>
              <a:gd name="T30" fmla="*/ 1094 w 3368"/>
              <a:gd name="T31" fmla="*/ 1935 h 3370"/>
              <a:gd name="T32" fmla="*/ 1407 w 3368"/>
              <a:gd name="T33" fmla="*/ 2278 h 3370"/>
              <a:gd name="T34" fmla="*/ 1886 w 3368"/>
              <a:gd name="T35" fmla="*/ 2321 h 3370"/>
              <a:gd name="T36" fmla="*/ 2256 w 3368"/>
              <a:gd name="T37" fmla="*/ 2041 h 3370"/>
              <a:gd name="T38" fmla="*/ 2344 w 3368"/>
              <a:gd name="T39" fmla="*/ 1571 h 3370"/>
              <a:gd name="T40" fmla="*/ 2097 w 3368"/>
              <a:gd name="T41" fmla="*/ 1174 h 3370"/>
              <a:gd name="T42" fmla="*/ 2860 w 3368"/>
              <a:gd name="T43" fmla="*/ 145 h 3370"/>
              <a:gd name="T44" fmla="*/ 2562 w 3368"/>
              <a:gd name="T45" fmla="*/ 298 h 3370"/>
              <a:gd name="T46" fmla="*/ 2522 w 3368"/>
              <a:gd name="T47" fmla="*/ 634 h 3370"/>
              <a:gd name="T48" fmla="*/ 2770 w 3368"/>
              <a:gd name="T49" fmla="*/ 851 h 3370"/>
              <a:gd name="T50" fmla="*/ 3102 w 3368"/>
              <a:gd name="T51" fmla="*/ 772 h 3370"/>
              <a:gd name="T52" fmla="*/ 3219 w 3368"/>
              <a:gd name="T53" fmla="*/ 458 h 3370"/>
              <a:gd name="T54" fmla="*/ 3028 w 3368"/>
              <a:gd name="T55" fmla="*/ 187 h 3370"/>
              <a:gd name="T56" fmla="*/ 3020 w 3368"/>
              <a:gd name="T57" fmla="*/ 26 h 3370"/>
              <a:gd name="T58" fmla="*/ 3322 w 3368"/>
              <a:gd name="T59" fmla="*/ 294 h 3370"/>
              <a:gd name="T60" fmla="*/ 3321 w 3368"/>
              <a:gd name="T61" fmla="*/ 710 h 3370"/>
              <a:gd name="T62" fmla="*/ 3018 w 3368"/>
              <a:gd name="T63" fmla="*/ 979 h 3370"/>
              <a:gd name="T64" fmla="*/ 2617 w 3368"/>
              <a:gd name="T65" fmla="*/ 944 h 3370"/>
              <a:gd name="T66" fmla="*/ 2486 w 3368"/>
              <a:gd name="T67" fmla="*/ 1550 h 3370"/>
              <a:gd name="T68" fmla="*/ 2396 w 3368"/>
              <a:gd name="T69" fmla="*/ 2087 h 3370"/>
              <a:gd name="T70" fmla="*/ 2808 w 3368"/>
              <a:gd name="T71" fmla="*/ 2369 h 3370"/>
              <a:gd name="T72" fmla="*/ 3201 w 3368"/>
              <a:gd name="T73" fmla="*/ 2495 h 3370"/>
              <a:gd name="T74" fmla="*/ 3368 w 3368"/>
              <a:gd name="T75" fmla="*/ 2868 h 3370"/>
              <a:gd name="T76" fmla="*/ 3199 w 3368"/>
              <a:gd name="T77" fmla="*/ 3242 h 3370"/>
              <a:gd name="T78" fmla="*/ 2805 w 3368"/>
              <a:gd name="T79" fmla="*/ 3367 h 3370"/>
              <a:gd name="T80" fmla="*/ 2451 w 3368"/>
              <a:gd name="T81" fmla="*/ 3165 h 3370"/>
              <a:gd name="T82" fmla="*/ 2364 w 3368"/>
              <a:gd name="T83" fmla="*/ 2766 h 3370"/>
              <a:gd name="T84" fmla="*/ 2123 w 3368"/>
              <a:gd name="T85" fmla="*/ 2373 h 3370"/>
              <a:gd name="T86" fmla="*/ 1638 w 3368"/>
              <a:gd name="T87" fmla="*/ 2489 h 3370"/>
              <a:gd name="T88" fmla="*/ 1183 w 3368"/>
              <a:gd name="T89" fmla="*/ 2299 h 3370"/>
              <a:gd name="T90" fmla="*/ 1011 w 3368"/>
              <a:gd name="T91" fmla="*/ 2923 h 3370"/>
              <a:gd name="T92" fmla="*/ 805 w 3368"/>
              <a:gd name="T93" fmla="*/ 3273 h 3370"/>
              <a:gd name="T94" fmla="*/ 398 w 3368"/>
              <a:gd name="T95" fmla="*/ 3358 h 3370"/>
              <a:gd name="T96" fmla="*/ 69 w 3368"/>
              <a:gd name="T97" fmla="*/ 3123 h 3370"/>
              <a:gd name="T98" fmla="*/ 11 w 3368"/>
              <a:gd name="T99" fmla="*/ 2759 h 3370"/>
              <a:gd name="T100" fmla="*/ 250 w 3368"/>
              <a:gd name="T101" fmla="*/ 2434 h 3370"/>
              <a:gd name="T102" fmla="*/ 671 w 3368"/>
              <a:gd name="T103" fmla="*/ 2392 h 3370"/>
              <a:gd name="T104" fmla="*/ 951 w 3368"/>
              <a:gd name="T105" fmla="*/ 1963 h 3370"/>
              <a:gd name="T106" fmla="*/ 954 w 3368"/>
              <a:gd name="T107" fmla="*/ 1415 h 3370"/>
              <a:gd name="T108" fmla="*/ 1298 w 3368"/>
              <a:gd name="T109" fmla="*/ 1004 h 3370"/>
              <a:gd name="T110" fmla="*/ 1842 w 3368"/>
              <a:gd name="T111" fmla="*/ 908 h 3370"/>
              <a:gd name="T112" fmla="*/ 2438 w 3368"/>
              <a:gd name="T113" fmla="*/ 783 h 3370"/>
              <a:gd name="T114" fmla="*/ 2364 w 3368"/>
              <a:gd name="T115" fmla="*/ 393 h 3370"/>
              <a:gd name="T116" fmla="*/ 2603 w 3368"/>
              <a:gd name="T117" fmla="*/ 68 h 3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368" h="3370">
                <a:moveTo>
                  <a:pt x="2860" y="2509"/>
                </a:moveTo>
                <a:lnTo>
                  <a:pt x="2814" y="2512"/>
                </a:lnTo>
                <a:lnTo>
                  <a:pt x="2770" y="2520"/>
                </a:lnTo>
                <a:lnTo>
                  <a:pt x="2728" y="2534"/>
                </a:lnTo>
                <a:lnTo>
                  <a:pt x="2689" y="2551"/>
                </a:lnTo>
                <a:lnTo>
                  <a:pt x="2652" y="2573"/>
                </a:lnTo>
                <a:lnTo>
                  <a:pt x="2618" y="2598"/>
                </a:lnTo>
                <a:lnTo>
                  <a:pt x="2588" y="2628"/>
                </a:lnTo>
                <a:lnTo>
                  <a:pt x="2562" y="2662"/>
                </a:lnTo>
                <a:lnTo>
                  <a:pt x="2540" y="2698"/>
                </a:lnTo>
                <a:lnTo>
                  <a:pt x="2522" y="2737"/>
                </a:lnTo>
                <a:lnTo>
                  <a:pt x="2508" y="2779"/>
                </a:lnTo>
                <a:lnTo>
                  <a:pt x="2501" y="2822"/>
                </a:lnTo>
                <a:lnTo>
                  <a:pt x="2498" y="2868"/>
                </a:lnTo>
                <a:lnTo>
                  <a:pt x="2501" y="2913"/>
                </a:lnTo>
                <a:lnTo>
                  <a:pt x="2508" y="2956"/>
                </a:lnTo>
                <a:lnTo>
                  <a:pt x="2522" y="2998"/>
                </a:lnTo>
                <a:lnTo>
                  <a:pt x="2540" y="3037"/>
                </a:lnTo>
                <a:lnTo>
                  <a:pt x="2562" y="3073"/>
                </a:lnTo>
                <a:lnTo>
                  <a:pt x="2588" y="3106"/>
                </a:lnTo>
                <a:lnTo>
                  <a:pt x="2618" y="3136"/>
                </a:lnTo>
                <a:lnTo>
                  <a:pt x="2652" y="3163"/>
                </a:lnTo>
                <a:lnTo>
                  <a:pt x="2689" y="3184"/>
                </a:lnTo>
                <a:lnTo>
                  <a:pt x="2728" y="3202"/>
                </a:lnTo>
                <a:lnTo>
                  <a:pt x="2770" y="3215"/>
                </a:lnTo>
                <a:lnTo>
                  <a:pt x="2814" y="3223"/>
                </a:lnTo>
                <a:lnTo>
                  <a:pt x="2860" y="3226"/>
                </a:lnTo>
                <a:lnTo>
                  <a:pt x="2906" y="3223"/>
                </a:lnTo>
                <a:lnTo>
                  <a:pt x="2950" y="3215"/>
                </a:lnTo>
                <a:lnTo>
                  <a:pt x="2992" y="3202"/>
                </a:lnTo>
                <a:lnTo>
                  <a:pt x="3031" y="3184"/>
                </a:lnTo>
                <a:lnTo>
                  <a:pt x="3068" y="3163"/>
                </a:lnTo>
                <a:lnTo>
                  <a:pt x="3102" y="3136"/>
                </a:lnTo>
                <a:lnTo>
                  <a:pt x="3132" y="3106"/>
                </a:lnTo>
                <a:lnTo>
                  <a:pt x="3159" y="3073"/>
                </a:lnTo>
                <a:lnTo>
                  <a:pt x="3180" y="3037"/>
                </a:lnTo>
                <a:lnTo>
                  <a:pt x="3199" y="2998"/>
                </a:lnTo>
                <a:lnTo>
                  <a:pt x="3211" y="2956"/>
                </a:lnTo>
                <a:lnTo>
                  <a:pt x="3219" y="2913"/>
                </a:lnTo>
                <a:lnTo>
                  <a:pt x="3222" y="2868"/>
                </a:lnTo>
                <a:lnTo>
                  <a:pt x="3219" y="2822"/>
                </a:lnTo>
                <a:lnTo>
                  <a:pt x="3211" y="2779"/>
                </a:lnTo>
                <a:lnTo>
                  <a:pt x="3198" y="2737"/>
                </a:lnTo>
                <a:lnTo>
                  <a:pt x="3179" y="2698"/>
                </a:lnTo>
                <a:lnTo>
                  <a:pt x="3157" y="2662"/>
                </a:lnTo>
                <a:lnTo>
                  <a:pt x="3130" y="2628"/>
                </a:lnTo>
                <a:lnTo>
                  <a:pt x="3099" y="2598"/>
                </a:lnTo>
                <a:lnTo>
                  <a:pt x="3065" y="2573"/>
                </a:lnTo>
                <a:lnTo>
                  <a:pt x="3028" y="2551"/>
                </a:lnTo>
                <a:lnTo>
                  <a:pt x="2989" y="2534"/>
                </a:lnTo>
                <a:lnTo>
                  <a:pt x="2948" y="2520"/>
                </a:lnTo>
                <a:lnTo>
                  <a:pt x="2904" y="2512"/>
                </a:lnTo>
                <a:lnTo>
                  <a:pt x="2860" y="2509"/>
                </a:lnTo>
                <a:close/>
                <a:moveTo>
                  <a:pt x="508" y="2509"/>
                </a:moveTo>
                <a:lnTo>
                  <a:pt x="461" y="2512"/>
                </a:lnTo>
                <a:lnTo>
                  <a:pt x="417" y="2520"/>
                </a:lnTo>
                <a:lnTo>
                  <a:pt x="375" y="2534"/>
                </a:lnTo>
                <a:lnTo>
                  <a:pt x="336" y="2551"/>
                </a:lnTo>
                <a:lnTo>
                  <a:pt x="299" y="2573"/>
                </a:lnTo>
                <a:lnTo>
                  <a:pt x="266" y="2598"/>
                </a:lnTo>
                <a:lnTo>
                  <a:pt x="236" y="2628"/>
                </a:lnTo>
                <a:lnTo>
                  <a:pt x="209" y="2662"/>
                </a:lnTo>
                <a:lnTo>
                  <a:pt x="187" y="2698"/>
                </a:lnTo>
                <a:lnTo>
                  <a:pt x="169" y="2737"/>
                </a:lnTo>
                <a:lnTo>
                  <a:pt x="156" y="2779"/>
                </a:lnTo>
                <a:lnTo>
                  <a:pt x="148" y="2822"/>
                </a:lnTo>
                <a:lnTo>
                  <a:pt x="146" y="2868"/>
                </a:lnTo>
                <a:lnTo>
                  <a:pt x="148" y="2913"/>
                </a:lnTo>
                <a:lnTo>
                  <a:pt x="156" y="2956"/>
                </a:lnTo>
                <a:lnTo>
                  <a:pt x="169" y="2998"/>
                </a:lnTo>
                <a:lnTo>
                  <a:pt x="187" y="3037"/>
                </a:lnTo>
                <a:lnTo>
                  <a:pt x="209" y="3073"/>
                </a:lnTo>
                <a:lnTo>
                  <a:pt x="236" y="3106"/>
                </a:lnTo>
                <a:lnTo>
                  <a:pt x="266" y="3136"/>
                </a:lnTo>
                <a:lnTo>
                  <a:pt x="299" y="3163"/>
                </a:lnTo>
                <a:lnTo>
                  <a:pt x="336" y="3184"/>
                </a:lnTo>
                <a:lnTo>
                  <a:pt x="375" y="3202"/>
                </a:lnTo>
                <a:lnTo>
                  <a:pt x="417" y="3215"/>
                </a:lnTo>
                <a:lnTo>
                  <a:pt x="461" y="3223"/>
                </a:lnTo>
                <a:lnTo>
                  <a:pt x="508" y="3226"/>
                </a:lnTo>
                <a:lnTo>
                  <a:pt x="553" y="3223"/>
                </a:lnTo>
                <a:lnTo>
                  <a:pt x="598" y="3215"/>
                </a:lnTo>
                <a:lnTo>
                  <a:pt x="639" y="3202"/>
                </a:lnTo>
                <a:lnTo>
                  <a:pt x="679" y="3184"/>
                </a:lnTo>
                <a:lnTo>
                  <a:pt x="716" y="3163"/>
                </a:lnTo>
                <a:lnTo>
                  <a:pt x="749" y="3136"/>
                </a:lnTo>
                <a:lnTo>
                  <a:pt x="779" y="3106"/>
                </a:lnTo>
                <a:lnTo>
                  <a:pt x="805" y="3073"/>
                </a:lnTo>
                <a:lnTo>
                  <a:pt x="828" y="3037"/>
                </a:lnTo>
                <a:lnTo>
                  <a:pt x="845" y="2998"/>
                </a:lnTo>
                <a:lnTo>
                  <a:pt x="858" y="2956"/>
                </a:lnTo>
                <a:lnTo>
                  <a:pt x="867" y="2913"/>
                </a:lnTo>
                <a:lnTo>
                  <a:pt x="870" y="2868"/>
                </a:lnTo>
                <a:lnTo>
                  <a:pt x="867" y="2822"/>
                </a:lnTo>
                <a:lnTo>
                  <a:pt x="858" y="2779"/>
                </a:lnTo>
                <a:lnTo>
                  <a:pt x="845" y="2737"/>
                </a:lnTo>
                <a:lnTo>
                  <a:pt x="827" y="2698"/>
                </a:lnTo>
                <a:lnTo>
                  <a:pt x="803" y="2662"/>
                </a:lnTo>
                <a:lnTo>
                  <a:pt x="776" y="2628"/>
                </a:lnTo>
                <a:lnTo>
                  <a:pt x="747" y="2598"/>
                </a:lnTo>
                <a:lnTo>
                  <a:pt x="713" y="2573"/>
                </a:lnTo>
                <a:lnTo>
                  <a:pt x="676" y="2551"/>
                </a:lnTo>
                <a:lnTo>
                  <a:pt x="637" y="2534"/>
                </a:lnTo>
                <a:lnTo>
                  <a:pt x="595" y="2520"/>
                </a:lnTo>
                <a:lnTo>
                  <a:pt x="552" y="2512"/>
                </a:lnTo>
                <a:lnTo>
                  <a:pt x="508" y="2509"/>
                </a:lnTo>
                <a:close/>
                <a:moveTo>
                  <a:pt x="1702" y="1041"/>
                </a:moveTo>
                <a:lnTo>
                  <a:pt x="1640" y="1043"/>
                </a:lnTo>
                <a:lnTo>
                  <a:pt x="1578" y="1053"/>
                </a:lnTo>
                <a:lnTo>
                  <a:pt x="1519" y="1067"/>
                </a:lnTo>
                <a:lnTo>
                  <a:pt x="1461" y="1086"/>
                </a:lnTo>
                <a:lnTo>
                  <a:pt x="1407" y="1111"/>
                </a:lnTo>
                <a:lnTo>
                  <a:pt x="1356" y="1141"/>
                </a:lnTo>
                <a:lnTo>
                  <a:pt x="1306" y="1174"/>
                </a:lnTo>
                <a:lnTo>
                  <a:pt x="1261" y="1212"/>
                </a:lnTo>
                <a:lnTo>
                  <a:pt x="1219" y="1254"/>
                </a:lnTo>
                <a:lnTo>
                  <a:pt x="1182" y="1299"/>
                </a:lnTo>
                <a:lnTo>
                  <a:pt x="1149" y="1348"/>
                </a:lnTo>
                <a:lnTo>
                  <a:pt x="1119" y="1399"/>
                </a:lnTo>
                <a:lnTo>
                  <a:pt x="1094" y="1454"/>
                </a:lnTo>
                <a:lnTo>
                  <a:pt x="1075" y="1511"/>
                </a:lnTo>
                <a:lnTo>
                  <a:pt x="1060" y="1571"/>
                </a:lnTo>
                <a:lnTo>
                  <a:pt x="1052" y="1631"/>
                </a:lnTo>
                <a:lnTo>
                  <a:pt x="1049" y="1695"/>
                </a:lnTo>
                <a:lnTo>
                  <a:pt x="1052" y="1757"/>
                </a:lnTo>
                <a:lnTo>
                  <a:pt x="1060" y="1819"/>
                </a:lnTo>
                <a:lnTo>
                  <a:pt x="1075" y="1878"/>
                </a:lnTo>
                <a:lnTo>
                  <a:pt x="1094" y="1935"/>
                </a:lnTo>
                <a:lnTo>
                  <a:pt x="1119" y="1990"/>
                </a:lnTo>
                <a:lnTo>
                  <a:pt x="1149" y="2041"/>
                </a:lnTo>
                <a:lnTo>
                  <a:pt x="1182" y="2091"/>
                </a:lnTo>
                <a:lnTo>
                  <a:pt x="1219" y="2136"/>
                </a:lnTo>
                <a:lnTo>
                  <a:pt x="1261" y="2177"/>
                </a:lnTo>
                <a:lnTo>
                  <a:pt x="1306" y="2215"/>
                </a:lnTo>
                <a:lnTo>
                  <a:pt x="1356" y="2249"/>
                </a:lnTo>
                <a:lnTo>
                  <a:pt x="1407" y="2278"/>
                </a:lnTo>
                <a:lnTo>
                  <a:pt x="1461" y="2302"/>
                </a:lnTo>
                <a:lnTo>
                  <a:pt x="1519" y="2323"/>
                </a:lnTo>
                <a:lnTo>
                  <a:pt x="1578" y="2336"/>
                </a:lnTo>
                <a:lnTo>
                  <a:pt x="1640" y="2345"/>
                </a:lnTo>
                <a:lnTo>
                  <a:pt x="1702" y="2348"/>
                </a:lnTo>
                <a:lnTo>
                  <a:pt x="1765" y="2345"/>
                </a:lnTo>
                <a:lnTo>
                  <a:pt x="1826" y="2336"/>
                </a:lnTo>
                <a:lnTo>
                  <a:pt x="1886" y="2321"/>
                </a:lnTo>
                <a:lnTo>
                  <a:pt x="1942" y="2302"/>
                </a:lnTo>
                <a:lnTo>
                  <a:pt x="1998" y="2277"/>
                </a:lnTo>
                <a:lnTo>
                  <a:pt x="2049" y="2249"/>
                </a:lnTo>
                <a:lnTo>
                  <a:pt x="2097" y="2215"/>
                </a:lnTo>
                <a:lnTo>
                  <a:pt x="2143" y="2177"/>
                </a:lnTo>
                <a:lnTo>
                  <a:pt x="2184" y="2135"/>
                </a:lnTo>
                <a:lnTo>
                  <a:pt x="2222" y="2090"/>
                </a:lnTo>
                <a:lnTo>
                  <a:pt x="2256" y="2041"/>
                </a:lnTo>
                <a:lnTo>
                  <a:pt x="2286" y="1989"/>
                </a:lnTo>
                <a:lnTo>
                  <a:pt x="2310" y="1935"/>
                </a:lnTo>
                <a:lnTo>
                  <a:pt x="2330" y="1878"/>
                </a:lnTo>
                <a:lnTo>
                  <a:pt x="2344" y="1819"/>
                </a:lnTo>
                <a:lnTo>
                  <a:pt x="2353" y="1757"/>
                </a:lnTo>
                <a:lnTo>
                  <a:pt x="2356" y="1695"/>
                </a:lnTo>
                <a:lnTo>
                  <a:pt x="2353" y="1631"/>
                </a:lnTo>
                <a:lnTo>
                  <a:pt x="2344" y="1571"/>
                </a:lnTo>
                <a:lnTo>
                  <a:pt x="2330" y="1511"/>
                </a:lnTo>
                <a:lnTo>
                  <a:pt x="2310" y="1454"/>
                </a:lnTo>
                <a:lnTo>
                  <a:pt x="2286" y="1399"/>
                </a:lnTo>
                <a:lnTo>
                  <a:pt x="2256" y="1348"/>
                </a:lnTo>
                <a:lnTo>
                  <a:pt x="2222" y="1299"/>
                </a:lnTo>
                <a:lnTo>
                  <a:pt x="2184" y="1254"/>
                </a:lnTo>
                <a:lnTo>
                  <a:pt x="2143" y="1212"/>
                </a:lnTo>
                <a:lnTo>
                  <a:pt x="2097" y="1174"/>
                </a:lnTo>
                <a:lnTo>
                  <a:pt x="2049" y="1141"/>
                </a:lnTo>
                <a:lnTo>
                  <a:pt x="1998" y="1111"/>
                </a:lnTo>
                <a:lnTo>
                  <a:pt x="1942" y="1086"/>
                </a:lnTo>
                <a:lnTo>
                  <a:pt x="1886" y="1067"/>
                </a:lnTo>
                <a:lnTo>
                  <a:pt x="1826" y="1053"/>
                </a:lnTo>
                <a:lnTo>
                  <a:pt x="1765" y="1043"/>
                </a:lnTo>
                <a:lnTo>
                  <a:pt x="1702" y="1041"/>
                </a:lnTo>
                <a:close/>
                <a:moveTo>
                  <a:pt x="2860" y="145"/>
                </a:moveTo>
                <a:lnTo>
                  <a:pt x="2814" y="148"/>
                </a:lnTo>
                <a:lnTo>
                  <a:pt x="2770" y="156"/>
                </a:lnTo>
                <a:lnTo>
                  <a:pt x="2728" y="169"/>
                </a:lnTo>
                <a:lnTo>
                  <a:pt x="2689" y="187"/>
                </a:lnTo>
                <a:lnTo>
                  <a:pt x="2652" y="208"/>
                </a:lnTo>
                <a:lnTo>
                  <a:pt x="2618" y="235"/>
                </a:lnTo>
                <a:lnTo>
                  <a:pt x="2588" y="265"/>
                </a:lnTo>
                <a:lnTo>
                  <a:pt x="2562" y="298"/>
                </a:lnTo>
                <a:lnTo>
                  <a:pt x="2540" y="334"/>
                </a:lnTo>
                <a:lnTo>
                  <a:pt x="2522" y="373"/>
                </a:lnTo>
                <a:lnTo>
                  <a:pt x="2508" y="415"/>
                </a:lnTo>
                <a:lnTo>
                  <a:pt x="2501" y="458"/>
                </a:lnTo>
                <a:lnTo>
                  <a:pt x="2498" y="504"/>
                </a:lnTo>
                <a:lnTo>
                  <a:pt x="2501" y="549"/>
                </a:lnTo>
                <a:lnTo>
                  <a:pt x="2508" y="592"/>
                </a:lnTo>
                <a:lnTo>
                  <a:pt x="2522" y="634"/>
                </a:lnTo>
                <a:lnTo>
                  <a:pt x="2540" y="673"/>
                </a:lnTo>
                <a:lnTo>
                  <a:pt x="2562" y="709"/>
                </a:lnTo>
                <a:lnTo>
                  <a:pt x="2588" y="743"/>
                </a:lnTo>
                <a:lnTo>
                  <a:pt x="2618" y="772"/>
                </a:lnTo>
                <a:lnTo>
                  <a:pt x="2652" y="798"/>
                </a:lnTo>
                <a:lnTo>
                  <a:pt x="2689" y="820"/>
                </a:lnTo>
                <a:lnTo>
                  <a:pt x="2728" y="837"/>
                </a:lnTo>
                <a:lnTo>
                  <a:pt x="2770" y="851"/>
                </a:lnTo>
                <a:lnTo>
                  <a:pt x="2814" y="859"/>
                </a:lnTo>
                <a:lnTo>
                  <a:pt x="2860" y="862"/>
                </a:lnTo>
                <a:lnTo>
                  <a:pt x="2906" y="859"/>
                </a:lnTo>
                <a:lnTo>
                  <a:pt x="2950" y="851"/>
                </a:lnTo>
                <a:lnTo>
                  <a:pt x="2992" y="837"/>
                </a:lnTo>
                <a:lnTo>
                  <a:pt x="3031" y="820"/>
                </a:lnTo>
                <a:lnTo>
                  <a:pt x="3068" y="798"/>
                </a:lnTo>
                <a:lnTo>
                  <a:pt x="3102" y="772"/>
                </a:lnTo>
                <a:lnTo>
                  <a:pt x="3132" y="743"/>
                </a:lnTo>
                <a:lnTo>
                  <a:pt x="3159" y="709"/>
                </a:lnTo>
                <a:lnTo>
                  <a:pt x="3180" y="673"/>
                </a:lnTo>
                <a:lnTo>
                  <a:pt x="3199" y="634"/>
                </a:lnTo>
                <a:lnTo>
                  <a:pt x="3211" y="592"/>
                </a:lnTo>
                <a:lnTo>
                  <a:pt x="3219" y="549"/>
                </a:lnTo>
                <a:lnTo>
                  <a:pt x="3222" y="504"/>
                </a:lnTo>
                <a:lnTo>
                  <a:pt x="3219" y="458"/>
                </a:lnTo>
                <a:lnTo>
                  <a:pt x="3211" y="415"/>
                </a:lnTo>
                <a:lnTo>
                  <a:pt x="3198" y="373"/>
                </a:lnTo>
                <a:lnTo>
                  <a:pt x="3179" y="334"/>
                </a:lnTo>
                <a:lnTo>
                  <a:pt x="3157" y="298"/>
                </a:lnTo>
                <a:lnTo>
                  <a:pt x="3130" y="265"/>
                </a:lnTo>
                <a:lnTo>
                  <a:pt x="3099" y="235"/>
                </a:lnTo>
                <a:lnTo>
                  <a:pt x="3065" y="208"/>
                </a:lnTo>
                <a:lnTo>
                  <a:pt x="3028" y="187"/>
                </a:lnTo>
                <a:lnTo>
                  <a:pt x="2989" y="169"/>
                </a:lnTo>
                <a:lnTo>
                  <a:pt x="2948" y="156"/>
                </a:lnTo>
                <a:lnTo>
                  <a:pt x="2904" y="148"/>
                </a:lnTo>
                <a:lnTo>
                  <a:pt x="2860" y="145"/>
                </a:lnTo>
                <a:close/>
                <a:moveTo>
                  <a:pt x="2859" y="0"/>
                </a:moveTo>
                <a:lnTo>
                  <a:pt x="2916" y="3"/>
                </a:lnTo>
                <a:lnTo>
                  <a:pt x="2969" y="11"/>
                </a:lnTo>
                <a:lnTo>
                  <a:pt x="3020" y="26"/>
                </a:lnTo>
                <a:lnTo>
                  <a:pt x="3069" y="44"/>
                </a:lnTo>
                <a:lnTo>
                  <a:pt x="3117" y="68"/>
                </a:lnTo>
                <a:lnTo>
                  <a:pt x="3160" y="97"/>
                </a:lnTo>
                <a:lnTo>
                  <a:pt x="3201" y="128"/>
                </a:lnTo>
                <a:lnTo>
                  <a:pt x="3237" y="164"/>
                </a:lnTo>
                <a:lnTo>
                  <a:pt x="3269" y="204"/>
                </a:lnTo>
                <a:lnTo>
                  <a:pt x="3298" y="247"/>
                </a:lnTo>
                <a:lnTo>
                  <a:pt x="3322" y="294"/>
                </a:lnTo>
                <a:lnTo>
                  <a:pt x="3341" y="343"/>
                </a:lnTo>
                <a:lnTo>
                  <a:pt x="3354" y="393"/>
                </a:lnTo>
                <a:lnTo>
                  <a:pt x="3364" y="446"/>
                </a:lnTo>
                <a:lnTo>
                  <a:pt x="3367" y="502"/>
                </a:lnTo>
                <a:lnTo>
                  <a:pt x="3364" y="557"/>
                </a:lnTo>
                <a:lnTo>
                  <a:pt x="3354" y="611"/>
                </a:lnTo>
                <a:lnTo>
                  <a:pt x="3340" y="662"/>
                </a:lnTo>
                <a:lnTo>
                  <a:pt x="3321" y="710"/>
                </a:lnTo>
                <a:lnTo>
                  <a:pt x="3296" y="756"/>
                </a:lnTo>
                <a:lnTo>
                  <a:pt x="3267" y="799"/>
                </a:lnTo>
                <a:lnTo>
                  <a:pt x="3234" y="839"/>
                </a:lnTo>
                <a:lnTo>
                  <a:pt x="3198" y="875"/>
                </a:lnTo>
                <a:lnTo>
                  <a:pt x="3157" y="908"/>
                </a:lnTo>
                <a:lnTo>
                  <a:pt x="3113" y="936"/>
                </a:lnTo>
                <a:lnTo>
                  <a:pt x="3066" y="959"/>
                </a:lnTo>
                <a:lnTo>
                  <a:pt x="3018" y="979"/>
                </a:lnTo>
                <a:lnTo>
                  <a:pt x="2967" y="992"/>
                </a:lnTo>
                <a:lnTo>
                  <a:pt x="2913" y="1000"/>
                </a:lnTo>
                <a:lnTo>
                  <a:pt x="2859" y="1003"/>
                </a:lnTo>
                <a:lnTo>
                  <a:pt x="2807" y="1001"/>
                </a:lnTo>
                <a:lnTo>
                  <a:pt x="2757" y="993"/>
                </a:lnTo>
                <a:lnTo>
                  <a:pt x="2708" y="981"/>
                </a:lnTo>
                <a:lnTo>
                  <a:pt x="2661" y="964"/>
                </a:lnTo>
                <a:lnTo>
                  <a:pt x="2617" y="944"/>
                </a:lnTo>
                <a:lnTo>
                  <a:pt x="2575" y="918"/>
                </a:lnTo>
                <a:lnTo>
                  <a:pt x="2312" y="1180"/>
                </a:lnTo>
                <a:lnTo>
                  <a:pt x="2353" y="1233"/>
                </a:lnTo>
                <a:lnTo>
                  <a:pt x="2389" y="1291"/>
                </a:lnTo>
                <a:lnTo>
                  <a:pt x="2422" y="1352"/>
                </a:lnTo>
                <a:lnTo>
                  <a:pt x="2449" y="1416"/>
                </a:lnTo>
                <a:lnTo>
                  <a:pt x="2470" y="1481"/>
                </a:lnTo>
                <a:lnTo>
                  <a:pt x="2486" y="1550"/>
                </a:lnTo>
                <a:lnTo>
                  <a:pt x="2495" y="1621"/>
                </a:lnTo>
                <a:lnTo>
                  <a:pt x="2498" y="1694"/>
                </a:lnTo>
                <a:lnTo>
                  <a:pt x="2495" y="1764"/>
                </a:lnTo>
                <a:lnTo>
                  <a:pt x="2487" y="1833"/>
                </a:lnTo>
                <a:lnTo>
                  <a:pt x="2471" y="1900"/>
                </a:lnTo>
                <a:lnTo>
                  <a:pt x="2451" y="1966"/>
                </a:lnTo>
                <a:lnTo>
                  <a:pt x="2426" y="2027"/>
                </a:lnTo>
                <a:lnTo>
                  <a:pt x="2396" y="2087"/>
                </a:lnTo>
                <a:lnTo>
                  <a:pt x="2361" y="2143"/>
                </a:lnTo>
                <a:lnTo>
                  <a:pt x="2321" y="2196"/>
                </a:lnTo>
                <a:lnTo>
                  <a:pt x="2577" y="2450"/>
                </a:lnTo>
                <a:lnTo>
                  <a:pt x="2618" y="2425"/>
                </a:lnTo>
                <a:lnTo>
                  <a:pt x="2663" y="2405"/>
                </a:lnTo>
                <a:lnTo>
                  <a:pt x="2709" y="2388"/>
                </a:lnTo>
                <a:lnTo>
                  <a:pt x="2758" y="2376"/>
                </a:lnTo>
                <a:lnTo>
                  <a:pt x="2808" y="2369"/>
                </a:lnTo>
                <a:lnTo>
                  <a:pt x="2860" y="2366"/>
                </a:lnTo>
                <a:lnTo>
                  <a:pt x="2916" y="2369"/>
                </a:lnTo>
                <a:lnTo>
                  <a:pt x="2970" y="2378"/>
                </a:lnTo>
                <a:lnTo>
                  <a:pt x="3021" y="2391"/>
                </a:lnTo>
                <a:lnTo>
                  <a:pt x="3070" y="2411"/>
                </a:lnTo>
                <a:lnTo>
                  <a:pt x="3118" y="2434"/>
                </a:lnTo>
                <a:lnTo>
                  <a:pt x="3161" y="2462"/>
                </a:lnTo>
                <a:lnTo>
                  <a:pt x="3201" y="2495"/>
                </a:lnTo>
                <a:lnTo>
                  <a:pt x="3238" y="2531"/>
                </a:lnTo>
                <a:lnTo>
                  <a:pt x="3270" y="2571"/>
                </a:lnTo>
                <a:lnTo>
                  <a:pt x="3299" y="2614"/>
                </a:lnTo>
                <a:lnTo>
                  <a:pt x="3323" y="2660"/>
                </a:lnTo>
                <a:lnTo>
                  <a:pt x="3342" y="2708"/>
                </a:lnTo>
                <a:lnTo>
                  <a:pt x="3357" y="2759"/>
                </a:lnTo>
                <a:lnTo>
                  <a:pt x="3365" y="2813"/>
                </a:lnTo>
                <a:lnTo>
                  <a:pt x="3368" y="2868"/>
                </a:lnTo>
                <a:lnTo>
                  <a:pt x="3365" y="2923"/>
                </a:lnTo>
                <a:lnTo>
                  <a:pt x="3355" y="2976"/>
                </a:lnTo>
                <a:lnTo>
                  <a:pt x="3341" y="3027"/>
                </a:lnTo>
                <a:lnTo>
                  <a:pt x="3322" y="3076"/>
                </a:lnTo>
                <a:lnTo>
                  <a:pt x="3297" y="3123"/>
                </a:lnTo>
                <a:lnTo>
                  <a:pt x="3268" y="3165"/>
                </a:lnTo>
                <a:lnTo>
                  <a:pt x="3236" y="3205"/>
                </a:lnTo>
                <a:lnTo>
                  <a:pt x="3199" y="3242"/>
                </a:lnTo>
                <a:lnTo>
                  <a:pt x="3158" y="3273"/>
                </a:lnTo>
                <a:lnTo>
                  <a:pt x="3114" y="3301"/>
                </a:lnTo>
                <a:lnTo>
                  <a:pt x="3068" y="3325"/>
                </a:lnTo>
                <a:lnTo>
                  <a:pt x="3019" y="3344"/>
                </a:lnTo>
                <a:lnTo>
                  <a:pt x="2968" y="3358"/>
                </a:lnTo>
                <a:lnTo>
                  <a:pt x="2916" y="3367"/>
                </a:lnTo>
                <a:lnTo>
                  <a:pt x="2861" y="3370"/>
                </a:lnTo>
                <a:lnTo>
                  <a:pt x="2805" y="3367"/>
                </a:lnTo>
                <a:lnTo>
                  <a:pt x="2751" y="3358"/>
                </a:lnTo>
                <a:lnTo>
                  <a:pt x="2699" y="3344"/>
                </a:lnTo>
                <a:lnTo>
                  <a:pt x="2650" y="3325"/>
                </a:lnTo>
                <a:lnTo>
                  <a:pt x="2604" y="3301"/>
                </a:lnTo>
                <a:lnTo>
                  <a:pt x="2561" y="3273"/>
                </a:lnTo>
                <a:lnTo>
                  <a:pt x="2520" y="3242"/>
                </a:lnTo>
                <a:lnTo>
                  <a:pt x="2484" y="3205"/>
                </a:lnTo>
                <a:lnTo>
                  <a:pt x="2451" y="3165"/>
                </a:lnTo>
                <a:lnTo>
                  <a:pt x="2422" y="3123"/>
                </a:lnTo>
                <a:lnTo>
                  <a:pt x="2399" y="3076"/>
                </a:lnTo>
                <a:lnTo>
                  <a:pt x="2379" y="3027"/>
                </a:lnTo>
                <a:lnTo>
                  <a:pt x="2365" y="2976"/>
                </a:lnTo>
                <a:lnTo>
                  <a:pt x="2357" y="2923"/>
                </a:lnTo>
                <a:lnTo>
                  <a:pt x="2354" y="2868"/>
                </a:lnTo>
                <a:lnTo>
                  <a:pt x="2357" y="2816"/>
                </a:lnTo>
                <a:lnTo>
                  <a:pt x="2364" y="2766"/>
                </a:lnTo>
                <a:lnTo>
                  <a:pt x="2376" y="2716"/>
                </a:lnTo>
                <a:lnTo>
                  <a:pt x="2394" y="2670"/>
                </a:lnTo>
                <a:lnTo>
                  <a:pt x="2415" y="2626"/>
                </a:lnTo>
                <a:lnTo>
                  <a:pt x="2441" y="2585"/>
                </a:lnTo>
                <a:lnTo>
                  <a:pt x="2469" y="2546"/>
                </a:lnTo>
                <a:lnTo>
                  <a:pt x="2221" y="2300"/>
                </a:lnTo>
                <a:lnTo>
                  <a:pt x="2173" y="2338"/>
                </a:lnTo>
                <a:lnTo>
                  <a:pt x="2123" y="2373"/>
                </a:lnTo>
                <a:lnTo>
                  <a:pt x="2069" y="2403"/>
                </a:lnTo>
                <a:lnTo>
                  <a:pt x="2013" y="2429"/>
                </a:lnTo>
                <a:lnTo>
                  <a:pt x="1955" y="2451"/>
                </a:lnTo>
                <a:lnTo>
                  <a:pt x="1894" y="2468"/>
                </a:lnTo>
                <a:lnTo>
                  <a:pt x="1833" y="2482"/>
                </a:lnTo>
                <a:lnTo>
                  <a:pt x="1768" y="2489"/>
                </a:lnTo>
                <a:lnTo>
                  <a:pt x="1703" y="2492"/>
                </a:lnTo>
                <a:lnTo>
                  <a:pt x="1638" y="2489"/>
                </a:lnTo>
                <a:lnTo>
                  <a:pt x="1573" y="2482"/>
                </a:lnTo>
                <a:lnTo>
                  <a:pt x="1511" y="2468"/>
                </a:lnTo>
                <a:lnTo>
                  <a:pt x="1450" y="2451"/>
                </a:lnTo>
                <a:lnTo>
                  <a:pt x="1392" y="2429"/>
                </a:lnTo>
                <a:lnTo>
                  <a:pt x="1336" y="2403"/>
                </a:lnTo>
                <a:lnTo>
                  <a:pt x="1282" y="2372"/>
                </a:lnTo>
                <a:lnTo>
                  <a:pt x="1232" y="2338"/>
                </a:lnTo>
                <a:lnTo>
                  <a:pt x="1183" y="2299"/>
                </a:lnTo>
                <a:lnTo>
                  <a:pt x="914" y="2566"/>
                </a:lnTo>
                <a:lnTo>
                  <a:pt x="943" y="2610"/>
                </a:lnTo>
                <a:lnTo>
                  <a:pt x="968" y="2656"/>
                </a:lnTo>
                <a:lnTo>
                  <a:pt x="988" y="2705"/>
                </a:lnTo>
                <a:lnTo>
                  <a:pt x="1003" y="2757"/>
                </a:lnTo>
                <a:lnTo>
                  <a:pt x="1011" y="2812"/>
                </a:lnTo>
                <a:lnTo>
                  <a:pt x="1014" y="2868"/>
                </a:lnTo>
                <a:lnTo>
                  <a:pt x="1011" y="2923"/>
                </a:lnTo>
                <a:lnTo>
                  <a:pt x="1003" y="2976"/>
                </a:lnTo>
                <a:lnTo>
                  <a:pt x="988" y="3027"/>
                </a:lnTo>
                <a:lnTo>
                  <a:pt x="968" y="3076"/>
                </a:lnTo>
                <a:lnTo>
                  <a:pt x="944" y="3123"/>
                </a:lnTo>
                <a:lnTo>
                  <a:pt x="915" y="3165"/>
                </a:lnTo>
                <a:lnTo>
                  <a:pt x="882" y="3205"/>
                </a:lnTo>
                <a:lnTo>
                  <a:pt x="845" y="3242"/>
                </a:lnTo>
                <a:lnTo>
                  <a:pt x="805" y="3273"/>
                </a:lnTo>
                <a:lnTo>
                  <a:pt x="761" y="3301"/>
                </a:lnTo>
                <a:lnTo>
                  <a:pt x="715" y="3325"/>
                </a:lnTo>
                <a:lnTo>
                  <a:pt x="666" y="3344"/>
                </a:lnTo>
                <a:lnTo>
                  <a:pt x="614" y="3358"/>
                </a:lnTo>
                <a:lnTo>
                  <a:pt x="562" y="3367"/>
                </a:lnTo>
                <a:lnTo>
                  <a:pt x="508" y="3370"/>
                </a:lnTo>
                <a:lnTo>
                  <a:pt x="451" y="3367"/>
                </a:lnTo>
                <a:lnTo>
                  <a:pt x="398" y="3358"/>
                </a:lnTo>
                <a:lnTo>
                  <a:pt x="347" y="3344"/>
                </a:lnTo>
                <a:lnTo>
                  <a:pt x="296" y="3325"/>
                </a:lnTo>
                <a:lnTo>
                  <a:pt x="250" y="3301"/>
                </a:lnTo>
                <a:lnTo>
                  <a:pt x="207" y="3273"/>
                </a:lnTo>
                <a:lnTo>
                  <a:pt x="166" y="3242"/>
                </a:lnTo>
                <a:lnTo>
                  <a:pt x="130" y="3205"/>
                </a:lnTo>
                <a:lnTo>
                  <a:pt x="97" y="3165"/>
                </a:lnTo>
                <a:lnTo>
                  <a:pt x="69" y="3123"/>
                </a:lnTo>
                <a:lnTo>
                  <a:pt x="45" y="3076"/>
                </a:lnTo>
                <a:lnTo>
                  <a:pt x="26" y="3027"/>
                </a:lnTo>
                <a:lnTo>
                  <a:pt x="11" y="2976"/>
                </a:lnTo>
                <a:lnTo>
                  <a:pt x="3" y="2923"/>
                </a:lnTo>
                <a:lnTo>
                  <a:pt x="0" y="2868"/>
                </a:lnTo>
                <a:lnTo>
                  <a:pt x="0" y="2868"/>
                </a:lnTo>
                <a:lnTo>
                  <a:pt x="3" y="2813"/>
                </a:lnTo>
                <a:lnTo>
                  <a:pt x="11" y="2759"/>
                </a:lnTo>
                <a:lnTo>
                  <a:pt x="26" y="2708"/>
                </a:lnTo>
                <a:lnTo>
                  <a:pt x="45" y="2660"/>
                </a:lnTo>
                <a:lnTo>
                  <a:pt x="69" y="2614"/>
                </a:lnTo>
                <a:lnTo>
                  <a:pt x="97" y="2571"/>
                </a:lnTo>
                <a:lnTo>
                  <a:pt x="130" y="2531"/>
                </a:lnTo>
                <a:lnTo>
                  <a:pt x="166" y="2495"/>
                </a:lnTo>
                <a:lnTo>
                  <a:pt x="207" y="2462"/>
                </a:lnTo>
                <a:lnTo>
                  <a:pt x="250" y="2434"/>
                </a:lnTo>
                <a:lnTo>
                  <a:pt x="296" y="2411"/>
                </a:lnTo>
                <a:lnTo>
                  <a:pt x="347" y="2391"/>
                </a:lnTo>
                <a:lnTo>
                  <a:pt x="398" y="2378"/>
                </a:lnTo>
                <a:lnTo>
                  <a:pt x="451" y="2369"/>
                </a:lnTo>
                <a:lnTo>
                  <a:pt x="508" y="2366"/>
                </a:lnTo>
                <a:lnTo>
                  <a:pt x="564" y="2369"/>
                </a:lnTo>
                <a:lnTo>
                  <a:pt x="618" y="2378"/>
                </a:lnTo>
                <a:lnTo>
                  <a:pt x="671" y="2392"/>
                </a:lnTo>
                <a:lnTo>
                  <a:pt x="720" y="2412"/>
                </a:lnTo>
                <a:lnTo>
                  <a:pt x="767" y="2436"/>
                </a:lnTo>
                <a:lnTo>
                  <a:pt x="811" y="2465"/>
                </a:lnTo>
                <a:lnTo>
                  <a:pt x="1081" y="2195"/>
                </a:lnTo>
                <a:lnTo>
                  <a:pt x="1042" y="2142"/>
                </a:lnTo>
                <a:lnTo>
                  <a:pt x="1007" y="2086"/>
                </a:lnTo>
                <a:lnTo>
                  <a:pt x="976" y="2026"/>
                </a:lnTo>
                <a:lnTo>
                  <a:pt x="951" y="1963"/>
                </a:lnTo>
                <a:lnTo>
                  <a:pt x="931" y="1899"/>
                </a:lnTo>
                <a:lnTo>
                  <a:pt x="916" y="1832"/>
                </a:lnTo>
                <a:lnTo>
                  <a:pt x="907" y="1763"/>
                </a:lnTo>
                <a:lnTo>
                  <a:pt x="903" y="1693"/>
                </a:lnTo>
                <a:lnTo>
                  <a:pt x="907" y="1621"/>
                </a:lnTo>
                <a:lnTo>
                  <a:pt x="917" y="1550"/>
                </a:lnTo>
                <a:lnTo>
                  <a:pt x="932" y="1481"/>
                </a:lnTo>
                <a:lnTo>
                  <a:pt x="954" y="1415"/>
                </a:lnTo>
                <a:lnTo>
                  <a:pt x="980" y="1351"/>
                </a:lnTo>
                <a:lnTo>
                  <a:pt x="1012" y="1291"/>
                </a:lnTo>
                <a:lnTo>
                  <a:pt x="1049" y="1233"/>
                </a:lnTo>
                <a:lnTo>
                  <a:pt x="1091" y="1179"/>
                </a:lnTo>
                <a:lnTo>
                  <a:pt x="1137" y="1130"/>
                </a:lnTo>
                <a:lnTo>
                  <a:pt x="1188" y="1083"/>
                </a:lnTo>
                <a:lnTo>
                  <a:pt x="1241" y="1041"/>
                </a:lnTo>
                <a:lnTo>
                  <a:pt x="1298" y="1004"/>
                </a:lnTo>
                <a:lnTo>
                  <a:pt x="1359" y="973"/>
                </a:lnTo>
                <a:lnTo>
                  <a:pt x="1422" y="946"/>
                </a:lnTo>
                <a:lnTo>
                  <a:pt x="1489" y="924"/>
                </a:lnTo>
                <a:lnTo>
                  <a:pt x="1558" y="909"/>
                </a:lnTo>
                <a:lnTo>
                  <a:pt x="1629" y="899"/>
                </a:lnTo>
                <a:lnTo>
                  <a:pt x="1701" y="896"/>
                </a:lnTo>
                <a:lnTo>
                  <a:pt x="1772" y="899"/>
                </a:lnTo>
                <a:lnTo>
                  <a:pt x="1842" y="908"/>
                </a:lnTo>
                <a:lnTo>
                  <a:pt x="1910" y="923"/>
                </a:lnTo>
                <a:lnTo>
                  <a:pt x="1975" y="944"/>
                </a:lnTo>
                <a:lnTo>
                  <a:pt x="2038" y="971"/>
                </a:lnTo>
                <a:lnTo>
                  <a:pt x="2098" y="1001"/>
                </a:lnTo>
                <a:lnTo>
                  <a:pt x="2155" y="1037"/>
                </a:lnTo>
                <a:lnTo>
                  <a:pt x="2208" y="1078"/>
                </a:lnTo>
                <a:lnTo>
                  <a:pt x="2467" y="822"/>
                </a:lnTo>
                <a:lnTo>
                  <a:pt x="2438" y="783"/>
                </a:lnTo>
                <a:lnTo>
                  <a:pt x="2413" y="742"/>
                </a:lnTo>
                <a:lnTo>
                  <a:pt x="2391" y="699"/>
                </a:lnTo>
                <a:lnTo>
                  <a:pt x="2375" y="653"/>
                </a:lnTo>
                <a:lnTo>
                  <a:pt x="2363" y="603"/>
                </a:lnTo>
                <a:lnTo>
                  <a:pt x="2355" y="554"/>
                </a:lnTo>
                <a:lnTo>
                  <a:pt x="2353" y="502"/>
                </a:lnTo>
                <a:lnTo>
                  <a:pt x="2356" y="446"/>
                </a:lnTo>
                <a:lnTo>
                  <a:pt x="2364" y="393"/>
                </a:lnTo>
                <a:lnTo>
                  <a:pt x="2378" y="343"/>
                </a:lnTo>
                <a:lnTo>
                  <a:pt x="2397" y="294"/>
                </a:lnTo>
                <a:lnTo>
                  <a:pt x="2421" y="247"/>
                </a:lnTo>
                <a:lnTo>
                  <a:pt x="2450" y="204"/>
                </a:lnTo>
                <a:lnTo>
                  <a:pt x="2482" y="164"/>
                </a:lnTo>
                <a:lnTo>
                  <a:pt x="2519" y="128"/>
                </a:lnTo>
                <a:lnTo>
                  <a:pt x="2559" y="97"/>
                </a:lnTo>
                <a:lnTo>
                  <a:pt x="2603" y="68"/>
                </a:lnTo>
                <a:lnTo>
                  <a:pt x="2649" y="44"/>
                </a:lnTo>
                <a:lnTo>
                  <a:pt x="2698" y="26"/>
                </a:lnTo>
                <a:lnTo>
                  <a:pt x="2749" y="11"/>
                </a:lnTo>
                <a:lnTo>
                  <a:pt x="2804" y="3"/>
                </a:lnTo>
                <a:lnTo>
                  <a:pt x="285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6520028" y="2793643"/>
            <a:ext cx="593725" cy="354013"/>
            <a:chOff x="7212013" y="3560763"/>
            <a:chExt cx="593725" cy="354013"/>
          </a:xfrm>
          <a:solidFill>
            <a:schemeClr val="bg1"/>
          </a:solidFill>
        </p:grpSpPr>
        <p:sp>
          <p:nvSpPr>
            <p:cNvPr id="57" name="Freeform 297"/>
            <p:cNvSpPr>
              <a:spLocks noEditPoints="1"/>
            </p:cNvSpPr>
            <p:nvPr/>
          </p:nvSpPr>
          <p:spPr bwMode="auto">
            <a:xfrm>
              <a:off x="7212013" y="3560763"/>
              <a:ext cx="593725" cy="354013"/>
            </a:xfrm>
            <a:custGeom>
              <a:avLst/>
              <a:gdLst>
                <a:gd name="T0" fmla="*/ 1488 w 3365"/>
                <a:gd name="T1" fmla="*/ 155 h 2009"/>
                <a:gd name="T2" fmla="*/ 1205 w 3365"/>
                <a:gd name="T3" fmla="*/ 210 h 2009"/>
                <a:gd name="T4" fmla="*/ 936 w 3365"/>
                <a:gd name="T5" fmla="*/ 309 h 2009"/>
                <a:gd name="T6" fmla="*/ 687 w 3365"/>
                <a:gd name="T7" fmla="*/ 450 h 2009"/>
                <a:gd name="T8" fmla="*/ 464 w 3365"/>
                <a:gd name="T9" fmla="*/ 630 h 2009"/>
                <a:gd name="T10" fmla="*/ 270 w 3365"/>
                <a:gd name="T11" fmla="*/ 844 h 2009"/>
                <a:gd name="T12" fmla="*/ 213 w 3365"/>
                <a:gd name="T13" fmla="*/ 1086 h 2009"/>
                <a:gd name="T14" fmla="*/ 396 w 3365"/>
                <a:gd name="T15" fmla="*/ 1312 h 2009"/>
                <a:gd name="T16" fmla="*/ 610 w 3365"/>
                <a:gd name="T17" fmla="*/ 1503 h 2009"/>
                <a:gd name="T18" fmla="*/ 851 w 3365"/>
                <a:gd name="T19" fmla="*/ 1657 h 2009"/>
                <a:gd name="T20" fmla="*/ 1114 w 3365"/>
                <a:gd name="T21" fmla="*/ 1770 h 2009"/>
                <a:gd name="T22" fmla="*/ 1392 w 3365"/>
                <a:gd name="T23" fmla="*/ 1841 h 2009"/>
                <a:gd name="T24" fmla="*/ 1682 w 3365"/>
                <a:gd name="T25" fmla="*/ 1864 h 2009"/>
                <a:gd name="T26" fmla="*/ 1974 w 3365"/>
                <a:gd name="T27" fmla="*/ 1841 h 2009"/>
                <a:gd name="T28" fmla="*/ 2252 w 3365"/>
                <a:gd name="T29" fmla="*/ 1770 h 2009"/>
                <a:gd name="T30" fmla="*/ 2514 w 3365"/>
                <a:gd name="T31" fmla="*/ 1657 h 2009"/>
                <a:gd name="T32" fmla="*/ 2756 w 3365"/>
                <a:gd name="T33" fmla="*/ 1503 h 2009"/>
                <a:gd name="T34" fmla="*/ 2970 w 3365"/>
                <a:gd name="T35" fmla="*/ 1312 h 2009"/>
                <a:gd name="T36" fmla="*/ 3152 w 3365"/>
                <a:gd name="T37" fmla="*/ 1086 h 2009"/>
                <a:gd name="T38" fmla="*/ 3096 w 3365"/>
                <a:gd name="T39" fmla="*/ 844 h 2009"/>
                <a:gd name="T40" fmla="*/ 2902 w 3365"/>
                <a:gd name="T41" fmla="*/ 630 h 2009"/>
                <a:gd name="T42" fmla="*/ 2679 w 3365"/>
                <a:gd name="T43" fmla="*/ 450 h 2009"/>
                <a:gd name="T44" fmla="*/ 2430 w 3365"/>
                <a:gd name="T45" fmla="*/ 309 h 2009"/>
                <a:gd name="T46" fmla="*/ 2160 w 3365"/>
                <a:gd name="T47" fmla="*/ 210 h 2009"/>
                <a:gd name="T48" fmla="*/ 1878 w 3365"/>
                <a:gd name="T49" fmla="*/ 155 h 2009"/>
                <a:gd name="T50" fmla="*/ 1682 w 3365"/>
                <a:gd name="T51" fmla="*/ 0 h 2009"/>
                <a:gd name="T52" fmla="*/ 1987 w 3365"/>
                <a:gd name="T53" fmla="*/ 25 h 2009"/>
                <a:gd name="T54" fmla="*/ 2280 w 3365"/>
                <a:gd name="T55" fmla="*/ 97 h 2009"/>
                <a:gd name="T56" fmla="*/ 2557 w 3365"/>
                <a:gd name="T57" fmla="*/ 213 h 2009"/>
                <a:gd name="T58" fmla="*/ 2812 w 3365"/>
                <a:gd name="T59" fmla="*/ 371 h 2009"/>
                <a:gd name="T60" fmla="*/ 3043 w 3365"/>
                <a:gd name="T61" fmla="*/ 566 h 2009"/>
                <a:gd name="T62" fmla="*/ 3242 w 3365"/>
                <a:gd name="T63" fmla="*/ 797 h 2009"/>
                <a:gd name="T64" fmla="*/ 3362 w 3365"/>
                <a:gd name="T65" fmla="*/ 982 h 2009"/>
                <a:gd name="T66" fmla="*/ 3362 w 3365"/>
                <a:gd name="T67" fmla="*/ 1027 h 2009"/>
                <a:gd name="T68" fmla="*/ 3242 w 3365"/>
                <a:gd name="T69" fmla="*/ 1212 h 2009"/>
                <a:gd name="T70" fmla="*/ 3043 w 3365"/>
                <a:gd name="T71" fmla="*/ 1443 h 2009"/>
                <a:gd name="T72" fmla="*/ 2813 w 3365"/>
                <a:gd name="T73" fmla="*/ 1638 h 2009"/>
                <a:gd name="T74" fmla="*/ 2557 w 3365"/>
                <a:gd name="T75" fmla="*/ 1796 h 2009"/>
                <a:gd name="T76" fmla="*/ 2281 w 3365"/>
                <a:gd name="T77" fmla="*/ 1912 h 2009"/>
                <a:gd name="T78" fmla="*/ 1987 w 3365"/>
                <a:gd name="T79" fmla="*/ 1983 h 2009"/>
                <a:gd name="T80" fmla="*/ 1682 w 3365"/>
                <a:gd name="T81" fmla="*/ 2009 h 2009"/>
                <a:gd name="T82" fmla="*/ 1378 w 3365"/>
                <a:gd name="T83" fmla="*/ 1983 h 2009"/>
                <a:gd name="T84" fmla="*/ 1085 w 3365"/>
                <a:gd name="T85" fmla="*/ 1912 h 2009"/>
                <a:gd name="T86" fmla="*/ 809 w 3365"/>
                <a:gd name="T87" fmla="*/ 1796 h 2009"/>
                <a:gd name="T88" fmla="*/ 553 w 3365"/>
                <a:gd name="T89" fmla="*/ 1638 h 2009"/>
                <a:gd name="T90" fmla="*/ 323 w 3365"/>
                <a:gd name="T91" fmla="*/ 1443 h 2009"/>
                <a:gd name="T92" fmla="*/ 124 w 3365"/>
                <a:gd name="T93" fmla="*/ 1212 h 2009"/>
                <a:gd name="T94" fmla="*/ 4 w 3365"/>
                <a:gd name="T95" fmla="*/ 1027 h 2009"/>
                <a:gd name="T96" fmla="*/ 4 w 3365"/>
                <a:gd name="T97" fmla="*/ 982 h 2009"/>
                <a:gd name="T98" fmla="*/ 124 w 3365"/>
                <a:gd name="T99" fmla="*/ 797 h 2009"/>
                <a:gd name="T100" fmla="*/ 323 w 3365"/>
                <a:gd name="T101" fmla="*/ 566 h 2009"/>
                <a:gd name="T102" fmla="*/ 553 w 3365"/>
                <a:gd name="T103" fmla="*/ 371 h 2009"/>
                <a:gd name="T104" fmla="*/ 809 w 3365"/>
                <a:gd name="T105" fmla="*/ 213 h 2009"/>
                <a:gd name="T106" fmla="*/ 1085 w 3365"/>
                <a:gd name="T107" fmla="*/ 97 h 2009"/>
                <a:gd name="T108" fmla="*/ 1378 w 3365"/>
                <a:gd name="T109" fmla="*/ 25 h 2009"/>
                <a:gd name="T110" fmla="*/ 1682 w 3365"/>
                <a:gd name="T111" fmla="*/ 0 h 2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65" h="2009">
                  <a:moveTo>
                    <a:pt x="1682" y="143"/>
                  </a:moveTo>
                  <a:lnTo>
                    <a:pt x="1585" y="146"/>
                  </a:lnTo>
                  <a:lnTo>
                    <a:pt x="1488" y="155"/>
                  </a:lnTo>
                  <a:lnTo>
                    <a:pt x="1392" y="168"/>
                  </a:lnTo>
                  <a:lnTo>
                    <a:pt x="1297" y="186"/>
                  </a:lnTo>
                  <a:lnTo>
                    <a:pt x="1205" y="210"/>
                  </a:lnTo>
                  <a:lnTo>
                    <a:pt x="1114" y="239"/>
                  </a:lnTo>
                  <a:lnTo>
                    <a:pt x="1024" y="271"/>
                  </a:lnTo>
                  <a:lnTo>
                    <a:pt x="936" y="309"/>
                  </a:lnTo>
                  <a:lnTo>
                    <a:pt x="851" y="352"/>
                  </a:lnTo>
                  <a:lnTo>
                    <a:pt x="768" y="399"/>
                  </a:lnTo>
                  <a:lnTo>
                    <a:pt x="687" y="450"/>
                  </a:lnTo>
                  <a:lnTo>
                    <a:pt x="610" y="506"/>
                  </a:lnTo>
                  <a:lnTo>
                    <a:pt x="536" y="565"/>
                  </a:lnTo>
                  <a:lnTo>
                    <a:pt x="464" y="630"/>
                  </a:lnTo>
                  <a:lnTo>
                    <a:pt x="396" y="697"/>
                  </a:lnTo>
                  <a:lnTo>
                    <a:pt x="332" y="769"/>
                  </a:lnTo>
                  <a:lnTo>
                    <a:pt x="270" y="844"/>
                  </a:lnTo>
                  <a:lnTo>
                    <a:pt x="213" y="922"/>
                  </a:lnTo>
                  <a:lnTo>
                    <a:pt x="160" y="1004"/>
                  </a:lnTo>
                  <a:lnTo>
                    <a:pt x="213" y="1086"/>
                  </a:lnTo>
                  <a:lnTo>
                    <a:pt x="270" y="1165"/>
                  </a:lnTo>
                  <a:lnTo>
                    <a:pt x="332" y="1240"/>
                  </a:lnTo>
                  <a:lnTo>
                    <a:pt x="396" y="1312"/>
                  </a:lnTo>
                  <a:lnTo>
                    <a:pt x="464" y="1379"/>
                  </a:lnTo>
                  <a:lnTo>
                    <a:pt x="536" y="1443"/>
                  </a:lnTo>
                  <a:lnTo>
                    <a:pt x="610" y="1503"/>
                  </a:lnTo>
                  <a:lnTo>
                    <a:pt x="687" y="1558"/>
                  </a:lnTo>
                  <a:lnTo>
                    <a:pt x="768" y="1609"/>
                  </a:lnTo>
                  <a:lnTo>
                    <a:pt x="851" y="1657"/>
                  </a:lnTo>
                  <a:lnTo>
                    <a:pt x="936" y="1700"/>
                  </a:lnTo>
                  <a:lnTo>
                    <a:pt x="1024" y="1737"/>
                  </a:lnTo>
                  <a:lnTo>
                    <a:pt x="1114" y="1770"/>
                  </a:lnTo>
                  <a:lnTo>
                    <a:pt x="1205" y="1799"/>
                  </a:lnTo>
                  <a:lnTo>
                    <a:pt x="1297" y="1822"/>
                  </a:lnTo>
                  <a:lnTo>
                    <a:pt x="1392" y="1841"/>
                  </a:lnTo>
                  <a:lnTo>
                    <a:pt x="1488" y="1854"/>
                  </a:lnTo>
                  <a:lnTo>
                    <a:pt x="1585" y="1862"/>
                  </a:lnTo>
                  <a:lnTo>
                    <a:pt x="1682" y="1864"/>
                  </a:lnTo>
                  <a:lnTo>
                    <a:pt x="1781" y="1862"/>
                  </a:lnTo>
                  <a:lnTo>
                    <a:pt x="1878" y="1854"/>
                  </a:lnTo>
                  <a:lnTo>
                    <a:pt x="1974" y="1841"/>
                  </a:lnTo>
                  <a:lnTo>
                    <a:pt x="2068" y="1822"/>
                  </a:lnTo>
                  <a:lnTo>
                    <a:pt x="2160" y="1799"/>
                  </a:lnTo>
                  <a:lnTo>
                    <a:pt x="2252" y="1770"/>
                  </a:lnTo>
                  <a:lnTo>
                    <a:pt x="2342" y="1737"/>
                  </a:lnTo>
                  <a:lnTo>
                    <a:pt x="2430" y="1700"/>
                  </a:lnTo>
                  <a:lnTo>
                    <a:pt x="2514" y="1657"/>
                  </a:lnTo>
                  <a:lnTo>
                    <a:pt x="2598" y="1609"/>
                  </a:lnTo>
                  <a:lnTo>
                    <a:pt x="2679" y="1558"/>
                  </a:lnTo>
                  <a:lnTo>
                    <a:pt x="2756" y="1503"/>
                  </a:lnTo>
                  <a:lnTo>
                    <a:pt x="2831" y="1443"/>
                  </a:lnTo>
                  <a:lnTo>
                    <a:pt x="2902" y="1379"/>
                  </a:lnTo>
                  <a:lnTo>
                    <a:pt x="2970" y="1312"/>
                  </a:lnTo>
                  <a:lnTo>
                    <a:pt x="3035" y="1240"/>
                  </a:lnTo>
                  <a:lnTo>
                    <a:pt x="3096" y="1165"/>
                  </a:lnTo>
                  <a:lnTo>
                    <a:pt x="3152" y="1086"/>
                  </a:lnTo>
                  <a:lnTo>
                    <a:pt x="3205" y="1004"/>
                  </a:lnTo>
                  <a:lnTo>
                    <a:pt x="3152" y="922"/>
                  </a:lnTo>
                  <a:lnTo>
                    <a:pt x="3096" y="844"/>
                  </a:lnTo>
                  <a:lnTo>
                    <a:pt x="3035" y="769"/>
                  </a:lnTo>
                  <a:lnTo>
                    <a:pt x="2970" y="697"/>
                  </a:lnTo>
                  <a:lnTo>
                    <a:pt x="2902" y="630"/>
                  </a:lnTo>
                  <a:lnTo>
                    <a:pt x="2831" y="565"/>
                  </a:lnTo>
                  <a:lnTo>
                    <a:pt x="2756" y="506"/>
                  </a:lnTo>
                  <a:lnTo>
                    <a:pt x="2679" y="450"/>
                  </a:lnTo>
                  <a:lnTo>
                    <a:pt x="2598" y="399"/>
                  </a:lnTo>
                  <a:lnTo>
                    <a:pt x="2514" y="352"/>
                  </a:lnTo>
                  <a:lnTo>
                    <a:pt x="2430" y="309"/>
                  </a:lnTo>
                  <a:lnTo>
                    <a:pt x="2342" y="271"/>
                  </a:lnTo>
                  <a:lnTo>
                    <a:pt x="2252" y="239"/>
                  </a:lnTo>
                  <a:lnTo>
                    <a:pt x="2160" y="210"/>
                  </a:lnTo>
                  <a:lnTo>
                    <a:pt x="2068" y="186"/>
                  </a:lnTo>
                  <a:lnTo>
                    <a:pt x="1974" y="168"/>
                  </a:lnTo>
                  <a:lnTo>
                    <a:pt x="1878" y="155"/>
                  </a:lnTo>
                  <a:lnTo>
                    <a:pt x="1781" y="146"/>
                  </a:lnTo>
                  <a:lnTo>
                    <a:pt x="1682" y="143"/>
                  </a:lnTo>
                  <a:close/>
                  <a:moveTo>
                    <a:pt x="1682" y="0"/>
                  </a:moveTo>
                  <a:lnTo>
                    <a:pt x="1785" y="3"/>
                  </a:lnTo>
                  <a:lnTo>
                    <a:pt x="1887" y="11"/>
                  </a:lnTo>
                  <a:lnTo>
                    <a:pt x="1987" y="25"/>
                  </a:lnTo>
                  <a:lnTo>
                    <a:pt x="2086" y="44"/>
                  </a:lnTo>
                  <a:lnTo>
                    <a:pt x="2184" y="68"/>
                  </a:lnTo>
                  <a:lnTo>
                    <a:pt x="2280" y="97"/>
                  </a:lnTo>
                  <a:lnTo>
                    <a:pt x="2375" y="131"/>
                  </a:lnTo>
                  <a:lnTo>
                    <a:pt x="2466" y="170"/>
                  </a:lnTo>
                  <a:lnTo>
                    <a:pt x="2557" y="213"/>
                  </a:lnTo>
                  <a:lnTo>
                    <a:pt x="2645" y="261"/>
                  </a:lnTo>
                  <a:lnTo>
                    <a:pt x="2730" y="313"/>
                  </a:lnTo>
                  <a:lnTo>
                    <a:pt x="2812" y="371"/>
                  </a:lnTo>
                  <a:lnTo>
                    <a:pt x="2892" y="432"/>
                  </a:lnTo>
                  <a:lnTo>
                    <a:pt x="2969" y="497"/>
                  </a:lnTo>
                  <a:lnTo>
                    <a:pt x="3043" y="566"/>
                  </a:lnTo>
                  <a:lnTo>
                    <a:pt x="3112" y="639"/>
                  </a:lnTo>
                  <a:lnTo>
                    <a:pt x="3178" y="717"/>
                  </a:lnTo>
                  <a:lnTo>
                    <a:pt x="3242" y="797"/>
                  </a:lnTo>
                  <a:lnTo>
                    <a:pt x="3300" y="881"/>
                  </a:lnTo>
                  <a:lnTo>
                    <a:pt x="3355" y="969"/>
                  </a:lnTo>
                  <a:lnTo>
                    <a:pt x="3362" y="982"/>
                  </a:lnTo>
                  <a:lnTo>
                    <a:pt x="3365" y="997"/>
                  </a:lnTo>
                  <a:lnTo>
                    <a:pt x="3365" y="1012"/>
                  </a:lnTo>
                  <a:lnTo>
                    <a:pt x="3362" y="1027"/>
                  </a:lnTo>
                  <a:lnTo>
                    <a:pt x="3355" y="1040"/>
                  </a:lnTo>
                  <a:lnTo>
                    <a:pt x="3301" y="1128"/>
                  </a:lnTo>
                  <a:lnTo>
                    <a:pt x="3242" y="1212"/>
                  </a:lnTo>
                  <a:lnTo>
                    <a:pt x="3179" y="1292"/>
                  </a:lnTo>
                  <a:lnTo>
                    <a:pt x="3112" y="1370"/>
                  </a:lnTo>
                  <a:lnTo>
                    <a:pt x="3043" y="1443"/>
                  </a:lnTo>
                  <a:lnTo>
                    <a:pt x="2969" y="1512"/>
                  </a:lnTo>
                  <a:lnTo>
                    <a:pt x="2893" y="1577"/>
                  </a:lnTo>
                  <a:lnTo>
                    <a:pt x="2813" y="1638"/>
                  </a:lnTo>
                  <a:lnTo>
                    <a:pt x="2731" y="1694"/>
                  </a:lnTo>
                  <a:lnTo>
                    <a:pt x="2645" y="1748"/>
                  </a:lnTo>
                  <a:lnTo>
                    <a:pt x="2557" y="1796"/>
                  </a:lnTo>
                  <a:lnTo>
                    <a:pt x="2466" y="1839"/>
                  </a:lnTo>
                  <a:lnTo>
                    <a:pt x="2375" y="1878"/>
                  </a:lnTo>
                  <a:lnTo>
                    <a:pt x="2281" y="1912"/>
                  </a:lnTo>
                  <a:lnTo>
                    <a:pt x="2184" y="1941"/>
                  </a:lnTo>
                  <a:lnTo>
                    <a:pt x="2086" y="1965"/>
                  </a:lnTo>
                  <a:lnTo>
                    <a:pt x="1987" y="1983"/>
                  </a:lnTo>
                  <a:lnTo>
                    <a:pt x="1887" y="1998"/>
                  </a:lnTo>
                  <a:lnTo>
                    <a:pt x="1785" y="2006"/>
                  </a:lnTo>
                  <a:lnTo>
                    <a:pt x="1682" y="2009"/>
                  </a:lnTo>
                  <a:lnTo>
                    <a:pt x="1580" y="2006"/>
                  </a:lnTo>
                  <a:lnTo>
                    <a:pt x="1479" y="1998"/>
                  </a:lnTo>
                  <a:lnTo>
                    <a:pt x="1378" y="1983"/>
                  </a:lnTo>
                  <a:lnTo>
                    <a:pt x="1279" y="1965"/>
                  </a:lnTo>
                  <a:lnTo>
                    <a:pt x="1181" y="1941"/>
                  </a:lnTo>
                  <a:lnTo>
                    <a:pt x="1085" y="1912"/>
                  </a:lnTo>
                  <a:lnTo>
                    <a:pt x="991" y="1878"/>
                  </a:lnTo>
                  <a:lnTo>
                    <a:pt x="899" y="1839"/>
                  </a:lnTo>
                  <a:lnTo>
                    <a:pt x="809" y="1796"/>
                  </a:lnTo>
                  <a:lnTo>
                    <a:pt x="721" y="1748"/>
                  </a:lnTo>
                  <a:lnTo>
                    <a:pt x="635" y="1694"/>
                  </a:lnTo>
                  <a:lnTo>
                    <a:pt x="553" y="1638"/>
                  </a:lnTo>
                  <a:lnTo>
                    <a:pt x="473" y="1577"/>
                  </a:lnTo>
                  <a:lnTo>
                    <a:pt x="397" y="1512"/>
                  </a:lnTo>
                  <a:lnTo>
                    <a:pt x="323" y="1443"/>
                  </a:lnTo>
                  <a:lnTo>
                    <a:pt x="253" y="1370"/>
                  </a:lnTo>
                  <a:lnTo>
                    <a:pt x="187" y="1292"/>
                  </a:lnTo>
                  <a:lnTo>
                    <a:pt x="124" y="1212"/>
                  </a:lnTo>
                  <a:lnTo>
                    <a:pt x="65" y="1128"/>
                  </a:lnTo>
                  <a:lnTo>
                    <a:pt x="11" y="1040"/>
                  </a:lnTo>
                  <a:lnTo>
                    <a:pt x="4" y="1027"/>
                  </a:lnTo>
                  <a:lnTo>
                    <a:pt x="0" y="1012"/>
                  </a:lnTo>
                  <a:lnTo>
                    <a:pt x="0" y="997"/>
                  </a:lnTo>
                  <a:lnTo>
                    <a:pt x="4" y="982"/>
                  </a:lnTo>
                  <a:lnTo>
                    <a:pt x="11" y="969"/>
                  </a:lnTo>
                  <a:lnTo>
                    <a:pt x="65" y="881"/>
                  </a:lnTo>
                  <a:lnTo>
                    <a:pt x="124" y="797"/>
                  </a:lnTo>
                  <a:lnTo>
                    <a:pt x="187" y="717"/>
                  </a:lnTo>
                  <a:lnTo>
                    <a:pt x="253" y="639"/>
                  </a:lnTo>
                  <a:lnTo>
                    <a:pt x="323" y="566"/>
                  </a:lnTo>
                  <a:lnTo>
                    <a:pt x="397" y="497"/>
                  </a:lnTo>
                  <a:lnTo>
                    <a:pt x="473" y="432"/>
                  </a:lnTo>
                  <a:lnTo>
                    <a:pt x="553" y="371"/>
                  </a:lnTo>
                  <a:lnTo>
                    <a:pt x="635" y="313"/>
                  </a:lnTo>
                  <a:lnTo>
                    <a:pt x="721" y="261"/>
                  </a:lnTo>
                  <a:lnTo>
                    <a:pt x="809" y="213"/>
                  </a:lnTo>
                  <a:lnTo>
                    <a:pt x="899" y="170"/>
                  </a:lnTo>
                  <a:lnTo>
                    <a:pt x="991" y="131"/>
                  </a:lnTo>
                  <a:lnTo>
                    <a:pt x="1085" y="97"/>
                  </a:lnTo>
                  <a:lnTo>
                    <a:pt x="1181" y="68"/>
                  </a:lnTo>
                  <a:lnTo>
                    <a:pt x="1279" y="44"/>
                  </a:lnTo>
                  <a:lnTo>
                    <a:pt x="1378" y="25"/>
                  </a:lnTo>
                  <a:lnTo>
                    <a:pt x="1479" y="11"/>
                  </a:lnTo>
                  <a:lnTo>
                    <a:pt x="1580" y="3"/>
                  </a:lnTo>
                  <a:lnTo>
                    <a:pt x="16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8" name="Freeform 298"/>
            <p:cNvSpPr>
              <a:spLocks noEditPoints="1"/>
            </p:cNvSpPr>
            <p:nvPr/>
          </p:nvSpPr>
          <p:spPr bwMode="auto">
            <a:xfrm>
              <a:off x="7394576" y="3624263"/>
              <a:ext cx="227013" cy="227013"/>
            </a:xfrm>
            <a:custGeom>
              <a:avLst/>
              <a:gdLst>
                <a:gd name="T0" fmla="*/ 536 w 1287"/>
                <a:gd name="T1" fmla="*/ 155 h 1290"/>
                <a:gd name="T2" fmla="*/ 390 w 1287"/>
                <a:gd name="T3" fmla="*/ 211 h 1290"/>
                <a:gd name="T4" fmla="*/ 272 w 1287"/>
                <a:gd name="T5" fmla="*/ 309 h 1290"/>
                <a:gd name="T6" fmla="*/ 188 w 1287"/>
                <a:gd name="T7" fmla="*/ 438 h 1290"/>
                <a:gd name="T8" fmla="*/ 146 w 1287"/>
                <a:gd name="T9" fmla="*/ 590 h 1290"/>
                <a:gd name="T10" fmla="*/ 155 w 1287"/>
                <a:gd name="T11" fmla="*/ 754 h 1290"/>
                <a:gd name="T12" fmla="*/ 212 w 1287"/>
                <a:gd name="T13" fmla="*/ 899 h 1290"/>
                <a:gd name="T14" fmla="*/ 307 w 1287"/>
                <a:gd name="T15" fmla="*/ 1019 h 1290"/>
                <a:gd name="T16" fmla="*/ 436 w 1287"/>
                <a:gd name="T17" fmla="*/ 1103 h 1290"/>
                <a:gd name="T18" fmla="*/ 589 w 1287"/>
                <a:gd name="T19" fmla="*/ 1144 h 1290"/>
                <a:gd name="T20" fmla="*/ 752 w 1287"/>
                <a:gd name="T21" fmla="*/ 1136 h 1290"/>
                <a:gd name="T22" fmla="*/ 897 w 1287"/>
                <a:gd name="T23" fmla="*/ 1080 h 1290"/>
                <a:gd name="T24" fmla="*/ 1016 w 1287"/>
                <a:gd name="T25" fmla="*/ 982 h 1290"/>
                <a:gd name="T26" fmla="*/ 1100 w 1287"/>
                <a:gd name="T27" fmla="*/ 853 h 1290"/>
                <a:gd name="T28" fmla="*/ 1141 w 1287"/>
                <a:gd name="T29" fmla="*/ 701 h 1290"/>
                <a:gd name="T30" fmla="*/ 1133 w 1287"/>
                <a:gd name="T31" fmla="*/ 537 h 1290"/>
                <a:gd name="T32" fmla="*/ 1076 w 1287"/>
                <a:gd name="T33" fmla="*/ 391 h 1290"/>
                <a:gd name="T34" fmla="*/ 980 w 1287"/>
                <a:gd name="T35" fmla="*/ 272 h 1290"/>
                <a:gd name="T36" fmla="*/ 851 w 1287"/>
                <a:gd name="T37" fmla="*/ 188 h 1290"/>
                <a:gd name="T38" fmla="*/ 699 w 1287"/>
                <a:gd name="T39" fmla="*/ 147 h 1290"/>
                <a:gd name="T40" fmla="*/ 706 w 1287"/>
                <a:gd name="T41" fmla="*/ 2 h 1290"/>
                <a:gd name="T42" fmla="*/ 882 w 1287"/>
                <a:gd name="T43" fmla="*/ 44 h 1290"/>
                <a:gd name="T44" fmla="*/ 1034 w 1287"/>
                <a:gd name="T45" fmla="*/ 130 h 1290"/>
                <a:gd name="T46" fmla="*/ 1156 w 1287"/>
                <a:gd name="T47" fmla="*/ 254 h 1290"/>
                <a:gd name="T48" fmla="*/ 1242 w 1287"/>
                <a:gd name="T49" fmla="*/ 407 h 1290"/>
                <a:gd name="T50" fmla="*/ 1284 w 1287"/>
                <a:gd name="T51" fmla="*/ 583 h 1290"/>
                <a:gd name="T52" fmla="*/ 1275 w 1287"/>
                <a:gd name="T53" fmla="*/ 768 h 1290"/>
                <a:gd name="T54" fmla="*/ 1218 w 1287"/>
                <a:gd name="T55" fmla="*/ 937 h 1290"/>
                <a:gd name="T56" fmla="*/ 1119 w 1287"/>
                <a:gd name="T57" fmla="*/ 1082 h 1290"/>
                <a:gd name="T58" fmla="*/ 986 w 1287"/>
                <a:gd name="T59" fmla="*/ 1193 h 1290"/>
                <a:gd name="T60" fmla="*/ 826 w 1287"/>
                <a:gd name="T61" fmla="*/ 1265 h 1290"/>
                <a:gd name="T62" fmla="*/ 643 w 1287"/>
                <a:gd name="T63" fmla="*/ 1290 h 1290"/>
                <a:gd name="T64" fmla="*/ 462 w 1287"/>
                <a:gd name="T65" fmla="*/ 1265 h 1290"/>
                <a:gd name="T66" fmla="*/ 301 w 1287"/>
                <a:gd name="T67" fmla="*/ 1193 h 1290"/>
                <a:gd name="T68" fmla="*/ 169 w 1287"/>
                <a:gd name="T69" fmla="*/ 1082 h 1290"/>
                <a:gd name="T70" fmla="*/ 70 w 1287"/>
                <a:gd name="T71" fmla="*/ 937 h 1290"/>
                <a:gd name="T72" fmla="*/ 13 w 1287"/>
                <a:gd name="T73" fmla="*/ 768 h 1290"/>
                <a:gd name="T74" fmla="*/ 3 w 1287"/>
                <a:gd name="T75" fmla="*/ 583 h 1290"/>
                <a:gd name="T76" fmla="*/ 45 w 1287"/>
                <a:gd name="T77" fmla="*/ 407 h 1290"/>
                <a:gd name="T78" fmla="*/ 131 w 1287"/>
                <a:gd name="T79" fmla="*/ 254 h 1290"/>
                <a:gd name="T80" fmla="*/ 254 w 1287"/>
                <a:gd name="T81" fmla="*/ 130 h 1290"/>
                <a:gd name="T82" fmla="*/ 406 w 1287"/>
                <a:gd name="T83" fmla="*/ 44 h 1290"/>
                <a:gd name="T84" fmla="*/ 582 w 1287"/>
                <a:gd name="T85" fmla="*/ 2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7" h="1290">
                  <a:moveTo>
                    <a:pt x="643" y="144"/>
                  </a:moveTo>
                  <a:lnTo>
                    <a:pt x="589" y="147"/>
                  </a:lnTo>
                  <a:lnTo>
                    <a:pt x="536" y="155"/>
                  </a:lnTo>
                  <a:lnTo>
                    <a:pt x="485" y="168"/>
                  </a:lnTo>
                  <a:lnTo>
                    <a:pt x="436" y="188"/>
                  </a:lnTo>
                  <a:lnTo>
                    <a:pt x="390" y="211"/>
                  </a:lnTo>
                  <a:lnTo>
                    <a:pt x="347" y="240"/>
                  </a:lnTo>
                  <a:lnTo>
                    <a:pt x="308" y="272"/>
                  </a:lnTo>
                  <a:lnTo>
                    <a:pt x="272" y="309"/>
                  </a:lnTo>
                  <a:lnTo>
                    <a:pt x="240" y="348"/>
                  </a:lnTo>
                  <a:lnTo>
                    <a:pt x="212" y="391"/>
                  </a:lnTo>
                  <a:lnTo>
                    <a:pt x="188" y="438"/>
                  </a:lnTo>
                  <a:lnTo>
                    <a:pt x="169" y="486"/>
                  </a:lnTo>
                  <a:lnTo>
                    <a:pt x="155" y="537"/>
                  </a:lnTo>
                  <a:lnTo>
                    <a:pt x="146" y="590"/>
                  </a:lnTo>
                  <a:lnTo>
                    <a:pt x="144" y="645"/>
                  </a:lnTo>
                  <a:lnTo>
                    <a:pt x="146" y="701"/>
                  </a:lnTo>
                  <a:lnTo>
                    <a:pt x="155" y="754"/>
                  </a:lnTo>
                  <a:lnTo>
                    <a:pt x="169" y="805"/>
                  </a:lnTo>
                  <a:lnTo>
                    <a:pt x="188" y="853"/>
                  </a:lnTo>
                  <a:lnTo>
                    <a:pt x="212" y="899"/>
                  </a:lnTo>
                  <a:lnTo>
                    <a:pt x="239" y="942"/>
                  </a:lnTo>
                  <a:lnTo>
                    <a:pt x="272" y="982"/>
                  </a:lnTo>
                  <a:lnTo>
                    <a:pt x="307" y="1019"/>
                  </a:lnTo>
                  <a:lnTo>
                    <a:pt x="347" y="1051"/>
                  </a:lnTo>
                  <a:lnTo>
                    <a:pt x="390" y="1080"/>
                  </a:lnTo>
                  <a:lnTo>
                    <a:pt x="436" y="1103"/>
                  </a:lnTo>
                  <a:lnTo>
                    <a:pt x="485" y="1121"/>
                  </a:lnTo>
                  <a:lnTo>
                    <a:pt x="536" y="1136"/>
                  </a:lnTo>
                  <a:lnTo>
                    <a:pt x="589" y="1144"/>
                  </a:lnTo>
                  <a:lnTo>
                    <a:pt x="643" y="1147"/>
                  </a:lnTo>
                  <a:lnTo>
                    <a:pt x="699" y="1144"/>
                  </a:lnTo>
                  <a:lnTo>
                    <a:pt x="752" y="1136"/>
                  </a:lnTo>
                  <a:lnTo>
                    <a:pt x="803" y="1121"/>
                  </a:lnTo>
                  <a:lnTo>
                    <a:pt x="851" y="1103"/>
                  </a:lnTo>
                  <a:lnTo>
                    <a:pt x="897" y="1080"/>
                  </a:lnTo>
                  <a:lnTo>
                    <a:pt x="941" y="1051"/>
                  </a:lnTo>
                  <a:lnTo>
                    <a:pt x="980" y="1019"/>
                  </a:lnTo>
                  <a:lnTo>
                    <a:pt x="1016" y="982"/>
                  </a:lnTo>
                  <a:lnTo>
                    <a:pt x="1048" y="942"/>
                  </a:lnTo>
                  <a:lnTo>
                    <a:pt x="1076" y="899"/>
                  </a:lnTo>
                  <a:lnTo>
                    <a:pt x="1100" y="853"/>
                  </a:lnTo>
                  <a:lnTo>
                    <a:pt x="1118" y="805"/>
                  </a:lnTo>
                  <a:lnTo>
                    <a:pt x="1133" y="754"/>
                  </a:lnTo>
                  <a:lnTo>
                    <a:pt x="1141" y="701"/>
                  </a:lnTo>
                  <a:lnTo>
                    <a:pt x="1144" y="645"/>
                  </a:lnTo>
                  <a:lnTo>
                    <a:pt x="1141" y="590"/>
                  </a:lnTo>
                  <a:lnTo>
                    <a:pt x="1133" y="537"/>
                  </a:lnTo>
                  <a:lnTo>
                    <a:pt x="1118" y="486"/>
                  </a:lnTo>
                  <a:lnTo>
                    <a:pt x="1100" y="438"/>
                  </a:lnTo>
                  <a:lnTo>
                    <a:pt x="1076" y="391"/>
                  </a:lnTo>
                  <a:lnTo>
                    <a:pt x="1048" y="348"/>
                  </a:lnTo>
                  <a:lnTo>
                    <a:pt x="1015" y="309"/>
                  </a:lnTo>
                  <a:lnTo>
                    <a:pt x="980" y="272"/>
                  </a:lnTo>
                  <a:lnTo>
                    <a:pt x="940" y="240"/>
                  </a:lnTo>
                  <a:lnTo>
                    <a:pt x="897" y="211"/>
                  </a:lnTo>
                  <a:lnTo>
                    <a:pt x="851" y="188"/>
                  </a:lnTo>
                  <a:lnTo>
                    <a:pt x="803" y="168"/>
                  </a:lnTo>
                  <a:lnTo>
                    <a:pt x="752" y="155"/>
                  </a:lnTo>
                  <a:lnTo>
                    <a:pt x="699" y="147"/>
                  </a:lnTo>
                  <a:lnTo>
                    <a:pt x="643" y="144"/>
                  </a:lnTo>
                  <a:close/>
                  <a:moveTo>
                    <a:pt x="643" y="0"/>
                  </a:moveTo>
                  <a:lnTo>
                    <a:pt x="706" y="2"/>
                  </a:lnTo>
                  <a:lnTo>
                    <a:pt x="766" y="12"/>
                  </a:lnTo>
                  <a:lnTo>
                    <a:pt x="826" y="26"/>
                  </a:lnTo>
                  <a:lnTo>
                    <a:pt x="882" y="44"/>
                  </a:lnTo>
                  <a:lnTo>
                    <a:pt x="935" y="69"/>
                  </a:lnTo>
                  <a:lnTo>
                    <a:pt x="986" y="98"/>
                  </a:lnTo>
                  <a:lnTo>
                    <a:pt x="1034" y="130"/>
                  </a:lnTo>
                  <a:lnTo>
                    <a:pt x="1079" y="168"/>
                  </a:lnTo>
                  <a:lnTo>
                    <a:pt x="1119" y="209"/>
                  </a:lnTo>
                  <a:lnTo>
                    <a:pt x="1156" y="254"/>
                  </a:lnTo>
                  <a:lnTo>
                    <a:pt x="1190" y="302"/>
                  </a:lnTo>
                  <a:lnTo>
                    <a:pt x="1218" y="353"/>
                  </a:lnTo>
                  <a:lnTo>
                    <a:pt x="1242" y="407"/>
                  </a:lnTo>
                  <a:lnTo>
                    <a:pt x="1261" y="463"/>
                  </a:lnTo>
                  <a:lnTo>
                    <a:pt x="1275" y="523"/>
                  </a:lnTo>
                  <a:lnTo>
                    <a:pt x="1284" y="583"/>
                  </a:lnTo>
                  <a:lnTo>
                    <a:pt x="1287" y="645"/>
                  </a:lnTo>
                  <a:lnTo>
                    <a:pt x="1284" y="708"/>
                  </a:lnTo>
                  <a:lnTo>
                    <a:pt x="1275" y="768"/>
                  </a:lnTo>
                  <a:lnTo>
                    <a:pt x="1261" y="828"/>
                  </a:lnTo>
                  <a:lnTo>
                    <a:pt x="1242" y="884"/>
                  </a:lnTo>
                  <a:lnTo>
                    <a:pt x="1218" y="937"/>
                  </a:lnTo>
                  <a:lnTo>
                    <a:pt x="1190" y="988"/>
                  </a:lnTo>
                  <a:lnTo>
                    <a:pt x="1156" y="1037"/>
                  </a:lnTo>
                  <a:lnTo>
                    <a:pt x="1119" y="1082"/>
                  </a:lnTo>
                  <a:lnTo>
                    <a:pt x="1079" y="1123"/>
                  </a:lnTo>
                  <a:lnTo>
                    <a:pt x="1034" y="1159"/>
                  </a:lnTo>
                  <a:lnTo>
                    <a:pt x="986" y="1193"/>
                  </a:lnTo>
                  <a:lnTo>
                    <a:pt x="935" y="1222"/>
                  </a:lnTo>
                  <a:lnTo>
                    <a:pt x="882" y="1246"/>
                  </a:lnTo>
                  <a:lnTo>
                    <a:pt x="826" y="1265"/>
                  </a:lnTo>
                  <a:lnTo>
                    <a:pt x="766" y="1279"/>
                  </a:lnTo>
                  <a:lnTo>
                    <a:pt x="706" y="1287"/>
                  </a:lnTo>
                  <a:lnTo>
                    <a:pt x="643" y="1290"/>
                  </a:lnTo>
                  <a:lnTo>
                    <a:pt x="582" y="1287"/>
                  </a:lnTo>
                  <a:lnTo>
                    <a:pt x="521" y="1279"/>
                  </a:lnTo>
                  <a:lnTo>
                    <a:pt x="462" y="1265"/>
                  </a:lnTo>
                  <a:lnTo>
                    <a:pt x="406" y="1246"/>
                  </a:lnTo>
                  <a:lnTo>
                    <a:pt x="352" y="1222"/>
                  </a:lnTo>
                  <a:lnTo>
                    <a:pt x="301" y="1193"/>
                  </a:lnTo>
                  <a:lnTo>
                    <a:pt x="254" y="1159"/>
                  </a:lnTo>
                  <a:lnTo>
                    <a:pt x="209" y="1123"/>
                  </a:lnTo>
                  <a:lnTo>
                    <a:pt x="169" y="1082"/>
                  </a:lnTo>
                  <a:lnTo>
                    <a:pt x="131" y="1037"/>
                  </a:lnTo>
                  <a:lnTo>
                    <a:pt x="98" y="988"/>
                  </a:lnTo>
                  <a:lnTo>
                    <a:pt x="70" y="937"/>
                  </a:lnTo>
                  <a:lnTo>
                    <a:pt x="45" y="884"/>
                  </a:lnTo>
                  <a:lnTo>
                    <a:pt x="26" y="828"/>
                  </a:lnTo>
                  <a:lnTo>
                    <a:pt x="13" y="768"/>
                  </a:lnTo>
                  <a:lnTo>
                    <a:pt x="3" y="708"/>
                  </a:lnTo>
                  <a:lnTo>
                    <a:pt x="0" y="645"/>
                  </a:lnTo>
                  <a:lnTo>
                    <a:pt x="3" y="583"/>
                  </a:lnTo>
                  <a:lnTo>
                    <a:pt x="13" y="523"/>
                  </a:lnTo>
                  <a:lnTo>
                    <a:pt x="26" y="463"/>
                  </a:lnTo>
                  <a:lnTo>
                    <a:pt x="45" y="407"/>
                  </a:lnTo>
                  <a:lnTo>
                    <a:pt x="70" y="353"/>
                  </a:lnTo>
                  <a:lnTo>
                    <a:pt x="98" y="302"/>
                  </a:lnTo>
                  <a:lnTo>
                    <a:pt x="131" y="254"/>
                  </a:lnTo>
                  <a:lnTo>
                    <a:pt x="169" y="209"/>
                  </a:lnTo>
                  <a:lnTo>
                    <a:pt x="209" y="168"/>
                  </a:lnTo>
                  <a:lnTo>
                    <a:pt x="254" y="130"/>
                  </a:lnTo>
                  <a:lnTo>
                    <a:pt x="301" y="98"/>
                  </a:lnTo>
                  <a:lnTo>
                    <a:pt x="352" y="69"/>
                  </a:lnTo>
                  <a:lnTo>
                    <a:pt x="406" y="44"/>
                  </a:lnTo>
                  <a:lnTo>
                    <a:pt x="462" y="26"/>
                  </a:lnTo>
                  <a:lnTo>
                    <a:pt x="521" y="12"/>
                  </a:lnTo>
                  <a:lnTo>
                    <a:pt x="582" y="2"/>
                  </a:lnTo>
                  <a:lnTo>
                    <a:pt x="6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" name="Freeform 299"/>
            <p:cNvSpPr/>
            <p:nvPr/>
          </p:nvSpPr>
          <p:spPr bwMode="auto">
            <a:xfrm>
              <a:off x="7458076" y="3687763"/>
              <a:ext cx="101600" cy="100013"/>
            </a:xfrm>
            <a:custGeom>
              <a:avLst/>
              <a:gdLst>
                <a:gd name="T0" fmla="*/ 285 w 572"/>
                <a:gd name="T1" fmla="*/ 0 h 573"/>
                <a:gd name="T2" fmla="*/ 328 w 572"/>
                <a:gd name="T3" fmla="*/ 3 h 573"/>
                <a:gd name="T4" fmla="*/ 369 w 572"/>
                <a:gd name="T5" fmla="*/ 12 h 573"/>
                <a:gd name="T6" fmla="*/ 406 w 572"/>
                <a:gd name="T7" fmla="*/ 26 h 573"/>
                <a:gd name="T8" fmla="*/ 441 w 572"/>
                <a:gd name="T9" fmla="*/ 46 h 573"/>
                <a:gd name="T10" fmla="*/ 473 w 572"/>
                <a:gd name="T11" fmla="*/ 70 h 573"/>
                <a:gd name="T12" fmla="*/ 501 w 572"/>
                <a:gd name="T13" fmla="*/ 98 h 573"/>
                <a:gd name="T14" fmla="*/ 526 w 572"/>
                <a:gd name="T15" fmla="*/ 131 h 573"/>
                <a:gd name="T16" fmla="*/ 545 w 572"/>
                <a:gd name="T17" fmla="*/ 166 h 573"/>
                <a:gd name="T18" fmla="*/ 559 w 572"/>
                <a:gd name="T19" fmla="*/ 203 h 573"/>
                <a:gd name="T20" fmla="*/ 569 w 572"/>
                <a:gd name="T21" fmla="*/ 244 h 573"/>
                <a:gd name="T22" fmla="*/ 572 w 572"/>
                <a:gd name="T23" fmla="*/ 286 h 573"/>
                <a:gd name="T24" fmla="*/ 569 w 572"/>
                <a:gd name="T25" fmla="*/ 328 h 573"/>
                <a:gd name="T26" fmla="*/ 559 w 572"/>
                <a:gd name="T27" fmla="*/ 369 h 573"/>
                <a:gd name="T28" fmla="*/ 545 w 572"/>
                <a:gd name="T29" fmla="*/ 407 h 573"/>
                <a:gd name="T30" fmla="*/ 526 w 572"/>
                <a:gd name="T31" fmla="*/ 442 h 573"/>
                <a:gd name="T32" fmla="*/ 501 w 572"/>
                <a:gd name="T33" fmla="*/ 475 h 573"/>
                <a:gd name="T34" fmla="*/ 473 w 572"/>
                <a:gd name="T35" fmla="*/ 502 h 573"/>
                <a:gd name="T36" fmla="*/ 441 w 572"/>
                <a:gd name="T37" fmla="*/ 527 h 573"/>
                <a:gd name="T38" fmla="*/ 406 w 572"/>
                <a:gd name="T39" fmla="*/ 546 h 573"/>
                <a:gd name="T40" fmla="*/ 369 w 572"/>
                <a:gd name="T41" fmla="*/ 561 h 573"/>
                <a:gd name="T42" fmla="*/ 328 w 572"/>
                <a:gd name="T43" fmla="*/ 570 h 573"/>
                <a:gd name="T44" fmla="*/ 285 w 572"/>
                <a:gd name="T45" fmla="*/ 573 h 573"/>
                <a:gd name="T46" fmla="*/ 244 w 572"/>
                <a:gd name="T47" fmla="*/ 570 h 573"/>
                <a:gd name="T48" fmla="*/ 203 w 572"/>
                <a:gd name="T49" fmla="*/ 561 h 573"/>
                <a:gd name="T50" fmla="*/ 166 w 572"/>
                <a:gd name="T51" fmla="*/ 546 h 573"/>
                <a:gd name="T52" fmla="*/ 131 w 572"/>
                <a:gd name="T53" fmla="*/ 527 h 573"/>
                <a:gd name="T54" fmla="*/ 98 w 572"/>
                <a:gd name="T55" fmla="*/ 502 h 573"/>
                <a:gd name="T56" fmla="*/ 71 w 572"/>
                <a:gd name="T57" fmla="*/ 475 h 573"/>
                <a:gd name="T58" fmla="*/ 46 w 572"/>
                <a:gd name="T59" fmla="*/ 442 h 573"/>
                <a:gd name="T60" fmla="*/ 27 w 572"/>
                <a:gd name="T61" fmla="*/ 407 h 573"/>
                <a:gd name="T62" fmla="*/ 13 w 572"/>
                <a:gd name="T63" fmla="*/ 369 h 573"/>
                <a:gd name="T64" fmla="*/ 3 w 572"/>
                <a:gd name="T65" fmla="*/ 328 h 573"/>
                <a:gd name="T66" fmla="*/ 0 w 572"/>
                <a:gd name="T67" fmla="*/ 286 h 573"/>
                <a:gd name="T68" fmla="*/ 143 w 572"/>
                <a:gd name="T69" fmla="*/ 286 h 573"/>
                <a:gd name="T70" fmla="*/ 146 w 572"/>
                <a:gd name="T71" fmla="*/ 315 h 573"/>
                <a:gd name="T72" fmla="*/ 154 w 572"/>
                <a:gd name="T73" fmla="*/ 342 h 573"/>
                <a:gd name="T74" fmla="*/ 168 w 572"/>
                <a:gd name="T75" fmla="*/ 366 h 573"/>
                <a:gd name="T76" fmla="*/ 185 w 572"/>
                <a:gd name="T77" fmla="*/ 388 h 573"/>
                <a:gd name="T78" fmla="*/ 206 w 572"/>
                <a:gd name="T79" fmla="*/ 405 h 573"/>
                <a:gd name="T80" fmla="*/ 231 w 572"/>
                <a:gd name="T81" fmla="*/ 418 h 573"/>
                <a:gd name="T82" fmla="*/ 257 w 572"/>
                <a:gd name="T83" fmla="*/ 427 h 573"/>
                <a:gd name="T84" fmla="*/ 285 w 572"/>
                <a:gd name="T85" fmla="*/ 430 h 573"/>
                <a:gd name="T86" fmla="*/ 315 w 572"/>
                <a:gd name="T87" fmla="*/ 427 h 573"/>
                <a:gd name="T88" fmla="*/ 341 w 572"/>
                <a:gd name="T89" fmla="*/ 418 h 573"/>
                <a:gd name="T90" fmla="*/ 366 w 572"/>
                <a:gd name="T91" fmla="*/ 405 h 573"/>
                <a:gd name="T92" fmla="*/ 387 w 572"/>
                <a:gd name="T93" fmla="*/ 388 h 573"/>
                <a:gd name="T94" fmla="*/ 404 w 572"/>
                <a:gd name="T95" fmla="*/ 366 h 573"/>
                <a:gd name="T96" fmla="*/ 418 w 572"/>
                <a:gd name="T97" fmla="*/ 342 h 573"/>
                <a:gd name="T98" fmla="*/ 426 w 572"/>
                <a:gd name="T99" fmla="*/ 315 h 573"/>
                <a:gd name="T100" fmla="*/ 429 w 572"/>
                <a:gd name="T101" fmla="*/ 286 h 573"/>
                <a:gd name="T102" fmla="*/ 426 w 572"/>
                <a:gd name="T103" fmla="*/ 258 h 573"/>
                <a:gd name="T104" fmla="*/ 418 w 572"/>
                <a:gd name="T105" fmla="*/ 231 h 573"/>
                <a:gd name="T106" fmla="*/ 404 w 572"/>
                <a:gd name="T107" fmla="*/ 207 h 573"/>
                <a:gd name="T108" fmla="*/ 387 w 572"/>
                <a:gd name="T109" fmla="*/ 185 h 573"/>
                <a:gd name="T110" fmla="*/ 366 w 572"/>
                <a:gd name="T111" fmla="*/ 168 h 573"/>
                <a:gd name="T112" fmla="*/ 341 w 572"/>
                <a:gd name="T113" fmla="*/ 154 h 573"/>
                <a:gd name="T114" fmla="*/ 315 w 572"/>
                <a:gd name="T115" fmla="*/ 146 h 573"/>
                <a:gd name="T116" fmla="*/ 285 w 572"/>
                <a:gd name="T117" fmla="*/ 143 h 573"/>
                <a:gd name="T118" fmla="*/ 285 w 572"/>
                <a:gd name="T119" fmla="*/ 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2" h="573">
                  <a:moveTo>
                    <a:pt x="285" y="0"/>
                  </a:moveTo>
                  <a:lnTo>
                    <a:pt x="328" y="3"/>
                  </a:lnTo>
                  <a:lnTo>
                    <a:pt x="369" y="12"/>
                  </a:lnTo>
                  <a:lnTo>
                    <a:pt x="406" y="26"/>
                  </a:lnTo>
                  <a:lnTo>
                    <a:pt x="441" y="46"/>
                  </a:lnTo>
                  <a:lnTo>
                    <a:pt x="473" y="70"/>
                  </a:lnTo>
                  <a:lnTo>
                    <a:pt x="501" y="98"/>
                  </a:lnTo>
                  <a:lnTo>
                    <a:pt x="526" y="131"/>
                  </a:lnTo>
                  <a:lnTo>
                    <a:pt x="545" y="166"/>
                  </a:lnTo>
                  <a:lnTo>
                    <a:pt x="559" y="203"/>
                  </a:lnTo>
                  <a:lnTo>
                    <a:pt x="569" y="244"/>
                  </a:lnTo>
                  <a:lnTo>
                    <a:pt x="572" y="286"/>
                  </a:lnTo>
                  <a:lnTo>
                    <a:pt x="569" y="328"/>
                  </a:lnTo>
                  <a:lnTo>
                    <a:pt x="559" y="369"/>
                  </a:lnTo>
                  <a:lnTo>
                    <a:pt x="545" y="407"/>
                  </a:lnTo>
                  <a:lnTo>
                    <a:pt x="526" y="442"/>
                  </a:lnTo>
                  <a:lnTo>
                    <a:pt x="501" y="475"/>
                  </a:lnTo>
                  <a:lnTo>
                    <a:pt x="473" y="502"/>
                  </a:lnTo>
                  <a:lnTo>
                    <a:pt x="441" y="527"/>
                  </a:lnTo>
                  <a:lnTo>
                    <a:pt x="406" y="546"/>
                  </a:lnTo>
                  <a:lnTo>
                    <a:pt x="369" y="561"/>
                  </a:lnTo>
                  <a:lnTo>
                    <a:pt x="328" y="570"/>
                  </a:lnTo>
                  <a:lnTo>
                    <a:pt x="285" y="573"/>
                  </a:lnTo>
                  <a:lnTo>
                    <a:pt x="244" y="570"/>
                  </a:lnTo>
                  <a:lnTo>
                    <a:pt x="203" y="561"/>
                  </a:lnTo>
                  <a:lnTo>
                    <a:pt x="166" y="546"/>
                  </a:lnTo>
                  <a:lnTo>
                    <a:pt x="131" y="527"/>
                  </a:lnTo>
                  <a:lnTo>
                    <a:pt x="98" y="502"/>
                  </a:lnTo>
                  <a:lnTo>
                    <a:pt x="71" y="475"/>
                  </a:lnTo>
                  <a:lnTo>
                    <a:pt x="46" y="442"/>
                  </a:lnTo>
                  <a:lnTo>
                    <a:pt x="27" y="407"/>
                  </a:lnTo>
                  <a:lnTo>
                    <a:pt x="13" y="369"/>
                  </a:lnTo>
                  <a:lnTo>
                    <a:pt x="3" y="328"/>
                  </a:lnTo>
                  <a:lnTo>
                    <a:pt x="0" y="286"/>
                  </a:lnTo>
                  <a:lnTo>
                    <a:pt x="143" y="286"/>
                  </a:lnTo>
                  <a:lnTo>
                    <a:pt x="146" y="315"/>
                  </a:lnTo>
                  <a:lnTo>
                    <a:pt x="154" y="342"/>
                  </a:lnTo>
                  <a:lnTo>
                    <a:pt x="168" y="366"/>
                  </a:lnTo>
                  <a:lnTo>
                    <a:pt x="185" y="388"/>
                  </a:lnTo>
                  <a:lnTo>
                    <a:pt x="206" y="405"/>
                  </a:lnTo>
                  <a:lnTo>
                    <a:pt x="231" y="418"/>
                  </a:lnTo>
                  <a:lnTo>
                    <a:pt x="257" y="427"/>
                  </a:lnTo>
                  <a:lnTo>
                    <a:pt x="285" y="430"/>
                  </a:lnTo>
                  <a:lnTo>
                    <a:pt x="315" y="427"/>
                  </a:lnTo>
                  <a:lnTo>
                    <a:pt x="341" y="418"/>
                  </a:lnTo>
                  <a:lnTo>
                    <a:pt x="366" y="405"/>
                  </a:lnTo>
                  <a:lnTo>
                    <a:pt x="387" y="388"/>
                  </a:lnTo>
                  <a:lnTo>
                    <a:pt x="404" y="366"/>
                  </a:lnTo>
                  <a:lnTo>
                    <a:pt x="418" y="342"/>
                  </a:lnTo>
                  <a:lnTo>
                    <a:pt x="426" y="315"/>
                  </a:lnTo>
                  <a:lnTo>
                    <a:pt x="429" y="286"/>
                  </a:lnTo>
                  <a:lnTo>
                    <a:pt x="426" y="258"/>
                  </a:lnTo>
                  <a:lnTo>
                    <a:pt x="418" y="231"/>
                  </a:lnTo>
                  <a:lnTo>
                    <a:pt x="404" y="207"/>
                  </a:lnTo>
                  <a:lnTo>
                    <a:pt x="387" y="185"/>
                  </a:lnTo>
                  <a:lnTo>
                    <a:pt x="366" y="168"/>
                  </a:lnTo>
                  <a:lnTo>
                    <a:pt x="341" y="154"/>
                  </a:lnTo>
                  <a:lnTo>
                    <a:pt x="315" y="146"/>
                  </a:lnTo>
                  <a:lnTo>
                    <a:pt x="285" y="143"/>
                  </a:lnTo>
                  <a:lnTo>
                    <a:pt x="2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120217" y="2656325"/>
            <a:ext cx="590550" cy="593725"/>
            <a:chOff x="9104313" y="3441701"/>
            <a:chExt cx="590550" cy="593725"/>
          </a:xfrm>
          <a:solidFill>
            <a:schemeClr val="bg1"/>
          </a:solidFill>
        </p:grpSpPr>
        <p:sp>
          <p:nvSpPr>
            <p:cNvPr id="61" name="Rectangle 309"/>
            <p:cNvSpPr>
              <a:spLocks noChangeArrowheads="1"/>
            </p:cNvSpPr>
            <p:nvPr/>
          </p:nvSpPr>
          <p:spPr bwMode="auto">
            <a:xfrm>
              <a:off x="9190038" y="3544888"/>
              <a:ext cx="131763" cy="254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2" name="Rectangle 310"/>
            <p:cNvSpPr>
              <a:spLocks noChangeArrowheads="1"/>
            </p:cNvSpPr>
            <p:nvPr/>
          </p:nvSpPr>
          <p:spPr bwMode="auto">
            <a:xfrm>
              <a:off x="9190038" y="3619501"/>
              <a:ext cx="131763" cy="254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" name="Rectangle 311"/>
            <p:cNvSpPr>
              <a:spLocks noChangeArrowheads="1"/>
            </p:cNvSpPr>
            <p:nvPr/>
          </p:nvSpPr>
          <p:spPr bwMode="auto">
            <a:xfrm>
              <a:off x="9190038" y="3692526"/>
              <a:ext cx="309563" cy="254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4" name="Rectangle 312"/>
            <p:cNvSpPr>
              <a:spLocks noChangeArrowheads="1"/>
            </p:cNvSpPr>
            <p:nvPr/>
          </p:nvSpPr>
          <p:spPr bwMode="auto">
            <a:xfrm>
              <a:off x="9190038" y="3765551"/>
              <a:ext cx="309563" cy="254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" name="Freeform 313"/>
            <p:cNvSpPr>
              <a:spLocks noEditPoints="1"/>
            </p:cNvSpPr>
            <p:nvPr/>
          </p:nvSpPr>
          <p:spPr bwMode="auto">
            <a:xfrm>
              <a:off x="9104313" y="3441701"/>
              <a:ext cx="590550" cy="593725"/>
            </a:xfrm>
            <a:custGeom>
              <a:avLst/>
              <a:gdLst>
                <a:gd name="T0" fmla="*/ 3027 w 3348"/>
                <a:gd name="T1" fmla="*/ 1704 h 3369"/>
                <a:gd name="T2" fmla="*/ 2982 w 3348"/>
                <a:gd name="T3" fmla="*/ 1725 h 3369"/>
                <a:gd name="T4" fmla="*/ 2025 w 3348"/>
                <a:gd name="T5" fmla="*/ 2684 h 3369"/>
                <a:gd name="T6" fmla="*/ 2226 w 3348"/>
                <a:gd name="T7" fmla="*/ 2886 h 3369"/>
                <a:gd name="T8" fmla="*/ 3180 w 3348"/>
                <a:gd name="T9" fmla="*/ 1923 h 3369"/>
                <a:gd name="T10" fmla="*/ 3200 w 3348"/>
                <a:gd name="T11" fmla="*/ 1879 h 3369"/>
                <a:gd name="T12" fmla="*/ 3204 w 3348"/>
                <a:gd name="T13" fmla="*/ 1830 h 3369"/>
                <a:gd name="T14" fmla="*/ 3192 w 3348"/>
                <a:gd name="T15" fmla="*/ 1782 h 3369"/>
                <a:gd name="T16" fmla="*/ 3163 w 3348"/>
                <a:gd name="T17" fmla="*/ 1741 h 3369"/>
                <a:gd name="T18" fmla="*/ 3122 w 3348"/>
                <a:gd name="T19" fmla="*/ 1713 h 3369"/>
                <a:gd name="T20" fmla="*/ 3075 w 3348"/>
                <a:gd name="T21" fmla="*/ 1700 h 3369"/>
                <a:gd name="T22" fmla="*/ 1768 w 3348"/>
                <a:gd name="T23" fmla="*/ 244 h 3369"/>
                <a:gd name="T24" fmla="*/ 2466 w 3348"/>
                <a:gd name="T25" fmla="*/ 946 h 3369"/>
                <a:gd name="T26" fmla="*/ 143 w 3348"/>
                <a:gd name="T27" fmla="*/ 144 h 3369"/>
                <a:gd name="T28" fmla="*/ 2567 w 3348"/>
                <a:gd name="T29" fmla="*/ 3225 h 3369"/>
                <a:gd name="T30" fmla="*/ 2290 w 3348"/>
                <a:gd name="T31" fmla="*/ 3026 h 3369"/>
                <a:gd name="T32" fmla="*/ 1887 w 3348"/>
                <a:gd name="T33" fmla="*/ 2619 h 3369"/>
                <a:gd name="T34" fmla="*/ 2566 w 3348"/>
                <a:gd name="T35" fmla="*/ 1089 h 3369"/>
                <a:gd name="T36" fmla="*/ 1677 w 3348"/>
                <a:gd name="T37" fmla="*/ 1087 h 3369"/>
                <a:gd name="T38" fmla="*/ 1645 w 3348"/>
                <a:gd name="T39" fmla="*/ 1070 h 3369"/>
                <a:gd name="T40" fmla="*/ 1628 w 3348"/>
                <a:gd name="T41" fmla="*/ 1038 h 3369"/>
                <a:gd name="T42" fmla="*/ 1626 w 3348"/>
                <a:gd name="T43" fmla="*/ 144 h 3369"/>
                <a:gd name="T44" fmla="*/ 71 w 3348"/>
                <a:gd name="T45" fmla="*/ 0 h 3369"/>
                <a:gd name="T46" fmla="*/ 1711 w 3348"/>
                <a:gd name="T47" fmla="*/ 2 h 3369"/>
                <a:gd name="T48" fmla="*/ 1736 w 3348"/>
                <a:gd name="T49" fmla="*/ 12 h 3369"/>
                <a:gd name="T50" fmla="*/ 2687 w 3348"/>
                <a:gd name="T51" fmla="*/ 968 h 3369"/>
                <a:gd name="T52" fmla="*/ 2703 w 3348"/>
                <a:gd name="T53" fmla="*/ 991 h 3369"/>
                <a:gd name="T54" fmla="*/ 2709 w 3348"/>
                <a:gd name="T55" fmla="*/ 1018 h 3369"/>
                <a:gd name="T56" fmla="*/ 2859 w 3348"/>
                <a:gd name="T57" fmla="*/ 1641 h 3369"/>
                <a:gd name="T58" fmla="*/ 2921 w 3348"/>
                <a:gd name="T59" fmla="*/ 1594 h 3369"/>
                <a:gd name="T60" fmla="*/ 2989 w 3348"/>
                <a:gd name="T61" fmla="*/ 1566 h 3369"/>
                <a:gd name="T62" fmla="*/ 3061 w 3348"/>
                <a:gd name="T63" fmla="*/ 1557 h 3369"/>
                <a:gd name="T64" fmla="*/ 3135 w 3348"/>
                <a:gd name="T65" fmla="*/ 1566 h 3369"/>
                <a:gd name="T66" fmla="*/ 3203 w 3348"/>
                <a:gd name="T67" fmla="*/ 1594 h 3369"/>
                <a:gd name="T68" fmla="*/ 3264 w 3348"/>
                <a:gd name="T69" fmla="*/ 1641 h 3369"/>
                <a:gd name="T70" fmla="*/ 3310 w 3348"/>
                <a:gd name="T71" fmla="*/ 1702 h 3369"/>
                <a:gd name="T72" fmla="*/ 3339 w 3348"/>
                <a:gd name="T73" fmla="*/ 1771 h 3369"/>
                <a:gd name="T74" fmla="*/ 3348 w 3348"/>
                <a:gd name="T75" fmla="*/ 1844 h 3369"/>
                <a:gd name="T76" fmla="*/ 3339 w 3348"/>
                <a:gd name="T77" fmla="*/ 1917 h 3369"/>
                <a:gd name="T78" fmla="*/ 3310 w 3348"/>
                <a:gd name="T79" fmla="*/ 1985 h 3369"/>
                <a:gd name="T80" fmla="*/ 3264 w 3348"/>
                <a:gd name="T81" fmla="*/ 2047 h 3369"/>
                <a:gd name="T82" fmla="*/ 2709 w 3348"/>
                <a:gd name="T83" fmla="*/ 3290 h 3369"/>
                <a:gd name="T84" fmla="*/ 2701 w 3348"/>
                <a:gd name="T85" fmla="*/ 3327 h 3369"/>
                <a:gd name="T86" fmla="*/ 2683 w 3348"/>
                <a:gd name="T87" fmla="*/ 3353 h 3369"/>
                <a:gd name="T88" fmla="*/ 2655 w 3348"/>
                <a:gd name="T89" fmla="*/ 3367 h 3369"/>
                <a:gd name="T90" fmla="*/ 71 w 3348"/>
                <a:gd name="T91" fmla="*/ 3369 h 3369"/>
                <a:gd name="T92" fmla="*/ 35 w 3348"/>
                <a:gd name="T93" fmla="*/ 3360 h 3369"/>
                <a:gd name="T94" fmla="*/ 9 w 3348"/>
                <a:gd name="T95" fmla="*/ 3334 h 3369"/>
                <a:gd name="T96" fmla="*/ 0 w 3348"/>
                <a:gd name="T97" fmla="*/ 3297 h 3369"/>
                <a:gd name="T98" fmla="*/ 3 w 3348"/>
                <a:gd name="T99" fmla="*/ 52 h 3369"/>
                <a:gd name="T100" fmla="*/ 20 w 3348"/>
                <a:gd name="T101" fmla="*/ 21 h 3369"/>
                <a:gd name="T102" fmla="*/ 52 w 3348"/>
                <a:gd name="T103" fmla="*/ 3 h 3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48" h="3369">
                  <a:moveTo>
                    <a:pt x="3051" y="1700"/>
                  </a:moveTo>
                  <a:lnTo>
                    <a:pt x="3027" y="1704"/>
                  </a:lnTo>
                  <a:lnTo>
                    <a:pt x="3004" y="1713"/>
                  </a:lnTo>
                  <a:lnTo>
                    <a:pt x="2982" y="1725"/>
                  </a:lnTo>
                  <a:lnTo>
                    <a:pt x="2962" y="1741"/>
                  </a:lnTo>
                  <a:lnTo>
                    <a:pt x="2025" y="2684"/>
                  </a:lnTo>
                  <a:lnTo>
                    <a:pt x="1987" y="2925"/>
                  </a:lnTo>
                  <a:lnTo>
                    <a:pt x="2226" y="2886"/>
                  </a:lnTo>
                  <a:lnTo>
                    <a:pt x="3163" y="1943"/>
                  </a:lnTo>
                  <a:lnTo>
                    <a:pt x="3180" y="1923"/>
                  </a:lnTo>
                  <a:lnTo>
                    <a:pt x="3192" y="1901"/>
                  </a:lnTo>
                  <a:lnTo>
                    <a:pt x="3200" y="1879"/>
                  </a:lnTo>
                  <a:lnTo>
                    <a:pt x="3204" y="1854"/>
                  </a:lnTo>
                  <a:lnTo>
                    <a:pt x="3204" y="1830"/>
                  </a:lnTo>
                  <a:lnTo>
                    <a:pt x="3200" y="1806"/>
                  </a:lnTo>
                  <a:lnTo>
                    <a:pt x="3192" y="1782"/>
                  </a:lnTo>
                  <a:lnTo>
                    <a:pt x="3180" y="1761"/>
                  </a:lnTo>
                  <a:lnTo>
                    <a:pt x="3163" y="1741"/>
                  </a:lnTo>
                  <a:lnTo>
                    <a:pt x="3144" y="1725"/>
                  </a:lnTo>
                  <a:lnTo>
                    <a:pt x="3122" y="1713"/>
                  </a:lnTo>
                  <a:lnTo>
                    <a:pt x="3099" y="1704"/>
                  </a:lnTo>
                  <a:lnTo>
                    <a:pt x="3075" y="1700"/>
                  </a:lnTo>
                  <a:lnTo>
                    <a:pt x="3051" y="1700"/>
                  </a:lnTo>
                  <a:close/>
                  <a:moveTo>
                    <a:pt x="1768" y="244"/>
                  </a:moveTo>
                  <a:lnTo>
                    <a:pt x="1768" y="946"/>
                  </a:lnTo>
                  <a:lnTo>
                    <a:pt x="2466" y="946"/>
                  </a:lnTo>
                  <a:lnTo>
                    <a:pt x="1768" y="244"/>
                  </a:lnTo>
                  <a:close/>
                  <a:moveTo>
                    <a:pt x="143" y="144"/>
                  </a:moveTo>
                  <a:lnTo>
                    <a:pt x="143" y="3225"/>
                  </a:lnTo>
                  <a:lnTo>
                    <a:pt x="2567" y="3225"/>
                  </a:lnTo>
                  <a:lnTo>
                    <a:pt x="2567" y="2748"/>
                  </a:lnTo>
                  <a:lnTo>
                    <a:pt x="2290" y="3026"/>
                  </a:lnTo>
                  <a:lnTo>
                    <a:pt x="1826" y="3087"/>
                  </a:lnTo>
                  <a:lnTo>
                    <a:pt x="1887" y="2619"/>
                  </a:lnTo>
                  <a:lnTo>
                    <a:pt x="2566" y="1936"/>
                  </a:lnTo>
                  <a:lnTo>
                    <a:pt x="2566" y="1089"/>
                  </a:lnTo>
                  <a:lnTo>
                    <a:pt x="1697" y="1089"/>
                  </a:lnTo>
                  <a:lnTo>
                    <a:pt x="1677" y="1087"/>
                  </a:lnTo>
                  <a:lnTo>
                    <a:pt x="1659" y="1081"/>
                  </a:lnTo>
                  <a:lnTo>
                    <a:pt x="1645" y="1070"/>
                  </a:lnTo>
                  <a:lnTo>
                    <a:pt x="1635" y="1055"/>
                  </a:lnTo>
                  <a:lnTo>
                    <a:pt x="1628" y="1038"/>
                  </a:lnTo>
                  <a:lnTo>
                    <a:pt x="1626" y="1018"/>
                  </a:lnTo>
                  <a:lnTo>
                    <a:pt x="1626" y="144"/>
                  </a:lnTo>
                  <a:lnTo>
                    <a:pt x="143" y="144"/>
                  </a:lnTo>
                  <a:close/>
                  <a:moveTo>
                    <a:pt x="71" y="0"/>
                  </a:moveTo>
                  <a:lnTo>
                    <a:pt x="1697" y="0"/>
                  </a:lnTo>
                  <a:lnTo>
                    <a:pt x="1711" y="2"/>
                  </a:lnTo>
                  <a:lnTo>
                    <a:pt x="1724" y="6"/>
                  </a:lnTo>
                  <a:lnTo>
                    <a:pt x="1736" y="12"/>
                  </a:lnTo>
                  <a:lnTo>
                    <a:pt x="1747" y="22"/>
                  </a:lnTo>
                  <a:lnTo>
                    <a:pt x="2687" y="968"/>
                  </a:lnTo>
                  <a:lnTo>
                    <a:pt x="2696" y="978"/>
                  </a:lnTo>
                  <a:lnTo>
                    <a:pt x="2703" y="991"/>
                  </a:lnTo>
                  <a:lnTo>
                    <a:pt x="2708" y="1003"/>
                  </a:lnTo>
                  <a:lnTo>
                    <a:pt x="2709" y="1018"/>
                  </a:lnTo>
                  <a:lnTo>
                    <a:pt x="2709" y="1793"/>
                  </a:lnTo>
                  <a:lnTo>
                    <a:pt x="2859" y="1641"/>
                  </a:lnTo>
                  <a:lnTo>
                    <a:pt x="2889" y="1615"/>
                  </a:lnTo>
                  <a:lnTo>
                    <a:pt x="2921" y="1594"/>
                  </a:lnTo>
                  <a:lnTo>
                    <a:pt x="2954" y="1577"/>
                  </a:lnTo>
                  <a:lnTo>
                    <a:pt x="2989" y="1566"/>
                  </a:lnTo>
                  <a:lnTo>
                    <a:pt x="3026" y="1559"/>
                  </a:lnTo>
                  <a:lnTo>
                    <a:pt x="3061" y="1557"/>
                  </a:lnTo>
                  <a:lnTo>
                    <a:pt x="3098" y="1559"/>
                  </a:lnTo>
                  <a:lnTo>
                    <a:pt x="3135" y="1566"/>
                  </a:lnTo>
                  <a:lnTo>
                    <a:pt x="3170" y="1577"/>
                  </a:lnTo>
                  <a:lnTo>
                    <a:pt x="3203" y="1594"/>
                  </a:lnTo>
                  <a:lnTo>
                    <a:pt x="3235" y="1615"/>
                  </a:lnTo>
                  <a:lnTo>
                    <a:pt x="3264" y="1641"/>
                  </a:lnTo>
                  <a:lnTo>
                    <a:pt x="3290" y="1671"/>
                  </a:lnTo>
                  <a:lnTo>
                    <a:pt x="3310" y="1702"/>
                  </a:lnTo>
                  <a:lnTo>
                    <a:pt x="3327" y="1736"/>
                  </a:lnTo>
                  <a:lnTo>
                    <a:pt x="3339" y="1771"/>
                  </a:lnTo>
                  <a:lnTo>
                    <a:pt x="3345" y="1807"/>
                  </a:lnTo>
                  <a:lnTo>
                    <a:pt x="3348" y="1844"/>
                  </a:lnTo>
                  <a:lnTo>
                    <a:pt x="3345" y="1881"/>
                  </a:lnTo>
                  <a:lnTo>
                    <a:pt x="3339" y="1917"/>
                  </a:lnTo>
                  <a:lnTo>
                    <a:pt x="3327" y="1952"/>
                  </a:lnTo>
                  <a:lnTo>
                    <a:pt x="3310" y="1985"/>
                  </a:lnTo>
                  <a:lnTo>
                    <a:pt x="3290" y="2017"/>
                  </a:lnTo>
                  <a:lnTo>
                    <a:pt x="3264" y="2047"/>
                  </a:lnTo>
                  <a:lnTo>
                    <a:pt x="2709" y="2606"/>
                  </a:lnTo>
                  <a:lnTo>
                    <a:pt x="2709" y="3290"/>
                  </a:lnTo>
                  <a:lnTo>
                    <a:pt x="2707" y="3309"/>
                  </a:lnTo>
                  <a:lnTo>
                    <a:pt x="2701" y="3327"/>
                  </a:lnTo>
                  <a:lnTo>
                    <a:pt x="2693" y="3341"/>
                  </a:lnTo>
                  <a:lnTo>
                    <a:pt x="2683" y="3353"/>
                  </a:lnTo>
                  <a:lnTo>
                    <a:pt x="2670" y="3362"/>
                  </a:lnTo>
                  <a:lnTo>
                    <a:pt x="2655" y="3367"/>
                  </a:lnTo>
                  <a:lnTo>
                    <a:pt x="2637" y="3369"/>
                  </a:lnTo>
                  <a:lnTo>
                    <a:pt x="71" y="3369"/>
                  </a:lnTo>
                  <a:lnTo>
                    <a:pt x="52" y="3366"/>
                  </a:lnTo>
                  <a:lnTo>
                    <a:pt x="35" y="3360"/>
                  </a:lnTo>
                  <a:lnTo>
                    <a:pt x="20" y="3348"/>
                  </a:lnTo>
                  <a:lnTo>
                    <a:pt x="9" y="3334"/>
                  </a:lnTo>
                  <a:lnTo>
                    <a:pt x="3" y="3316"/>
                  </a:lnTo>
                  <a:lnTo>
                    <a:pt x="0" y="3297"/>
                  </a:lnTo>
                  <a:lnTo>
                    <a:pt x="0" y="72"/>
                  </a:lnTo>
                  <a:lnTo>
                    <a:pt x="3" y="52"/>
                  </a:lnTo>
                  <a:lnTo>
                    <a:pt x="9" y="35"/>
                  </a:lnTo>
                  <a:lnTo>
                    <a:pt x="20" y="21"/>
                  </a:lnTo>
                  <a:lnTo>
                    <a:pt x="35" y="9"/>
                  </a:lnTo>
                  <a:lnTo>
                    <a:pt x="52" y="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66" name="Freeform 447"/>
          <p:cNvSpPr>
            <a:spLocks noEditPoints="1"/>
          </p:cNvSpPr>
          <p:nvPr/>
        </p:nvSpPr>
        <p:spPr bwMode="auto">
          <a:xfrm>
            <a:off x="8178827" y="4921961"/>
            <a:ext cx="595312" cy="593725"/>
          </a:xfrm>
          <a:custGeom>
            <a:avLst/>
            <a:gdLst>
              <a:gd name="T0" fmla="*/ 1761 w 3376"/>
              <a:gd name="T1" fmla="*/ 1402 h 3366"/>
              <a:gd name="T2" fmla="*/ 1372 w 3376"/>
              <a:gd name="T3" fmla="*/ 1612 h 3366"/>
              <a:gd name="T4" fmla="*/ 1134 w 3376"/>
              <a:gd name="T5" fmla="*/ 1931 h 3366"/>
              <a:gd name="T6" fmla="*/ 1097 w 3376"/>
              <a:gd name="T7" fmla="*/ 2315 h 3366"/>
              <a:gd name="T8" fmla="*/ 1274 w 3376"/>
              <a:gd name="T9" fmla="*/ 2662 h 3366"/>
              <a:gd name="T10" fmla="*/ 1618 w 3376"/>
              <a:gd name="T11" fmla="*/ 2913 h 3366"/>
              <a:gd name="T12" fmla="*/ 2078 w 3376"/>
              <a:gd name="T13" fmla="*/ 3026 h 3366"/>
              <a:gd name="T14" fmla="*/ 2491 w 3376"/>
              <a:gd name="T15" fmla="*/ 2985 h 3366"/>
              <a:gd name="T16" fmla="*/ 2910 w 3376"/>
              <a:gd name="T17" fmla="*/ 2790 h 3366"/>
              <a:gd name="T18" fmla="*/ 3012 w 3376"/>
              <a:gd name="T19" fmla="*/ 2701 h 3366"/>
              <a:gd name="T20" fmla="*/ 3151 w 3376"/>
              <a:gd name="T21" fmla="*/ 2514 h 3366"/>
              <a:gd name="T22" fmla="*/ 3238 w 3376"/>
              <a:gd name="T23" fmla="*/ 2239 h 3366"/>
              <a:gd name="T24" fmla="*/ 3163 w 3376"/>
              <a:gd name="T25" fmla="*/ 1872 h 3366"/>
              <a:gd name="T26" fmla="*/ 2896 w 3376"/>
              <a:gd name="T27" fmla="*/ 1568 h 3366"/>
              <a:gd name="T28" fmla="*/ 2488 w 3376"/>
              <a:gd name="T29" fmla="*/ 1381 h 3366"/>
              <a:gd name="T30" fmla="*/ 1137 w 3376"/>
              <a:gd name="T31" fmla="*/ 149 h 3366"/>
              <a:gd name="T32" fmla="*/ 678 w 3376"/>
              <a:gd name="T33" fmla="*/ 263 h 3366"/>
              <a:gd name="T34" fmla="*/ 333 w 3376"/>
              <a:gd name="T35" fmla="*/ 513 h 3366"/>
              <a:gd name="T36" fmla="*/ 157 w 3376"/>
              <a:gd name="T37" fmla="*/ 860 h 3366"/>
              <a:gd name="T38" fmla="*/ 176 w 3376"/>
              <a:gd name="T39" fmla="*/ 1193 h 3366"/>
              <a:gd name="T40" fmla="*/ 300 w 3376"/>
              <a:gd name="T41" fmla="*/ 1425 h 3366"/>
              <a:gd name="T42" fmla="*/ 434 w 3376"/>
              <a:gd name="T43" fmla="*/ 1564 h 3366"/>
              <a:gd name="T44" fmla="*/ 352 w 3376"/>
              <a:gd name="T45" fmla="*/ 1910 h 3366"/>
              <a:gd name="T46" fmla="*/ 817 w 3376"/>
              <a:gd name="T47" fmla="*/ 1765 h 3366"/>
              <a:gd name="T48" fmla="*/ 960 w 3376"/>
              <a:gd name="T49" fmla="*/ 1801 h 3366"/>
              <a:gd name="T50" fmla="*/ 1141 w 3376"/>
              <a:gd name="T51" fmla="*/ 1630 h 3366"/>
              <a:gd name="T52" fmla="*/ 1499 w 3376"/>
              <a:gd name="T53" fmla="*/ 1348 h 3366"/>
              <a:gd name="T54" fmla="*/ 1978 w 3376"/>
              <a:gd name="T55" fmla="*/ 1204 h 3366"/>
              <a:gd name="T56" fmla="*/ 2304 w 3376"/>
              <a:gd name="T57" fmla="*/ 1093 h 3366"/>
              <a:gd name="T58" fmla="*/ 2252 w 3376"/>
              <a:gd name="T59" fmla="*/ 720 h 3366"/>
              <a:gd name="T60" fmla="*/ 1985 w 3376"/>
              <a:gd name="T61" fmla="*/ 394 h 3366"/>
              <a:gd name="T62" fmla="*/ 1563 w 3376"/>
              <a:gd name="T63" fmla="*/ 190 h 3366"/>
              <a:gd name="T64" fmla="*/ 1313 w 3376"/>
              <a:gd name="T65" fmla="*/ 2 h 3366"/>
              <a:gd name="T66" fmla="*/ 1813 w 3376"/>
              <a:gd name="T67" fmla="*/ 123 h 3366"/>
              <a:gd name="T68" fmla="*/ 2197 w 3376"/>
              <a:gd name="T69" fmla="*/ 393 h 3366"/>
              <a:gd name="T70" fmla="*/ 2413 w 3376"/>
              <a:gd name="T71" fmla="*/ 768 h 3366"/>
              <a:gd name="T72" fmla="*/ 2422 w 3376"/>
              <a:gd name="T73" fmla="*/ 1158 h 3366"/>
              <a:gd name="T74" fmla="*/ 2811 w 3376"/>
              <a:gd name="T75" fmla="*/ 1349 h 3366"/>
              <a:gd name="T76" fmla="*/ 3176 w 3376"/>
              <a:gd name="T77" fmla="*/ 1639 h 3366"/>
              <a:gd name="T78" fmla="*/ 3363 w 3376"/>
              <a:gd name="T79" fmla="*/ 2032 h 3366"/>
              <a:gd name="T80" fmla="*/ 3334 w 3376"/>
              <a:gd name="T81" fmla="*/ 2434 h 3366"/>
              <a:gd name="T82" fmla="*/ 3120 w 3376"/>
              <a:gd name="T83" fmla="*/ 2781 h 3366"/>
              <a:gd name="T84" fmla="*/ 2341 w 3376"/>
              <a:gd name="T85" fmla="*/ 3151 h 3366"/>
              <a:gd name="T86" fmla="*/ 1802 w 3376"/>
              <a:gd name="T87" fmla="*/ 3119 h 3366"/>
              <a:gd name="T88" fmla="*/ 1353 w 3376"/>
              <a:gd name="T89" fmla="*/ 2919 h 3366"/>
              <a:gd name="T90" fmla="*/ 1047 w 3376"/>
              <a:gd name="T91" fmla="*/ 2592 h 3366"/>
              <a:gd name="T92" fmla="*/ 933 w 3376"/>
              <a:gd name="T93" fmla="*/ 2177 h 3366"/>
              <a:gd name="T94" fmla="*/ 828 w 3376"/>
              <a:gd name="T95" fmla="*/ 1916 h 3366"/>
              <a:gd name="T96" fmla="*/ 154 w 3376"/>
              <a:gd name="T97" fmla="*/ 1462 h 3366"/>
              <a:gd name="T98" fmla="*/ 3 w 3376"/>
              <a:gd name="T99" fmla="*/ 1057 h 3366"/>
              <a:gd name="T100" fmla="*/ 80 w 3376"/>
              <a:gd name="T101" fmla="*/ 634 h 3366"/>
              <a:gd name="T102" fmla="*/ 358 w 3376"/>
              <a:gd name="T103" fmla="*/ 288 h 3366"/>
              <a:gd name="T104" fmla="*/ 786 w 3376"/>
              <a:gd name="T105" fmla="*/ 64 h 3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76" h="3366">
                <a:moveTo>
                  <a:pt x="2162" y="1342"/>
                </a:moveTo>
                <a:lnTo>
                  <a:pt x="2078" y="1344"/>
                </a:lnTo>
                <a:lnTo>
                  <a:pt x="1995" y="1351"/>
                </a:lnTo>
                <a:lnTo>
                  <a:pt x="1915" y="1363"/>
                </a:lnTo>
                <a:lnTo>
                  <a:pt x="1837" y="1381"/>
                </a:lnTo>
                <a:lnTo>
                  <a:pt x="1761" y="1402"/>
                </a:lnTo>
                <a:lnTo>
                  <a:pt x="1687" y="1428"/>
                </a:lnTo>
                <a:lnTo>
                  <a:pt x="1618" y="1457"/>
                </a:lnTo>
                <a:lnTo>
                  <a:pt x="1551" y="1490"/>
                </a:lnTo>
                <a:lnTo>
                  <a:pt x="1488" y="1528"/>
                </a:lnTo>
                <a:lnTo>
                  <a:pt x="1429" y="1568"/>
                </a:lnTo>
                <a:lnTo>
                  <a:pt x="1372" y="1612"/>
                </a:lnTo>
                <a:lnTo>
                  <a:pt x="1321" y="1658"/>
                </a:lnTo>
                <a:lnTo>
                  <a:pt x="1274" y="1708"/>
                </a:lnTo>
                <a:lnTo>
                  <a:pt x="1232" y="1760"/>
                </a:lnTo>
                <a:lnTo>
                  <a:pt x="1194" y="1815"/>
                </a:lnTo>
                <a:lnTo>
                  <a:pt x="1162" y="1872"/>
                </a:lnTo>
                <a:lnTo>
                  <a:pt x="1134" y="1931"/>
                </a:lnTo>
                <a:lnTo>
                  <a:pt x="1113" y="1992"/>
                </a:lnTo>
                <a:lnTo>
                  <a:pt x="1097" y="2055"/>
                </a:lnTo>
                <a:lnTo>
                  <a:pt x="1088" y="2119"/>
                </a:lnTo>
                <a:lnTo>
                  <a:pt x="1085" y="2186"/>
                </a:lnTo>
                <a:lnTo>
                  <a:pt x="1088" y="2251"/>
                </a:lnTo>
                <a:lnTo>
                  <a:pt x="1097" y="2315"/>
                </a:lnTo>
                <a:lnTo>
                  <a:pt x="1113" y="2378"/>
                </a:lnTo>
                <a:lnTo>
                  <a:pt x="1134" y="2439"/>
                </a:lnTo>
                <a:lnTo>
                  <a:pt x="1162" y="2499"/>
                </a:lnTo>
                <a:lnTo>
                  <a:pt x="1194" y="2556"/>
                </a:lnTo>
                <a:lnTo>
                  <a:pt x="1232" y="2610"/>
                </a:lnTo>
                <a:lnTo>
                  <a:pt x="1274" y="2662"/>
                </a:lnTo>
                <a:lnTo>
                  <a:pt x="1321" y="2712"/>
                </a:lnTo>
                <a:lnTo>
                  <a:pt x="1372" y="2759"/>
                </a:lnTo>
                <a:lnTo>
                  <a:pt x="1429" y="2802"/>
                </a:lnTo>
                <a:lnTo>
                  <a:pt x="1488" y="2843"/>
                </a:lnTo>
                <a:lnTo>
                  <a:pt x="1551" y="2880"/>
                </a:lnTo>
                <a:lnTo>
                  <a:pt x="1618" y="2913"/>
                </a:lnTo>
                <a:lnTo>
                  <a:pt x="1687" y="2942"/>
                </a:lnTo>
                <a:lnTo>
                  <a:pt x="1761" y="2968"/>
                </a:lnTo>
                <a:lnTo>
                  <a:pt x="1837" y="2989"/>
                </a:lnTo>
                <a:lnTo>
                  <a:pt x="1915" y="3007"/>
                </a:lnTo>
                <a:lnTo>
                  <a:pt x="1995" y="3019"/>
                </a:lnTo>
                <a:lnTo>
                  <a:pt x="2078" y="3026"/>
                </a:lnTo>
                <a:lnTo>
                  <a:pt x="2162" y="3028"/>
                </a:lnTo>
                <a:lnTo>
                  <a:pt x="2227" y="3027"/>
                </a:lnTo>
                <a:lnTo>
                  <a:pt x="2293" y="3022"/>
                </a:lnTo>
                <a:lnTo>
                  <a:pt x="2360" y="3013"/>
                </a:lnTo>
                <a:lnTo>
                  <a:pt x="2426" y="3001"/>
                </a:lnTo>
                <a:lnTo>
                  <a:pt x="2491" y="2985"/>
                </a:lnTo>
                <a:lnTo>
                  <a:pt x="2554" y="2967"/>
                </a:lnTo>
                <a:lnTo>
                  <a:pt x="2614" y="2944"/>
                </a:lnTo>
                <a:lnTo>
                  <a:pt x="3031" y="3106"/>
                </a:lnTo>
                <a:lnTo>
                  <a:pt x="2902" y="2796"/>
                </a:lnTo>
                <a:lnTo>
                  <a:pt x="2904" y="2795"/>
                </a:lnTo>
                <a:lnTo>
                  <a:pt x="2910" y="2790"/>
                </a:lnTo>
                <a:lnTo>
                  <a:pt x="2921" y="2783"/>
                </a:lnTo>
                <a:lnTo>
                  <a:pt x="2934" y="2773"/>
                </a:lnTo>
                <a:lnTo>
                  <a:pt x="2950" y="2758"/>
                </a:lnTo>
                <a:lnTo>
                  <a:pt x="2969" y="2742"/>
                </a:lnTo>
                <a:lnTo>
                  <a:pt x="2989" y="2724"/>
                </a:lnTo>
                <a:lnTo>
                  <a:pt x="3012" y="2701"/>
                </a:lnTo>
                <a:lnTo>
                  <a:pt x="3035" y="2677"/>
                </a:lnTo>
                <a:lnTo>
                  <a:pt x="3058" y="2649"/>
                </a:lnTo>
                <a:lnTo>
                  <a:pt x="3083" y="2619"/>
                </a:lnTo>
                <a:lnTo>
                  <a:pt x="3106" y="2587"/>
                </a:lnTo>
                <a:lnTo>
                  <a:pt x="3130" y="2552"/>
                </a:lnTo>
                <a:lnTo>
                  <a:pt x="3151" y="2514"/>
                </a:lnTo>
                <a:lnTo>
                  <a:pt x="3173" y="2474"/>
                </a:lnTo>
                <a:lnTo>
                  <a:pt x="3191" y="2431"/>
                </a:lnTo>
                <a:lnTo>
                  <a:pt x="3208" y="2386"/>
                </a:lnTo>
                <a:lnTo>
                  <a:pt x="3221" y="2339"/>
                </a:lnTo>
                <a:lnTo>
                  <a:pt x="3230" y="2290"/>
                </a:lnTo>
                <a:lnTo>
                  <a:pt x="3238" y="2239"/>
                </a:lnTo>
                <a:lnTo>
                  <a:pt x="3240" y="2186"/>
                </a:lnTo>
                <a:lnTo>
                  <a:pt x="3237" y="2119"/>
                </a:lnTo>
                <a:lnTo>
                  <a:pt x="3226" y="2055"/>
                </a:lnTo>
                <a:lnTo>
                  <a:pt x="3211" y="1992"/>
                </a:lnTo>
                <a:lnTo>
                  <a:pt x="3189" y="1931"/>
                </a:lnTo>
                <a:lnTo>
                  <a:pt x="3163" y="1872"/>
                </a:lnTo>
                <a:lnTo>
                  <a:pt x="3130" y="1814"/>
                </a:lnTo>
                <a:lnTo>
                  <a:pt x="3093" y="1760"/>
                </a:lnTo>
                <a:lnTo>
                  <a:pt x="3050" y="1708"/>
                </a:lnTo>
                <a:lnTo>
                  <a:pt x="3003" y="1658"/>
                </a:lnTo>
                <a:lnTo>
                  <a:pt x="2951" y="1611"/>
                </a:lnTo>
                <a:lnTo>
                  <a:pt x="2896" y="1568"/>
                </a:lnTo>
                <a:lnTo>
                  <a:pt x="2837" y="1527"/>
                </a:lnTo>
                <a:lnTo>
                  <a:pt x="2773" y="1490"/>
                </a:lnTo>
                <a:lnTo>
                  <a:pt x="2706" y="1457"/>
                </a:lnTo>
                <a:lnTo>
                  <a:pt x="2637" y="1428"/>
                </a:lnTo>
                <a:lnTo>
                  <a:pt x="2563" y="1402"/>
                </a:lnTo>
                <a:lnTo>
                  <a:pt x="2488" y="1381"/>
                </a:lnTo>
                <a:lnTo>
                  <a:pt x="2409" y="1363"/>
                </a:lnTo>
                <a:lnTo>
                  <a:pt x="2329" y="1351"/>
                </a:lnTo>
                <a:lnTo>
                  <a:pt x="2246" y="1344"/>
                </a:lnTo>
                <a:lnTo>
                  <a:pt x="2162" y="1342"/>
                </a:lnTo>
                <a:close/>
                <a:moveTo>
                  <a:pt x="1221" y="146"/>
                </a:moveTo>
                <a:lnTo>
                  <a:pt x="1137" y="149"/>
                </a:lnTo>
                <a:lnTo>
                  <a:pt x="1055" y="157"/>
                </a:lnTo>
                <a:lnTo>
                  <a:pt x="974" y="169"/>
                </a:lnTo>
                <a:lnTo>
                  <a:pt x="896" y="186"/>
                </a:lnTo>
                <a:lnTo>
                  <a:pt x="820" y="208"/>
                </a:lnTo>
                <a:lnTo>
                  <a:pt x="748" y="233"/>
                </a:lnTo>
                <a:lnTo>
                  <a:pt x="678" y="263"/>
                </a:lnTo>
                <a:lnTo>
                  <a:pt x="610" y="296"/>
                </a:lnTo>
                <a:lnTo>
                  <a:pt x="548" y="332"/>
                </a:lnTo>
                <a:lnTo>
                  <a:pt x="488" y="373"/>
                </a:lnTo>
                <a:lnTo>
                  <a:pt x="432" y="417"/>
                </a:lnTo>
                <a:lnTo>
                  <a:pt x="380" y="463"/>
                </a:lnTo>
                <a:lnTo>
                  <a:pt x="333" y="513"/>
                </a:lnTo>
                <a:lnTo>
                  <a:pt x="291" y="566"/>
                </a:lnTo>
                <a:lnTo>
                  <a:pt x="253" y="621"/>
                </a:lnTo>
                <a:lnTo>
                  <a:pt x="221" y="677"/>
                </a:lnTo>
                <a:lnTo>
                  <a:pt x="194" y="736"/>
                </a:lnTo>
                <a:lnTo>
                  <a:pt x="172" y="798"/>
                </a:lnTo>
                <a:lnTo>
                  <a:pt x="157" y="860"/>
                </a:lnTo>
                <a:lnTo>
                  <a:pt x="148" y="925"/>
                </a:lnTo>
                <a:lnTo>
                  <a:pt x="145" y="990"/>
                </a:lnTo>
                <a:lnTo>
                  <a:pt x="147" y="1044"/>
                </a:lnTo>
                <a:lnTo>
                  <a:pt x="153" y="1095"/>
                </a:lnTo>
                <a:lnTo>
                  <a:pt x="163" y="1145"/>
                </a:lnTo>
                <a:lnTo>
                  <a:pt x="176" y="1193"/>
                </a:lnTo>
                <a:lnTo>
                  <a:pt x="193" y="1238"/>
                </a:lnTo>
                <a:lnTo>
                  <a:pt x="211" y="1279"/>
                </a:lnTo>
                <a:lnTo>
                  <a:pt x="232" y="1319"/>
                </a:lnTo>
                <a:lnTo>
                  <a:pt x="254" y="1357"/>
                </a:lnTo>
                <a:lnTo>
                  <a:pt x="277" y="1392"/>
                </a:lnTo>
                <a:lnTo>
                  <a:pt x="300" y="1425"/>
                </a:lnTo>
                <a:lnTo>
                  <a:pt x="325" y="1454"/>
                </a:lnTo>
                <a:lnTo>
                  <a:pt x="349" y="1482"/>
                </a:lnTo>
                <a:lnTo>
                  <a:pt x="372" y="1507"/>
                </a:lnTo>
                <a:lnTo>
                  <a:pt x="394" y="1529"/>
                </a:lnTo>
                <a:lnTo>
                  <a:pt x="415" y="1547"/>
                </a:lnTo>
                <a:lnTo>
                  <a:pt x="434" y="1564"/>
                </a:lnTo>
                <a:lnTo>
                  <a:pt x="449" y="1577"/>
                </a:lnTo>
                <a:lnTo>
                  <a:pt x="464" y="1588"/>
                </a:lnTo>
                <a:lnTo>
                  <a:pt x="473" y="1595"/>
                </a:lnTo>
                <a:lnTo>
                  <a:pt x="480" y="1601"/>
                </a:lnTo>
                <a:lnTo>
                  <a:pt x="482" y="1602"/>
                </a:lnTo>
                <a:lnTo>
                  <a:pt x="352" y="1910"/>
                </a:lnTo>
                <a:lnTo>
                  <a:pt x="761" y="1750"/>
                </a:lnTo>
                <a:lnTo>
                  <a:pt x="764" y="1750"/>
                </a:lnTo>
                <a:lnTo>
                  <a:pt x="771" y="1753"/>
                </a:lnTo>
                <a:lnTo>
                  <a:pt x="783" y="1756"/>
                </a:lnTo>
                <a:lnTo>
                  <a:pt x="799" y="1760"/>
                </a:lnTo>
                <a:lnTo>
                  <a:pt x="817" y="1765"/>
                </a:lnTo>
                <a:lnTo>
                  <a:pt x="839" y="1771"/>
                </a:lnTo>
                <a:lnTo>
                  <a:pt x="861" y="1778"/>
                </a:lnTo>
                <a:lnTo>
                  <a:pt x="885" y="1784"/>
                </a:lnTo>
                <a:lnTo>
                  <a:pt x="911" y="1790"/>
                </a:lnTo>
                <a:lnTo>
                  <a:pt x="935" y="1796"/>
                </a:lnTo>
                <a:lnTo>
                  <a:pt x="960" y="1801"/>
                </a:lnTo>
                <a:lnTo>
                  <a:pt x="982" y="1805"/>
                </a:lnTo>
                <a:lnTo>
                  <a:pt x="1004" y="1808"/>
                </a:lnTo>
                <a:lnTo>
                  <a:pt x="1023" y="1810"/>
                </a:lnTo>
                <a:lnTo>
                  <a:pt x="1057" y="1748"/>
                </a:lnTo>
                <a:lnTo>
                  <a:pt x="1097" y="1688"/>
                </a:lnTo>
                <a:lnTo>
                  <a:pt x="1141" y="1630"/>
                </a:lnTo>
                <a:lnTo>
                  <a:pt x="1191" y="1575"/>
                </a:lnTo>
                <a:lnTo>
                  <a:pt x="1245" y="1524"/>
                </a:lnTo>
                <a:lnTo>
                  <a:pt x="1302" y="1475"/>
                </a:lnTo>
                <a:lnTo>
                  <a:pt x="1365" y="1429"/>
                </a:lnTo>
                <a:lnTo>
                  <a:pt x="1431" y="1387"/>
                </a:lnTo>
                <a:lnTo>
                  <a:pt x="1499" y="1348"/>
                </a:lnTo>
                <a:lnTo>
                  <a:pt x="1572" y="1313"/>
                </a:lnTo>
                <a:lnTo>
                  <a:pt x="1648" y="1283"/>
                </a:lnTo>
                <a:lnTo>
                  <a:pt x="1727" y="1256"/>
                </a:lnTo>
                <a:lnTo>
                  <a:pt x="1808" y="1234"/>
                </a:lnTo>
                <a:lnTo>
                  <a:pt x="1892" y="1217"/>
                </a:lnTo>
                <a:lnTo>
                  <a:pt x="1978" y="1204"/>
                </a:lnTo>
                <a:lnTo>
                  <a:pt x="2065" y="1197"/>
                </a:lnTo>
                <a:lnTo>
                  <a:pt x="2156" y="1194"/>
                </a:lnTo>
                <a:lnTo>
                  <a:pt x="2217" y="1195"/>
                </a:lnTo>
                <a:lnTo>
                  <a:pt x="2279" y="1199"/>
                </a:lnTo>
                <a:lnTo>
                  <a:pt x="2293" y="1147"/>
                </a:lnTo>
                <a:lnTo>
                  <a:pt x="2304" y="1093"/>
                </a:lnTo>
                <a:lnTo>
                  <a:pt x="2312" y="1039"/>
                </a:lnTo>
                <a:lnTo>
                  <a:pt x="2314" y="983"/>
                </a:lnTo>
                <a:lnTo>
                  <a:pt x="2307" y="915"/>
                </a:lnTo>
                <a:lnTo>
                  <a:pt x="2295" y="849"/>
                </a:lnTo>
                <a:lnTo>
                  <a:pt x="2277" y="783"/>
                </a:lnTo>
                <a:lnTo>
                  <a:pt x="2252" y="720"/>
                </a:lnTo>
                <a:lnTo>
                  <a:pt x="2220" y="660"/>
                </a:lnTo>
                <a:lnTo>
                  <a:pt x="2184" y="600"/>
                </a:lnTo>
                <a:lnTo>
                  <a:pt x="2142" y="544"/>
                </a:lnTo>
                <a:lnTo>
                  <a:pt x="2094" y="491"/>
                </a:lnTo>
                <a:lnTo>
                  <a:pt x="2043" y="441"/>
                </a:lnTo>
                <a:lnTo>
                  <a:pt x="1985" y="394"/>
                </a:lnTo>
                <a:lnTo>
                  <a:pt x="1925" y="350"/>
                </a:lnTo>
                <a:lnTo>
                  <a:pt x="1859" y="310"/>
                </a:lnTo>
                <a:lnTo>
                  <a:pt x="1791" y="273"/>
                </a:lnTo>
                <a:lnTo>
                  <a:pt x="1718" y="241"/>
                </a:lnTo>
                <a:lnTo>
                  <a:pt x="1642" y="213"/>
                </a:lnTo>
                <a:lnTo>
                  <a:pt x="1563" y="190"/>
                </a:lnTo>
                <a:lnTo>
                  <a:pt x="1481" y="171"/>
                </a:lnTo>
                <a:lnTo>
                  <a:pt x="1397" y="158"/>
                </a:lnTo>
                <a:lnTo>
                  <a:pt x="1311" y="149"/>
                </a:lnTo>
                <a:lnTo>
                  <a:pt x="1221" y="146"/>
                </a:lnTo>
                <a:close/>
                <a:moveTo>
                  <a:pt x="1221" y="0"/>
                </a:moveTo>
                <a:lnTo>
                  <a:pt x="1313" y="2"/>
                </a:lnTo>
                <a:lnTo>
                  <a:pt x="1402" y="10"/>
                </a:lnTo>
                <a:lnTo>
                  <a:pt x="1489" y="24"/>
                </a:lnTo>
                <a:lnTo>
                  <a:pt x="1574" y="42"/>
                </a:lnTo>
                <a:lnTo>
                  <a:pt x="1656" y="64"/>
                </a:lnTo>
                <a:lnTo>
                  <a:pt x="1736" y="91"/>
                </a:lnTo>
                <a:lnTo>
                  <a:pt x="1813" y="123"/>
                </a:lnTo>
                <a:lnTo>
                  <a:pt x="1886" y="159"/>
                </a:lnTo>
                <a:lnTo>
                  <a:pt x="1957" y="198"/>
                </a:lnTo>
                <a:lnTo>
                  <a:pt x="2022" y="241"/>
                </a:lnTo>
                <a:lnTo>
                  <a:pt x="2085" y="288"/>
                </a:lnTo>
                <a:lnTo>
                  <a:pt x="2143" y="339"/>
                </a:lnTo>
                <a:lnTo>
                  <a:pt x="2197" y="393"/>
                </a:lnTo>
                <a:lnTo>
                  <a:pt x="2246" y="449"/>
                </a:lnTo>
                <a:lnTo>
                  <a:pt x="2290" y="508"/>
                </a:lnTo>
                <a:lnTo>
                  <a:pt x="2329" y="570"/>
                </a:lnTo>
                <a:lnTo>
                  <a:pt x="2363" y="634"/>
                </a:lnTo>
                <a:lnTo>
                  <a:pt x="2390" y="701"/>
                </a:lnTo>
                <a:lnTo>
                  <a:pt x="2413" y="768"/>
                </a:lnTo>
                <a:lnTo>
                  <a:pt x="2429" y="839"/>
                </a:lnTo>
                <a:lnTo>
                  <a:pt x="2439" y="910"/>
                </a:lnTo>
                <a:lnTo>
                  <a:pt x="2443" y="984"/>
                </a:lnTo>
                <a:lnTo>
                  <a:pt x="2440" y="1041"/>
                </a:lnTo>
                <a:lnTo>
                  <a:pt x="2434" y="1099"/>
                </a:lnTo>
                <a:lnTo>
                  <a:pt x="2422" y="1158"/>
                </a:lnTo>
                <a:lnTo>
                  <a:pt x="2407" y="1216"/>
                </a:lnTo>
                <a:lnTo>
                  <a:pt x="2493" y="1233"/>
                </a:lnTo>
                <a:lnTo>
                  <a:pt x="2577" y="1255"/>
                </a:lnTo>
                <a:lnTo>
                  <a:pt x="2658" y="1283"/>
                </a:lnTo>
                <a:lnTo>
                  <a:pt x="2736" y="1313"/>
                </a:lnTo>
                <a:lnTo>
                  <a:pt x="2811" y="1349"/>
                </a:lnTo>
                <a:lnTo>
                  <a:pt x="2882" y="1388"/>
                </a:lnTo>
                <a:lnTo>
                  <a:pt x="2949" y="1432"/>
                </a:lnTo>
                <a:lnTo>
                  <a:pt x="3012" y="1479"/>
                </a:lnTo>
                <a:lnTo>
                  <a:pt x="3071" y="1529"/>
                </a:lnTo>
                <a:lnTo>
                  <a:pt x="3126" y="1582"/>
                </a:lnTo>
                <a:lnTo>
                  <a:pt x="3176" y="1639"/>
                </a:lnTo>
                <a:lnTo>
                  <a:pt x="3221" y="1699"/>
                </a:lnTo>
                <a:lnTo>
                  <a:pt x="3260" y="1761"/>
                </a:lnTo>
                <a:lnTo>
                  <a:pt x="3295" y="1826"/>
                </a:lnTo>
                <a:lnTo>
                  <a:pt x="3324" y="1892"/>
                </a:lnTo>
                <a:lnTo>
                  <a:pt x="3346" y="1962"/>
                </a:lnTo>
                <a:lnTo>
                  <a:pt x="3363" y="2032"/>
                </a:lnTo>
                <a:lnTo>
                  <a:pt x="3372" y="2105"/>
                </a:lnTo>
                <a:lnTo>
                  <a:pt x="3376" y="2178"/>
                </a:lnTo>
                <a:lnTo>
                  <a:pt x="3373" y="2243"/>
                </a:lnTo>
                <a:lnTo>
                  <a:pt x="3365" y="2307"/>
                </a:lnTo>
                <a:lnTo>
                  <a:pt x="3352" y="2372"/>
                </a:lnTo>
                <a:lnTo>
                  <a:pt x="3334" y="2434"/>
                </a:lnTo>
                <a:lnTo>
                  <a:pt x="3310" y="2495"/>
                </a:lnTo>
                <a:lnTo>
                  <a:pt x="3282" y="2556"/>
                </a:lnTo>
                <a:lnTo>
                  <a:pt x="3249" y="2615"/>
                </a:lnTo>
                <a:lnTo>
                  <a:pt x="3210" y="2672"/>
                </a:lnTo>
                <a:lnTo>
                  <a:pt x="3167" y="2728"/>
                </a:lnTo>
                <a:lnTo>
                  <a:pt x="3120" y="2781"/>
                </a:lnTo>
                <a:lnTo>
                  <a:pt x="3066" y="2832"/>
                </a:lnTo>
                <a:lnTo>
                  <a:pt x="3289" y="3366"/>
                </a:lnTo>
                <a:lnTo>
                  <a:pt x="2614" y="3092"/>
                </a:lnTo>
                <a:lnTo>
                  <a:pt x="2524" y="3117"/>
                </a:lnTo>
                <a:lnTo>
                  <a:pt x="2433" y="3137"/>
                </a:lnTo>
                <a:lnTo>
                  <a:pt x="2341" y="3151"/>
                </a:lnTo>
                <a:lnTo>
                  <a:pt x="2248" y="3159"/>
                </a:lnTo>
                <a:lnTo>
                  <a:pt x="2155" y="3161"/>
                </a:lnTo>
                <a:lnTo>
                  <a:pt x="2063" y="3158"/>
                </a:lnTo>
                <a:lnTo>
                  <a:pt x="1974" y="3151"/>
                </a:lnTo>
                <a:lnTo>
                  <a:pt x="1887" y="3138"/>
                </a:lnTo>
                <a:lnTo>
                  <a:pt x="1802" y="3119"/>
                </a:lnTo>
                <a:lnTo>
                  <a:pt x="1719" y="3097"/>
                </a:lnTo>
                <a:lnTo>
                  <a:pt x="1640" y="3069"/>
                </a:lnTo>
                <a:lnTo>
                  <a:pt x="1563" y="3039"/>
                </a:lnTo>
                <a:lnTo>
                  <a:pt x="1489" y="3003"/>
                </a:lnTo>
                <a:lnTo>
                  <a:pt x="1419" y="2963"/>
                </a:lnTo>
                <a:lnTo>
                  <a:pt x="1353" y="2919"/>
                </a:lnTo>
                <a:lnTo>
                  <a:pt x="1291" y="2873"/>
                </a:lnTo>
                <a:lnTo>
                  <a:pt x="1233" y="2822"/>
                </a:lnTo>
                <a:lnTo>
                  <a:pt x="1179" y="2769"/>
                </a:lnTo>
                <a:lnTo>
                  <a:pt x="1130" y="2712"/>
                </a:lnTo>
                <a:lnTo>
                  <a:pt x="1086" y="2653"/>
                </a:lnTo>
                <a:lnTo>
                  <a:pt x="1047" y="2592"/>
                </a:lnTo>
                <a:lnTo>
                  <a:pt x="1013" y="2527"/>
                </a:lnTo>
                <a:lnTo>
                  <a:pt x="986" y="2461"/>
                </a:lnTo>
                <a:lnTo>
                  <a:pt x="963" y="2392"/>
                </a:lnTo>
                <a:lnTo>
                  <a:pt x="947" y="2323"/>
                </a:lnTo>
                <a:lnTo>
                  <a:pt x="937" y="2251"/>
                </a:lnTo>
                <a:lnTo>
                  <a:pt x="933" y="2177"/>
                </a:lnTo>
                <a:lnTo>
                  <a:pt x="936" y="2118"/>
                </a:lnTo>
                <a:lnTo>
                  <a:pt x="942" y="2060"/>
                </a:lnTo>
                <a:lnTo>
                  <a:pt x="953" y="2002"/>
                </a:lnTo>
                <a:lnTo>
                  <a:pt x="968" y="1945"/>
                </a:lnTo>
                <a:lnTo>
                  <a:pt x="897" y="1931"/>
                </a:lnTo>
                <a:lnTo>
                  <a:pt x="828" y="1916"/>
                </a:lnTo>
                <a:lnTo>
                  <a:pt x="761" y="1896"/>
                </a:lnTo>
                <a:lnTo>
                  <a:pt x="86" y="2170"/>
                </a:lnTo>
                <a:lnTo>
                  <a:pt x="309" y="1636"/>
                </a:lnTo>
                <a:lnTo>
                  <a:pt x="251" y="1581"/>
                </a:lnTo>
                <a:lnTo>
                  <a:pt x="200" y="1522"/>
                </a:lnTo>
                <a:lnTo>
                  <a:pt x="154" y="1462"/>
                </a:lnTo>
                <a:lnTo>
                  <a:pt x="113" y="1399"/>
                </a:lnTo>
                <a:lnTo>
                  <a:pt x="79" y="1334"/>
                </a:lnTo>
                <a:lnTo>
                  <a:pt x="51" y="1267"/>
                </a:lnTo>
                <a:lnTo>
                  <a:pt x="29" y="1199"/>
                </a:lnTo>
                <a:lnTo>
                  <a:pt x="13" y="1128"/>
                </a:lnTo>
                <a:lnTo>
                  <a:pt x="3" y="1057"/>
                </a:lnTo>
                <a:lnTo>
                  <a:pt x="0" y="984"/>
                </a:lnTo>
                <a:lnTo>
                  <a:pt x="3" y="910"/>
                </a:lnTo>
                <a:lnTo>
                  <a:pt x="13" y="839"/>
                </a:lnTo>
                <a:lnTo>
                  <a:pt x="30" y="768"/>
                </a:lnTo>
                <a:lnTo>
                  <a:pt x="52" y="701"/>
                </a:lnTo>
                <a:lnTo>
                  <a:pt x="80" y="634"/>
                </a:lnTo>
                <a:lnTo>
                  <a:pt x="114" y="570"/>
                </a:lnTo>
                <a:lnTo>
                  <a:pt x="153" y="508"/>
                </a:lnTo>
                <a:lnTo>
                  <a:pt x="197" y="449"/>
                </a:lnTo>
                <a:lnTo>
                  <a:pt x="246" y="393"/>
                </a:lnTo>
                <a:lnTo>
                  <a:pt x="299" y="339"/>
                </a:lnTo>
                <a:lnTo>
                  <a:pt x="358" y="288"/>
                </a:lnTo>
                <a:lnTo>
                  <a:pt x="419" y="241"/>
                </a:lnTo>
                <a:lnTo>
                  <a:pt x="486" y="198"/>
                </a:lnTo>
                <a:lnTo>
                  <a:pt x="556" y="159"/>
                </a:lnTo>
                <a:lnTo>
                  <a:pt x="630" y="123"/>
                </a:lnTo>
                <a:lnTo>
                  <a:pt x="706" y="91"/>
                </a:lnTo>
                <a:lnTo>
                  <a:pt x="786" y="64"/>
                </a:lnTo>
                <a:lnTo>
                  <a:pt x="868" y="42"/>
                </a:lnTo>
                <a:lnTo>
                  <a:pt x="953" y="24"/>
                </a:lnTo>
                <a:lnTo>
                  <a:pt x="1040" y="10"/>
                </a:lnTo>
                <a:lnTo>
                  <a:pt x="1130" y="2"/>
                </a:lnTo>
                <a:lnTo>
                  <a:pt x="122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50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9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6" grpId="0"/>
      <p:bldP spid="37" grpId="0"/>
      <p:bldP spid="38" grpId="0"/>
      <p:bldP spid="39" grpId="0"/>
      <p:bldP spid="40" grpId="0"/>
      <p:bldP spid="41" grpId="0"/>
      <p:bldP spid="55" grpId="0" animBg="1"/>
      <p:bldP spid="6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/>
        </p:nvGraphicFramePr>
        <p:xfrm>
          <a:off x="990601" y="3192970"/>
          <a:ext cx="10210800" cy="2859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val 5"/>
          <p:cNvSpPr/>
          <p:nvPr/>
        </p:nvSpPr>
        <p:spPr>
          <a:xfrm>
            <a:off x="1502673" y="2528818"/>
            <a:ext cx="478005" cy="47800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78495"/>
              </a:solidFill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0678" y="2583154"/>
            <a:ext cx="134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0061A8"/>
                </a:solidFill>
                <a:sym typeface="+mn-lt"/>
              </a:rPr>
              <a:t>OPTION 1</a:t>
            </a:r>
            <a:endParaRPr lang="en-US" b="1">
              <a:solidFill>
                <a:srgbClr val="0061A8"/>
              </a:solidFill>
              <a:sym typeface="+mn-lt"/>
            </a:endParaRPr>
          </a:p>
        </p:txBody>
      </p:sp>
      <p:sp>
        <p:nvSpPr>
          <p:cNvPr id="8" name="Oval 7"/>
          <p:cNvSpPr/>
          <p:nvPr/>
        </p:nvSpPr>
        <p:spPr>
          <a:xfrm>
            <a:off x="8962262" y="2528818"/>
            <a:ext cx="478005" cy="47800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78495"/>
              </a:solidFill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40267" y="2583154"/>
            <a:ext cx="134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DE002B"/>
                </a:solidFill>
                <a:sym typeface="+mn-lt"/>
              </a:rPr>
              <a:t>OPTION 3</a:t>
            </a:r>
            <a:endParaRPr lang="en-US" b="1">
              <a:solidFill>
                <a:srgbClr val="DE002B"/>
              </a:solidFill>
              <a:sym typeface="+mn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232468" y="2528818"/>
            <a:ext cx="478005" cy="47800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78495"/>
              </a:solidFill>
              <a:sym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0473" y="2583154"/>
            <a:ext cx="134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D2D56"/>
                </a:solidFill>
                <a:sym typeface="+mn-lt"/>
              </a:rPr>
              <a:t>OPTION 2</a:t>
            </a:r>
            <a:endParaRPr lang="en-US" b="1">
              <a:solidFill>
                <a:srgbClr val="FD2D56"/>
              </a:solidFill>
              <a:sym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02673" y="1568257"/>
            <a:ext cx="9186654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200" b="1">
                <a:solidFill>
                  <a:srgbClr val="778495"/>
                </a:solidFill>
                <a:sym typeface="+mn-lt"/>
              </a:rPr>
              <a:t>Lorem ipsum dolor sit amet, consectetur adipiscing elit. </a:t>
            </a:r>
            <a:r>
              <a:rPr lang="en-US" sz="1200">
                <a:solidFill>
                  <a:srgbClr val="778495"/>
                </a:solidFill>
                <a:sym typeface="+mn-lt"/>
              </a:rPr>
              <a:t>Vestibulum in consequat dui, in eleifend est. Fusce efficitur suscipit facilisis. Etiam et felis tortor. Nam sit amet ante at eros pretium accumsan. </a:t>
            </a:r>
            <a:r>
              <a:rPr lang="en-US" sz="1200" b="1">
                <a:solidFill>
                  <a:srgbClr val="778495"/>
                </a:solidFill>
                <a:sym typeface="+mn-lt"/>
              </a:rPr>
              <a:t>Aliquam porta lectus nulla,</a:t>
            </a:r>
            <a:r>
              <a:rPr lang="en-US" sz="1200">
                <a:solidFill>
                  <a:srgbClr val="778495"/>
                </a:solidFill>
                <a:sym typeface="+mn-lt"/>
              </a:rPr>
              <a:t> sed aliquet 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augue.</a:t>
            </a:r>
            <a:endParaRPr lang="en-US" sz="1200">
              <a:solidFill>
                <a:srgbClr val="778495"/>
              </a:solidFill>
              <a:sym typeface="+mn-lt"/>
            </a:endParaRPr>
          </a:p>
        </p:txBody>
      </p:sp>
      <p:sp>
        <p:nvSpPr>
          <p:cNvPr id="16" name="Freeform 15"/>
          <p:cNvSpPr>
            <a:spLocks noChangeArrowheads="1"/>
          </p:cNvSpPr>
          <p:nvPr/>
        </p:nvSpPr>
        <p:spPr bwMode="auto">
          <a:xfrm>
            <a:off x="9066867" y="2660090"/>
            <a:ext cx="268794" cy="215461"/>
          </a:xfrm>
          <a:custGeom>
            <a:avLst/>
            <a:gdLst>
              <a:gd name="T0" fmla="*/ 179752 w 444"/>
              <a:gd name="T1" fmla="*/ 16214 h 356"/>
              <a:gd name="T2" fmla="*/ 179752 w 444"/>
              <a:gd name="T3" fmla="*/ 16214 h 356"/>
              <a:gd name="T4" fmla="*/ 111726 w 444"/>
              <a:gd name="T5" fmla="*/ 16214 h 356"/>
              <a:gd name="T6" fmla="*/ 99562 w 444"/>
              <a:gd name="T7" fmla="*/ 27924 h 356"/>
              <a:gd name="T8" fmla="*/ 87849 w 444"/>
              <a:gd name="T9" fmla="*/ 16214 h 356"/>
              <a:gd name="T10" fmla="*/ 20273 w 444"/>
              <a:gd name="T11" fmla="*/ 16214 h 356"/>
              <a:gd name="T12" fmla="*/ 20273 w 444"/>
              <a:gd name="T13" fmla="*/ 83772 h 356"/>
              <a:gd name="T14" fmla="*/ 99562 w 444"/>
              <a:gd name="T15" fmla="*/ 159887 h 356"/>
              <a:gd name="T16" fmla="*/ 179752 w 444"/>
              <a:gd name="T17" fmla="*/ 83772 h 356"/>
              <a:gd name="T18" fmla="*/ 179752 w 444"/>
              <a:gd name="T19" fmla="*/ 16214 h 35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44" h="356">
                <a:moveTo>
                  <a:pt x="399" y="36"/>
                </a:moveTo>
                <a:lnTo>
                  <a:pt x="399" y="36"/>
                </a:lnTo>
                <a:cubicBezTo>
                  <a:pt x="355" y="0"/>
                  <a:pt x="293" y="0"/>
                  <a:pt x="248" y="36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5" y="36"/>
                  <a:pt x="195" y="36"/>
                  <a:pt x="195" y="36"/>
                </a:cubicBezTo>
                <a:cubicBezTo>
                  <a:pt x="151" y="0"/>
                  <a:pt x="89" y="0"/>
                  <a:pt x="45" y="36"/>
                </a:cubicBezTo>
                <a:cubicBezTo>
                  <a:pt x="0" y="80"/>
                  <a:pt x="0" y="151"/>
                  <a:pt x="45" y="186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399" y="186"/>
                  <a:pt x="399" y="186"/>
                  <a:pt x="399" y="186"/>
                </a:cubicBezTo>
                <a:cubicBezTo>
                  <a:pt x="443" y="151"/>
                  <a:pt x="443" y="80"/>
                  <a:pt x="399" y="3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17" name="Freeform 16"/>
          <p:cNvSpPr>
            <a:spLocks noChangeArrowheads="1"/>
          </p:cNvSpPr>
          <p:nvPr/>
        </p:nvSpPr>
        <p:spPr bwMode="auto">
          <a:xfrm>
            <a:off x="1611283" y="2633423"/>
            <a:ext cx="234661" cy="268794"/>
          </a:xfrm>
          <a:custGeom>
            <a:avLst/>
            <a:gdLst>
              <a:gd name="T0" fmla="*/ 142834 w 390"/>
              <a:gd name="T1" fmla="*/ 135603 h 444"/>
              <a:gd name="T2" fmla="*/ 142834 w 390"/>
              <a:gd name="T3" fmla="*/ 135603 h 444"/>
              <a:gd name="T4" fmla="*/ 122685 w 390"/>
              <a:gd name="T5" fmla="*/ 139657 h 444"/>
              <a:gd name="T6" fmla="*/ 63581 w 390"/>
              <a:gd name="T7" fmla="*/ 107671 h 444"/>
              <a:gd name="T8" fmla="*/ 63581 w 390"/>
              <a:gd name="T9" fmla="*/ 100013 h 444"/>
              <a:gd name="T10" fmla="*/ 63581 w 390"/>
              <a:gd name="T11" fmla="*/ 95958 h 444"/>
              <a:gd name="T12" fmla="*/ 122685 w 390"/>
              <a:gd name="T13" fmla="*/ 59917 h 444"/>
              <a:gd name="T14" fmla="*/ 142834 w 390"/>
              <a:gd name="T15" fmla="*/ 68027 h 444"/>
              <a:gd name="T16" fmla="*/ 174177 w 390"/>
              <a:gd name="T17" fmla="*/ 31535 h 444"/>
              <a:gd name="T18" fmla="*/ 142834 w 390"/>
              <a:gd name="T19" fmla="*/ 0 h 444"/>
              <a:gd name="T20" fmla="*/ 111044 w 390"/>
              <a:gd name="T21" fmla="*/ 31535 h 444"/>
              <a:gd name="T22" fmla="*/ 111044 w 390"/>
              <a:gd name="T23" fmla="*/ 40095 h 444"/>
              <a:gd name="T24" fmla="*/ 51492 w 390"/>
              <a:gd name="T25" fmla="*/ 76136 h 444"/>
              <a:gd name="T26" fmla="*/ 31343 w 390"/>
              <a:gd name="T27" fmla="*/ 68027 h 444"/>
              <a:gd name="T28" fmla="*/ 0 w 390"/>
              <a:gd name="T29" fmla="*/ 100013 h 444"/>
              <a:gd name="T30" fmla="*/ 31343 w 390"/>
              <a:gd name="T31" fmla="*/ 135603 h 444"/>
              <a:gd name="T32" fmla="*/ 51492 w 390"/>
              <a:gd name="T33" fmla="*/ 127493 h 444"/>
              <a:gd name="T34" fmla="*/ 111044 w 390"/>
              <a:gd name="T35" fmla="*/ 163534 h 444"/>
              <a:gd name="T36" fmla="*/ 111044 w 390"/>
              <a:gd name="T37" fmla="*/ 167589 h 444"/>
              <a:gd name="T38" fmla="*/ 142834 w 390"/>
              <a:gd name="T39" fmla="*/ 199574 h 444"/>
              <a:gd name="T40" fmla="*/ 174177 w 390"/>
              <a:gd name="T41" fmla="*/ 167589 h 444"/>
              <a:gd name="T42" fmla="*/ 142834 w 390"/>
              <a:gd name="T43" fmla="*/ 135603 h 44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90" h="444">
                <a:moveTo>
                  <a:pt x="319" y="301"/>
                </a:moveTo>
                <a:lnTo>
                  <a:pt x="319" y="301"/>
                </a:lnTo>
                <a:cubicBezTo>
                  <a:pt x="301" y="301"/>
                  <a:pt x="283" y="301"/>
                  <a:pt x="274" y="310"/>
                </a:cubicBezTo>
                <a:cubicBezTo>
                  <a:pt x="142" y="239"/>
                  <a:pt x="142" y="239"/>
                  <a:pt x="142" y="239"/>
                </a:cubicBezTo>
                <a:cubicBezTo>
                  <a:pt x="142" y="230"/>
                  <a:pt x="142" y="230"/>
                  <a:pt x="142" y="222"/>
                </a:cubicBezTo>
                <a:lnTo>
                  <a:pt x="142" y="213"/>
                </a:lnTo>
                <a:cubicBezTo>
                  <a:pt x="274" y="133"/>
                  <a:pt x="274" y="133"/>
                  <a:pt x="274" y="133"/>
                </a:cubicBezTo>
                <a:cubicBezTo>
                  <a:pt x="283" y="142"/>
                  <a:pt x="301" y="151"/>
                  <a:pt x="319" y="151"/>
                </a:cubicBezTo>
                <a:cubicBezTo>
                  <a:pt x="363" y="151"/>
                  <a:pt x="389" y="115"/>
                  <a:pt x="389" y="70"/>
                </a:cubicBezTo>
                <a:cubicBezTo>
                  <a:pt x="389" y="35"/>
                  <a:pt x="363" y="0"/>
                  <a:pt x="319" y="0"/>
                </a:cubicBezTo>
                <a:cubicBezTo>
                  <a:pt x="274" y="0"/>
                  <a:pt x="248" y="35"/>
                  <a:pt x="248" y="70"/>
                </a:cubicBezTo>
                <a:cubicBezTo>
                  <a:pt x="248" y="80"/>
                  <a:pt x="248" y="80"/>
                  <a:pt x="248" y="89"/>
                </a:cubicBezTo>
                <a:cubicBezTo>
                  <a:pt x="115" y="169"/>
                  <a:pt x="115" y="169"/>
                  <a:pt x="115" y="169"/>
                </a:cubicBezTo>
                <a:cubicBezTo>
                  <a:pt x="107" y="151"/>
                  <a:pt x="88" y="151"/>
                  <a:pt x="70" y="151"/>
                </a:cubicBezTo>
                <a:cubicBezTo>
                  <a:pt x="26" y="151"/>
                  <a:pt x="0" y="186"/>
                  <a:pt x="0" y="222"/>
                </a:cubicBezTo>
                <a:cubicBezTo>
                  <a:pt x="0" y="266"/>
                  <a:pt x="26" y="301"/>
                  <a:pt x="70" y="301"/>
                </a:cubicBezTo>
                <a:cubicBezTo>
                  <a:pt x="88" y="301"/>
                  <a:pt x="107" y="292"/>
                  <a:pt x="115" y="283"/>
                </a:cubicBezTo>
                <a:cubicBezTo>
                  <a:pt x="248" y="363"/>
                  <a:pt x="248" y="363"/>
                  <a:pt x="248" y="363"/>
                </a:cubicBezTo>
                <a:lnTo>
                  <a:pt x="248" y="372"/>
                </a:lnTo>
                <a:cubicBezTo>
                  <a:pt x="248" y="416"/>
                  <a:pt x="274" y="443"/>
                  <a:pt x="319" y="443"/>
                </a:cubicBezTo>
                <a:cubicBezTo>
                  <a:pt x="363" y="443"/>
                  <a:pt x="389" y="416"/>
                  <a:pt x="389" y="372"/>
                </a:cubicBezTo>
                <a:cubicBezTo>
                  <a:pt x="389" y="328"/>
                  <a:pt x="363" y="301"/>
                  <a:pt x="319" y="30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18" name="Freeform 28"/>
          <p:cNvSpPr>
            <a:spLocks noChangeArrowheads="1"/>
          </p:cNvSpPr>
          <p:nvPr/>
        </p:nvSpPr>
        <p:spPr bwMode="auto">
          <a:xfrm>
            <a:off x="5321073" y="2641957"/>
            <a:ext cx="300794" cy="251727"/>
          </a:xfrm>
          <a:custGeom>
            <a:avLst/>
            <a:gdLst>
              <a:gd name="T0" fmla="*/ 55735 w 498"/>
              <a:gd name="T1" fmla="*/ 36300 h 418"/>
              <a:gd name="T2" fmla="*/ 55735 w 498"/>
              <a:gd name="T3" fmla="*/ 36300 h 418"/>
              <a:gd name="T4" fmla="*/ 16181 w 498"/>
              <a:gd name="T5" fmla="*/ 115622 h 418"/>
              <a:gd name="T6" fmla="*/ 155518 w 498"/>
              <a:gd name="T7" fmla="*/ 51985 h 418"/>
              <a:gd name="T8" fmla="*/ 4045 w 498"/>
              <a:gd name="T9" fmla="*/ 171192 h 418"/>
              <a:gd name="T10" fmla="*/ 19777 w 498"/>
              <a:gd name="T11" fmla="*/ 179258 h 418"/>
              <a:gd name="T12" fmla="*/ 43599 w 498"/>
              <a:gd name="T13" fmla="*/ 139373 h 418"/>
              <a:gd name="T14" fmla="*/ 131696 w 498"/>
              <a:gd name="T15" fmla="*/ 139373 h 418"/>
              <a:gd name="T16" fmla="*/ 210803 w 498"/>
              <a:gd name="T17" fmla="*/ 32267 h 418"/>
              <a:gd name="T18" fmla="*/ 55735 w 498"/>
              <a:gd name="T19" fmla="*/ 36300 h 4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98" h="41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6" grpId="0" animBg="1"/>
      <p:bldP spid="5" grpId="0"/>
      <p:bldP spid="8" grpId="0" animBg="1"/>
      <p:bldP spid="9" grpId="0"/>
      <p:bldP spid="12" grpId="0" animBg="1"/>
      <p:bldP spid="13" grpId="0"/>
      <p:bldP spid="15" grpId="0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/>
          <p:nvPr/>
        </p:nvGraphicFramePr>
        <p:xfrm>
          <a:off x="5848559" y="2382053"/>
          <a:ext cx="5390884" cy="3462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4"/>
          <p:cNvSpPr txBox="1"/>
          <p:nvPr/>
        </p:nvSpPr>
        <p:spPr>
          <a:xfrm>
            <a:off x="6916067" y="5725285"/>
            <a:ext cx="944489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smtClean="0">
                <a:solidFill>
                  <a:srgbClr val="778495"/>
                </a:solidFill>
                <a:sym typeface="+mn-lt"/>
              </a:rPr>
              <a:t>Option 1</a:t>
            </a:r>
            <a:endParaRPr lang="en-US" sz="1400">
              <a:solidFill>
                <a:srgbClr val="778495"/>
              </a:solidFill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2323" y="5725285"/>
            <a:ext cx="944489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smtClean="0">
                <a:solidFill>
                  <a:srgbClr val="778495"/>
                </a:solidFill>
                <a:sym typeface="+mn-lt"/>
              </a:rPr>
              <a:t>Option 2</a:t>
            </a:r>
            <a:endParaRPr lang="en-US" sz="1400">
              <a:solidFill>
                <a:srgbClr val="778495"/>
              </a:solidFill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28580" y="5725285"/>
            <a:ext cx="944489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smtClean="0">
                <a:solidFill>
                  <a:srgbClr val="778495"/>
                </a:solidFill>
                <a:sym typeface="+mn-lt"/>
              </a:rPr>
              <a:t>Option 3</a:t>
            </a:r>
            <a:endParaRPr lang="en-US" sz="1400">
              <a:solidFill>
                <a:srgbClr val="778495"/>
              </a:solidFill>
              <a:sym typeface="+mn-lt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8224270" y="1887590"/>
            <a:ext cx="376855" cy="376855"/>
            <a:chOff x="8297700" y="1887590"/>
            <a:chExt cx="376855" cy="376855"/>
          </a:xfrm>
        </p:grpSpPr>
        <p:sp>
          <p:nvSpPr>
            <p:cNvPr id="30" name="Oval 29"/>
            <p:cNvSpPr/>
            <p:nvPr/>
          </p:nvSpPr>
          <p:spPr>
            <a:xfrm>
              <a:off x="8297700" y="1887590"/>
              <a:ext cx="376855" cy="376855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32" name="Freeform 27"/>
            <p:cNvSpPr>
              <a:spLocks noChangeArrowheads="1"/>
            </p:cNvSpPr>
            <p:nvPr/>
          </p:nvSpPr>
          <p:spPr bwMode="auto">
            <a:xfrm>
              <a:off x="8354824" y="1973178"/>
              <a:ext cx="262607" cy="205679"/>
            </a:xfrm>
            <a:custGeom>
              <a:avLst/>
              <a:gdLst>
                <a:gd name="T0" fmla="*/ 194710 w 506"/>
                <a:gd name="T1" fmla="*/ 31193 h 399"/>
                <a:gd name="T2" fmla="*/ 194710 w 506"/>
                <a:gd name="T3" fmla="*/ 31193 h 399"/>
                <a:gd name="T4" fmla="*/ 75372 w 506"/>
                <a:gd name="T5" fmla="*/ 15596 h 399"/>
                <a:gd name="T6" fmla="*/ 4038 w 506"/>
                <a:gd name="T7" fmla="*/ 98481 h 399"/>
                <a:gd name="T8" fmla="*/ 87485 w 506"/>
                <a:gd name="T9" fmla="*/ 177354 h 399"/>
                <a:gd name="T10" fmla="*/ 170932 w 506"/>
                <a:gd name="T11" fmla="*/ 138140 h 399"/>
                <a:gd name="T12" fmla="*/ 162856 w 506"/>
                <a:gd name="T13" fmla="*/ 94470 h 399"/>
                <a:gd name="T14" fmla="*/ 210412 w 506"/>
                <a:gd name="T15" fmla="*/ 90460 h 399"/>
                <a:gd name="T16" fmla="*/ 194710 w 506"/>
                <a:gd name="T17" fmla="*/ 31193 h 399"/>
                <a:gd name="T18" fmla="*/ 122927 w 506"/>
                <a:gd name="T19" fmla="*/ 134130 h 399"/>
                <a:gd name="T20" fmla="*/ 122927 w 506"/>
                <a:gd name="T21" fmla="*/ 134130 h 399"/>
                <a:gd name="T22" fmla="*/ 107225 w 506"/>
                <a:gd name="T23" fmla="*/ 118088 h 399"/>
                <a:gd name="T24" fmla="*/ 122927 w 506"/>
                <a:gd name="T25" fmla="*/ 102491 h 399"/>
                <a:gd name="T26" fmla="*/ 138630 w 506"/>
                <a:gd name="T27" fmla="*/ 118088 h 399"/>
                <a:gd name="T28" fmla="*/ 122927 w 506"/>
                <a:gd name="T29" fmla="*/ 134130 h 3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06" h="399">
                  <a:moveTo>
                    <a:pt x="434" y="70"/>
                  </a:moveTo>
                  <a:lnTo>
                    <a:pt x="434" y="70"/>
                  </a:lnTo>
                  <a:cubicBezTo>
                    <a:pt x="354" y="17"/>
                    <a:pt x="265" y="0"/>
                    <a:pt x="168" y="35"/>
                  </a:cubicBezTo>
                  <a:cubicBezTo>
                    <a:pt x="89" y="53"/>
                    <a:pt x="9" y="141"/>
                    <a:pt x="9" y="221"/>
                  </a:cubicBezTo>
                  <a:cubicBezTo>
                    <a:pt x="0" y="319"/>
                    <a:pt x="71" y="398"/>
                    <a:pt x="195" y="398"/>
                  </a:cubicBezTo>
                  <a:cubicBezTo>
                    <a:pt x="337" y="398"/>
                    <a:pt x="381" y="328"/>
                    <a:pt x="381" y="310"/>
                  </a:cubicBezTo>
                  <a:cubicBezTo>
                    <a:pt x="390" y="292"/>
                    <a:pt x="328" y="248"/>
                    <a:pt x="363" y="212"/>
                  </a:cubicBezTo>
                  <a:cubicBezTo>
                    <a:pt x="408" y="168"/>
                    <a:pt x="452" y="203"/>
                    <a:pt x="469" y="203"/>
                  </a:cubicBezTo>
                  <a:cubicBezTo>
                    <a:pt x="496" y="194"/>
                    <a:pt x="505" y="124"/>
                    <a:pt x="434" y="70"/>
                  </a:cubicBezTo>
                  <a:close/>
                  <a:moveTo>
                    <a:pt x="274" y="301"/>
                  </a:moveTo>
                  <a:lnTo>
                    <a:pt x="274" y="301"/>
                  </a:lnTo>
                  <a:cubicBezTo>
                    <a:pt x="248" y="301"/>
                    <a:pt x="239" y="283"/>
                    <a:pt x="239" y="265"/>
                  </a:cubicBezTo>
                  <a:cubicBezTo>
                    <a:pt x="239" y="248"/>
                    <a:pt x="248" y="230"/>
                    <a:pt x="274" y="230"/>
                  </a:cubicBezTo>
                  <a:cubicBezTo>
                    <a:pt x="293" y="230"/>
                    <a:pt x="309" y="248"/>
                    <a:pt x="309" y="265"/>
                  </a:cubicBezTo>
                  <a:cubicBezTo>
                    <a:pt x="309" y="283"/>
                    <a:pt x="293" y="301"/>
                    <a:pt x="274" y="3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9833803" y="1887590"/>
            <a:ext cx="376855" cy="376855"/>
            <a:chOff x="9708813" y="1887590"/>
            <a:chExt cx="376855" cy="376855"/>
          </a:xfrm>
        </p:grpSpPr>
        <p:sp>
          <p:nvSpPr>
            <p:cNvPr id="27" name="Oval 26"/>
            <p:cNvSpPr/>
            <p:nvPr/>
          </p:nvSpPr>
          <p:spPr>
            <a:xfrm>
              <a:off x="9708813" y="1887590"/>
              <a:ext cx="376855" cy="376855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33" name="Freeform 29"/>
            <p:cNvSpPr>
              <a:spLocks noChangeArrowheads="1"/>
            </p:cNvSpPr>
            <p:nvPr/>
          </p:nvSpPr>
          <p:spPr bwMode="auto">
            <a:xfrm>
              <a:off x="9781546" y="1956650"/>
              <a:ext cx="231389" cy="238735"/>
            </a:xfrm>
            <a:custGeom>
              <a:avLst/>
              <a:gdLst>
                <a:gd name="T0" fmla="*/ 111726 w 444"/>
                <a:gd name="T1" fmla="*/ 150538 h 462"/>
                <a:gd name="T2" fmla="*/ 111726 w 444"/>
                <a:gd name="T3" fmla="*/ 150538 h 462"/>
                <a:gd name="T4" fmla="*/ 144162 w 444"/>
                <a:gd name="T5" fmla="*/ 114802 h 462"/>
                <a:gd name="T6" fmla="*/ 199574 w 444"/>
                <a:gd name="T7" fmla="*/ 31716 h 462"/>
                <a:gd name="T8" fmla="*/ 191916 w 444"/>
                <a:gd name="T9" fmla="*/ 23675 h 462"/>
                <a:gd name="T10" fmla="*/ 155875 w 444"/>
                <a:gd name="T11" fmla="*/ 23675 h 462"/>
                <a:gd name="T12" fmla="*/ 100013 w 444"/>
                <a:gd name="T13" fmla="*/ 0 h 462"/>
                <a:gd name="T14" fmla="*/ 44150 w 444"/>
                <a:gd name="T15" fmla="*/ 23675 h 462"/>
                <a:gd name="T16" fmla="*/ 8109 w 444"/>
                <a:gd name="T17" fmla="*/ 23675 h 462"/>
                <a:gd name="T18" fmla="*/ 0 w 444"/>
                <a:gd name="T19" fmla="*/ 31716 h 462"/>
                <a:gd name="T20" fmla="*/ 55863 w 444"/>
                <a:gd name="T21" fmla="*/ 114802 h 462"/>
                <a:gd name="T22" fmla="*/ 87849 w 444"/>
                <a:gd name="T23" fmla="*/ 150538 h 462"/>
                <a:gd name="T24" fmla="*/ 87849 w 444"/>
                <a:gd name="T25" fmla="*/ 166172 h 462"/>
                <a:gd name="T26" fmla="*/ 48204 w 444"/>
                <a:gd name="T27" fmla="*/ 185827 h 462"/>
                <a:gd name="T28" fmla="*/ 100013 w 444"/>
                <a:gd name="T29" fmla="*/ 205928 h 462"/>
                <a:gd name="T30" fmla="*/ 147766 w 444"/>
                <a:gd name="T31" fmla="*/ 185827 h 462"/>
                <a:gd name="T32" fmla="*/ 111726 w 444"/>
                <a:gd name="T33" fmla="*/ 166172 h 462"/>
                <a:gd name="T34" fmla="*/ 111726 w 444"/>
                <a:gd name="T35" fmla="*/ 150538 h 462"/>
                <a:gd name="T36" fmla="*/ 144162 w 444"/>
                <a:gd name="T37" fmla="*/ 94700 h 462"/>
                <a:gd name="T38" fmla="*/ 144162 w 444"/>
                <a:gd name="T39" fmla="*/ 94700 h 462"/>
                <a:gd name="T40" fmla="*/ 155875 w 444"/>
                <a:gd name="T41" fmla="*/ 39756 h 462"/>
                <a:gd name="T42" fmla="*/ 183807 w 444"/>
                <a:gd name="T43" fmla="*/ 39756 h 462"/>
                <a:gd name="T44" fmla="*/ 144162 w 444"/>
                <a:gd name="T45" fmla="*/ 94700 h 462"/>
                <a:gd name="T46" fmla="*/ 100013 w 444"/>
                <a:gd name="T47" fmla="*/ 16081 h 462"/>
                <a:gd name="T48" fmla="*/ 100013 w 444"/>
                <a:gd name="T49" fmla="*/ 16081 h 462"/>
                <a:gd name="T50" fmla="*/ 144162 w 444"/>
                <a:gd name="T51" fmla="*/ 31716 h 462"/>
                <a:gd name="T52" fmla="*/ 100013 w 444"/>
                <a:gd name="T53" fmla="*/ 51370 h 462"/>
                <a:gd name="T54" fmla="*/ 55863 w 444"/>
                <a:gd name="T55" fmla="*/ 31716 h 462"/>
                <a:gd name="T56" fmla="*/ 100013 w 444"/>
                <a:gd name="T57" fmla="*/ 16081 h 462"/>
                <a:gd name="T58" fmla="*/ 16218 w 444"/>
                <a:gd name="T59" fmla="*/ 39756 h 462"/>
                <a:gd name="T60" fmla="*/ 16218 w 444"/>
                <a:gd name="T61" fmla="*/ 39756 h 462"/>
                <a:gd name="T62" fmla="*/ 44150 w 444"/>
                <a:gd name="T63" fmla="*/ 39756 h 462"/>
                <a:gd name="T64" fmla="*/ 55863 w 444"/>
                <a:gd name="T65" fmla="*/ 94700 h 462"/>
                <a:gd name="T66" fmla="*/ 16218 w 444"/>
                <a:gd name="T67" fmla="*/ 39756 h 4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44" h="462">
                  <a:moveTo>
                    <a:pt x="248" y="337"/>
                  </a:moveTo>
                  <a:lnTo>
                    <a:pt x="248" y="337"/>
                  </a:lnTo>
                  <a:cubicBezTo>
                    <a:pt x="248" y="302"/>
                    <a:pt x="275" y="283"/>
                    <a:pt x="320" y="257"/>
                  </a:cubicBezTo>
                  <a:cubicBezTo>
                    <a:pt x="373" y="221"/>
                    <a:pt x="443" y="177"/>
                    <a:pt x="443" y="71"/>
                  </a:cubicBezTo>
                  <a:cubicBezTo>
                    <a:pt x="443" y="62"/>
                    <a:pt x="434" y="53"/>
                    <a:pt x="426" y="53"/>
                  </a:cubicBezTo>
                  <a:cubicBezTo>
                    <a:pt x="346" y="53"/>
                    <a:pt x="346" y="53"/>
                    <a:pt x="346" y="53"/>
                  </a:cubicBezTo>
                  <a:cubicBezTo>
                    <a:pt x="328" y="27"/>
                    <a:pt x="293" y="0"/>
                    <a:pt x="222" y="0"/>
                  </a:cubicBezTo>
                  <a:cubicBezTo>
                    <a:pt x="151" y="0"/>
                    <a:pt x="116" y="27"/>
                    <a:pt x="9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9" y="53"/>
                    <a:pt x="0" y="62"/>
                    <a:pt x="0" y="71"/>
                  </a:cubicBezTo>
                  <a:cubicBezTo>
                    <a:pt x="0" y="177"/>
                    <a:pt x="62" y="221"/>
                    <a:pt x="124" y="257"/>
                  </a:cubicBezTo>
                  <a:cubicBezTo>
                    <a:pt x="169" y="283"/>
                    <a:pt x="195" y="302"/>
                    <a:pt x="195" y="337"/>
                  </a:cubicBezTo>
                  <a:cubicBezTo>
                    <a:pt x="195" y="372"/>
                    <a:pt x="195" y="372"/>
                    <a:pt x="195" y="372"/>
                  </a:cubicBezTo>
                  <a:cubicBezTo>
                    <a:pt x="142" y="381"/>
                    <a:pt x="107" y="399"/>
                    <a:pt x="107" y="416"/>
                  </a:cubicBezTo>
                  <a:cubicBezTo>
                    <a:pt x="107" y="443"/>
                    <a:pt x="160" y="461"/>
                    <a:pt x="222" y="461"/>
                  </a:cubicBezTo>
                  <a:cubicBezTo>
                    <a:pt x="283" y="461"/>
                    <a:pt x="328" y="443"/>
                    <a:pt x="328" y="416"/>
                  </a:cubicBezTo>
                  <a:cubicBezTo>
                    <a:pt x="328" y="399"/>
                    <a:pt x="302" y="381"/>
                    <a:pt x="248" y="372"/>
                  </a:cubicBezTo>
                  <a:lnTo>
                    <a:pt x="248" y="337"/>
                  </a:lnTo>
                  <a:close/>
                  <a:moveTo>
                    <a:pt x="320" y="212"/>
                  </a:moveTo>
                  <a:lnTo>
                    <a:pt x="320" y="212"/>
                  </a:lnTo>
                  <a:cubicBezTo>
                    <a:pt x="337" y="186"/>
                    <a:pt x="346" y="142"/>
                    <a:pt x="346" y="89"/>
                  </a:cubicBezTo>
                  <a:cubicBezTo>
                    <a:pt x="408" y="89"/>
                    <a:pt x="408" y="89"/>
                    <a:pt x="408" y="89"/>
                  </a:cubicBezTo>
                  <a:cubicBezTo>
                    <a:pt x="399" y="151"/>
                    <a:pt x="364" y="186"/>
                    <a:pt x="320" y="212"/>
                  </a:cubicBezTo>
                  <a:close/>
                  <a:moveTo>
                    <a:pt x="222" y="36"/>
                  </a:moveTo>
                  <a:lnTo>
                    <a:pt x="222" y="36"/>
                  </a:lnTo>
                  <a:cubicBezTo>
                    <a:pt x="293" y="36"/>
                    <a:pt x="320" y="62"/>
                    <a:pt x="320" y="71"/>
                  </a:cubicBezTo>
                  <a:cubicBezTo>
                    <a:pt x="320" y="80"/>
                    <a:pt x="293" y="106"/>
                    <a:pt x="222" y="115"/>
                  </a:cubicBezTo>
                  <a:cubicBezTo>
                    <a:pt x="151" y="106"/>
                    <a:pt x="124" y="80"/>
                    <a:pt x="124" y="71"/>
                  </a:cubicBezTo>
                  <a:cubicBezTo>
                    <a:pt x="124" y="62"/>
                    <a:pt x="151" y="36"/>
                    <a:pt x="222" y="36"/>
                  </a:cubicBezTo>
                  <a:close/>
                  <a:moveTo>
                    <a:pt x="36" y="89"/>
                  </a:moveTo>
                  <a:lnTo>
                    <a:pt x="36" y="89"/>
                  </a:lnTo>
                  <a:cubicBezTo>
                    <a:pt x="98" y="89"/>
                    <a:pt x="98" y="89"/>
                    <a:pt x="98" y="89"/>
                  </a:cubicBezTo>
                  <a:cubicBezTo>
                    <a:pt x="98" y="142"/>
                    <a:pt x="107" y="186"/>
                    <a:pt x="124" y="212"/>
                  </a:cubicBezTo>
                  <a:cubicBezTo>
                    <a:pt x="80" y="186"/>
                    <a:pt x="36" y="151"/>
                    <a:pt x="36" y="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614738" y="1887590"/>
            <a:ext cx="376855" cy="376855"/>
            <a:chOff x="6886587" y="1887590"/>
            <a:chExt cx="376855" cy="376855"/>
          </a:xfrm>
        </p:grpSpPr>
        <p:sp>
          <p:nvSpPr>
            <p:cNvPr id="24" name="Oval 23"/>
            <p:cNvSpPr/>
            <p:nvPr/>
          </p:nvSpPr>
          <p:spPr>
            <a:xfrm>
              <a:off x="6886587" y="1887590"/>
              <a:ext cx="376855" cy="37685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34" name="Freeform 65"/>
            <p:cNvSpPr>
              <a:spLocks noChangeArrowheads="1"/>
            </p:cNvSpPr>
            <p:nvPr/>
          </p:nvSpPr>
          <p:spPr bwMode="auto">
            <a:xfrm>
              <a:off x="6965747" y="1967669"/>
              <a:ext cx="218534" cy="216697"/>
            </a:xfrm>
            <a:custGeom>
              <a:avLst/>
              <a:gdLst>
                <a:gd name="T0" fmla="*/ 172604 w 417"/>
                <a:gd name="T1" fmla="*/ 91192 h 417"/>
                <a:gd name="T2" fmla="*/ 172604 w 417"/>
                <a:gd name="T3" fmla="*/ 91192 h 417"/>
                <a:gd name="T4" fmla="*/ 188460 w 417"/>
                <a:gd name="T5" fmla="*/ 63340 h 417"/>
                <a:gd name="T6" fmla="*/ 184836 w 417"/>
                <a:gd name="T7" fmla="*/ 47617 h 417"/>
                <a:gd name="T8" fmla="*/ 152671 w 417"/>
                <a:gd name="T9" fmla="*/ 35488 h 417"/>
                <a:gd name="T10" fmla="*/ 144516 w 417"/>
                <a:gd name="T11" fmla="*/ 7637 h 417"/>
                <a:gd name="T12" fmla="*/ 124583 w 417"/>
                <a:gd name="T13" fmla="*/ 0 h 417"/>
                <a:gd name="T14" fmla="*/ 96495 w 417"/>
                <a:gd name="T15" fmla="*/ 15723 h 417"/>
                <a:gd name="T16" fmla="*/ 68407 w 417"/>
                <a:gd name="T17" fmla="*/ 0 h 417"/>
                <a:gd name="T18" fmla="*/ 48474 w 417"/>
                <a:gd name="T19" fmla="*/ 7637 h 417"/>
                <a:gd name="T20" fmla="*/ 40320 w 417"/>
                <a:gd name="T21" fmla="*/ 35488 h 417"/>
                <a:gd name="T22" fmla="*/ 8155 w 417"/>
                <a:gd name="T23" fmla="*/ 47617 h 417"/>
                <a:gd name="T24" fmla="*/ 0 w 417"/>
                <a:gd name="T25" fmla="*/ 63340 h 417"/>
                <a:gd name="T26" fmla="*/ 19933 w 417"/>
                <a:gd name="T27" fmla="*/ 91192 h 417"/>
                <a:gd name="T28" fmla="*/ 0 w 417"/>
                <a:gd name="T29" fmla="*/ 123536 h 417"/>
                <a:gd name="T30" fmla="*/ 8155 w 417"/>
                <a:gd name="T31" fmla="*/ 139258 h 417"/>
                <a:gd name="T32" fmla="*/ 40320 w 417"/>
                <a:gd name="T33" fmla="*/ 147344 h 417"/>
                <a:gd name="T34" fmla="*/ 48474 w 417"/>
                <a:gd name="T35" fmla="*/ 178790 h 417"/>
                <a:gd name="T36" fmla="*/ 68407 w 417"/>
                <a:gd name="T37" fmla="*/ 186876 h 417"/>
                <a:gd name="T38" fmla="*/ 96495 w 417"/>
                <a:gd name="T39" fmla="*/ 167110 h 417"/>
                <a:gd name="T40" fmla="*/ 124583 w 417"/>
                <a:gd name="T41" fmla="*/ 186876 h 417"/>
                <a:gd name="T42" fmla="*/ 144516 w 417"/>
                <a:gd name="T43" fmla="*/ 178790 h 417"/>
                <a:gd name="T44" fmla="*/ 152671 w 417"/>
                <a:gd name="T45" fmla="*/ 147344 h 417"/>
                <a:gd name="T46" fmla="*/ 184836 w 417"/>
                <a:gd name="T47" fmla="*/ 139258 h 417"/>
                <a:gd name="T48" fmla="*/ 188460 w 417"/>
                <a:gd name="T49" fmla="*/ 119043 h 417"/>
                <a:gd name="T50" fmla="*/ 172604 w 417"/>
                <a:gd name="T51" fmla="*/ 91192 h 417"/>
                <a:gd name="T52" fmla="*/ 96495 w 417"/>
                <a:gd name="T53" fmla="*/ 131172 h 417"/>
                <a:gd name="T54" fmla="*/ 96495 w 417"/>
                <a:gd name="T55" fmla="*/ 131172 h 417"/>
                <a:gd name="T56" fmla="*/ 56629 w 417"/>
                <a:gd name="T57" fmla="*/ 91192 h 417"/>
                <a:gd name="T58" fmla="*/ 96495 w 417"/>
                <a:gd name="T59" fmla="*/ 51660 h 417"/>
                <a:gd name="T60" fmla="*/ 136362 w 417"/>
                <a:gd name="T61" fmla="*/ 91192 h 417"/>
                <a:gd name="T62" fmla="*/ 96495 w 417"/>
                <a:gd name="T63" fmla="*/ 131172 h 4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17" h="417">
                  <a:moveTo>
                    <a:pt x="381" y="203"/>
                  </a:moveTo>
                  <a:lnTo>
                    <a:pt x="381" y="203"/>
                  </a:lnTo>
                  <a:cubicBezTo>
                    <a:pt x="381" y="177"/>
                    <a:pt x="399" y="159"/>
                    <a:pt x="416" y="141"/>
                  </a:cubicBezTo>
                  <a:cubicBezTo>
                    <a:pt x="416" y="132"/>
                    <a:pt x="408" y="115"/>
                    <a:pt x="408" y="106"/>
                  </a:cubicBezTo>
                  <a:cubicBezTo>
                    <a:pt x="372" y="115"/>
                    <a:pt x="354" y="97"/>
                    <a:pt x="337" y="79"/>
                  </a:cubicBezTo>
                  <a:cubicBezTo>
                    <a:pt x="319" y="62"/>
                    <a:pt x="310" y="44"/>
                    <a:pt x="319" y="17"/>
                  </a:cubicBezTo>
                  <a:cubicBezTo>
                    <a:pt x="310" y="9"/>
                    <a:pt x="293" y="0"/>
                    <a:pt x="275" y="0"/>
                  </a:cubicBezTo>
                  <a:cubicBezTo>
                    <a:pt x="266" y="17"/>
                    <a:pt x="240" y="35"/>
                    <a:pt x="213" y="35"/>
                  </a:cubicBezTo>
                  <a:cubicBezTo>
                    <a:pt x="187" y="35"/>
                    <a:pt x="160" y="17"/>
                    <a:pt x="151" y="0"/>
                  </a:cubicBezTo>
                  <a:cubicBezTo>
                    <a:pt x="133" y="0"/>
                    <a:pt x="116" y="9"/>
                    <a:pt x="107" y="17"/>
                  </a:cubicBezTo>
                  <a:cubicBezTo>
                    <a:pt x="116" y="44"/>
                    <a:pt x="107" y="62"/>
                    <a:pt x="89" y="79"/>
                  </a:cubicBezTo>
                  <a:cubicBezTo>
                    <a:pt x="72" y="97"/>
                    <a:pt x="44" y="115"/>
                    <a:pt x="18" y="106"/>
                  </a:cubicBezTo>
                  <a:cubicBezTo>
                    <a:pt x="18" y="115"/>
                    <a:pt x="9" y="132"/>
                    <a:pt x="0" y="141"/>
                  </a:cubicBezTo>
                  <a:cubicBezTo>
                    <a:pt x="27" y="159"/>
                    <a:pt x="44" y="177"/>
                    <a:pt x="44" y="203"/>
                  </a:cubicBezTo>
                  <a:cubicBezTo>
                    <a:pt x="44" y="230"/>
                    <a:pt x="27" y="256"/>
                    <a:pt x="0" y="275"/>
                  </a:cubicBezTo>
                  <a:cubicBezTo>
                    <a:pt x="9" y="283"/>
                    <a:pt x="18" y="301"/>
                    <a:pt x="18" y="310"/>
                  </a:cubicBezTo>
                  <a:cubicBezTo>
                    <a:pt x="44" y="310"/>
                    <a:pt x="72" y="310"/>
                    <a:pt x="89" y="328"/>
                  </a:cubicBezTo>
                  <a:cubicBezTo>
                    <a:pt x="107" y="345"/>
                    <a:pt x="116" y="372"/>
                    <a:pt x="107" y="398"/>
                  </a:cubicBezTo>
                  <a:cubicBezTo>
                    <a:pt x="116" y="407"/>
                    <a:pt x="133" y="407"/>
                    <a:pt x="151" y="416"/>
                  </a:cubicBezTo>
                  <a:cubicBezTo>
                    <a:pt x="160" y="389"/>
                    <a:pt x="187" y="372"/>
                    <a:pt x="213" y="372"/>
                  </a:cubicBezTo>
                  <a:cubicBezTo>
                    <a:pt x="240" y="372"/>
                    <a:pt x="266" y="389"/>
                    <a:pt x="275" y="416"/>
                  </a:cubicBezTo>
                  <a:cubicBezTo>
                    <a:pt x="293" y="407"/>
                    <a:pt x="310" y="407"/>
                    <a:pt x="319" y="398"/>
                  </a:cubicBezTo>
                  <a:cubicBezTo>
                    <a:pt x="310" y="372"/>
                    <a:pt x="319" y="345"/>
                    <a:pt x="337" y="328"/>
                  </a:cubicBezTo>
                  <a:cubicBezTo>
                    <a:pt x="354" y="310"/>
                    <a:pt x="372" y="301"/>
                    <a:pt x="408" y="310"/>
                  </a:cubicBezTo>
                  <a:cubicBezTo>
                    <a:pt x="408" y="292"/>
                    <a:pt x="416" y="283"/>
                    <a:pt x="416" y="265"/>
                  </a:cubicBezTo>
                  <a:cubicBezTo>
                    <a:pt x="399" y="256"/>
                    <a:pt x="381" y="230"/>
                    <a:pt x="381" y="203"/>
                  </a:cubicBezTo>
                  <a:close/>
                  <a:moveTo>
                    <a:pt x="213" y="292"/>
                  </a:moveTo>
                  <a:lnTo>
                    <a:pt x="213" y="292"/>
                  </a:lnTo>
                  <a:cubicBezTo>
                    <a:pt x="160" y="292"/>
                    <a:pt x="125" y="256"/>
                    <a:pt x="125" y="203"/>
                  </a:cubicBezTo>
                  <a:cubicBezTo>
                    <a:pt x="125" y="159"/>
                    <a:pt x="160" y="115"/>
                    <a:pt x="213" y="115"/>
                  </a:cubicBezTo>
                  <a:cubicBezTo>
                    <a:pt x="266" y="115"/>
                    <a:pt x="301" y="159"/>
                    <a:pt x="301" y="203"/>
                  </a:cubicBezTo>
                  <a:cubicBezTo>
                    <a:pt x="301" y="256"/>
                    <a:pt x="266" y="292"/>
                    <a:pt x="213" y="2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6991592" y="1906149"/>
            <a:ext cx="612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>
                <a:solidFill>
                  <a:srgbClr val="0061A8"/>
                </a:solidFill>
                <a:sym typeface="+mn-lt"/>
              </a:rPr>
              <a:t>Skill</a:t>
            </a:r>
            <a:endParaRPr lang="en-US" sz="1600" b="1">
              <a:solidFill>
                <a:srgbClr val="0061A8"/>
              </a:solidFill>
              <a:sym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596892" y="1906149"/>
            <a:ext cx="6173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>
                <a:solidFill>
                  <a:srgbClr val="FD2D56"/>
                </a:solidFill>
                <a:sym typeface="+mn-lt"/>
              </a:rPr>
              <a:t>Arts</a:t>
            </a:r>
            <a:endParaRPr lang="en-US" sz="1600" b="1">
              <a:solidFill>
                <a:srgbClr val="FD2D56"/>
              </a:solidFill>
              <a:sym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210658" y="1906149"/>
            <a:ext cx="9749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>
                <a:solidFill>
                  <a:srgbClr val="DE002B"/>
                </a:solidFill>
                <a:sym typeface="+mn-lt"/>
              </a:rPr>
              <a:t>Success</a:t>
            </a:r>
            <a:endParaRPr lang="en-US" sz="1600" b="1">
              <a:solidFill>
                <a:srgbClr val="DE002B"/>
              </a:solidFill>
              <a:sym typeface="+mn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067244" y="2714841"/>
            <a:ext cx="251789" cy="25178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smtClean="0">
                <a:solidFill>
                  <a:srgbClr val="FFFFFF"/>
                </a:solidFill>
                <a:sym typeface="+mn-lt"/>
              </a:rPr>
              <a:t>1</a:t>
            </a:r>
            <a:endParaRPr lang="en-US" sz="1200" b="1">
              <a:solidFill>
                <a:srgbClr val="FFFFFF"/>
              </a:solidFill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19033" y="2609903"/>
            <a:ext cx="923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778495"/>
                </a:solidFill>
                <a:sym typeface="+mn-lt"/>
              </a:rPr>
              <a:t>430K</a:t>
            </a:r>
            <a:endParaRPr lang="en-US" sz="2400">
              <a:solidFill>
                <a:srgbClr val="778495"/>
              </a:solidFill>
              <a:sym typeface="+mn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889470" y="2714841"/>
            <a:ext cx="251789" cy="251789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smtClean="0">
                <a:solidFill>
                  <a:srgbClr val="FFFFFF"/>
                </a:solidFill>
                <a:sym typeface="+mn-lt"/>
              </a:rPr>
              <a:t>3</a:t>
            </a:r>
            <a:endParaRPr lang="en-US" sz="1200" b="1">
              <a:solidFill>
                <a:srgbClr val="FFFFFF"/>
              </a:solidFill>
              <a:sym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41259" y="2609903"/>
            <a:ext cx="923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778495"/>
                </a:solidFill>
                <a:sym typeface="+mn-lt"/>
              </a:rPr>
              <a:t>200K</a:t>
            </a:r>
            <a:endParaRPr lang="en-US" sz="2400">
              <a:solidFill>
                <a:srgbClr val="778495"/>
              </a:solidFill>
              <a:sym typeface="+mn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478357" y="2714841"/>
            <a:ext cx="251789" cy="25178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smtClean="0">
                <a:solidFill>
                  <a:srgbClr val="FFFFFF"/>
                </a:solidFill>
                <a:sym typeface="+mn-lt"/>
              </a:rPr>
              <a:t>2</a:t>
            </a:r>
            <a:endParaRPr lang="en-US" sz="1200" b="1">
              <a:solidFill>
                <a:srgbClr val="FFFFFF"/>
              </a:solidFill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30146" y="2609903"/>
            <a:ext cx="923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778495"/>
                </a:solidFill>
                <a:sym typeface="+mn-lt"/>
              </a:rPr>
              <a:t>240K</a:t>
            </a:r>
            <a:endParaRPr lang="en-US" sz="2400">
              <a:solidFill>
                <a:srgbClr val="778495"/>
              </a:solidFill>
              <a:sym typeface="+mn-lt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990600" y="2293739"/>
            <a:ext cx="44904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778495"/>
                </a:solidFill>
                <a:sym typeface="+mn-lt"/>
              </a:rPr>
              <a:t>Lorem ipsum dolor sit amet, consectetur adipiscing elit.</a:t>
            </a:r>
          </a:p>
        </p:txBody>
      </p:sp>
      <p:sp>
        <p:nvSpPr>
          <p:cNvPr id="69" name="Oval 68"/>
          <p:cNvSpPr/>
          <p:nvPr/>
        </p:nvSpPr>
        <p:spPr>
          <a:xfrm>
            <a:off x="1067244" y="3897701"/>
            <a:ext cx="251789" cy="25178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smtClean="0">
                <a:solidFill>
                  <a:srgbClr val="FFFFFF"/>
                </a:solidFill>
                <a:sym typeface="+mn-lt"/>
              </a:rPr>
              <a:t>1</a:t>
            </a:r>
            <a:endParaRPr lang="en-US" sz="1200" b="1">
              <a:solidFill>
                <a:srgbClr val="FFFFFF"/>
              </a:solidFill>
              <a:sym typeface="+mn-l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319033" y="3792763"/>
            <a:ext cx="923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778495"/>
                </a:solidFill>
                <a:sym typeface="+mn-lt"/>
              </a:rPr>
              <a:t>250K</a:t>
            </a:r>
            <a:endParaRPr lang="en-US" sz="2400">
              <a:solidFill>
                <a:srgbClr val="778495"/>
              </a:solidFill>
              <a:sym typeface="+mn-lt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3889470" y="3897701"/>
            <a:ext cx="251789" cy="251789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smtClean="0">
                <a:solidFill>
                  <a:srgbClr val="FFFFFF"/>
                </a:solidFill>
                <a:sym typeface="+mn-lt"/>
              </a:rPr>
              <a:t>3</a:t>
            </a:r>
            <a:endParaRPr lang="en-US" sz="1200" b="1">
              <a:solidFill>
                <a:srgbClr val="FFFFFF"/>
              </a:solidFill>
              <a:sym typeface="+mn-l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141259" y="3792763"/>
            <a:ext cx="923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778495"/>
                </a:solidFill>
                <a:sym typeface="+mn-lt"/>
              </a:rPr>
              <a:t>200K</a:t>
            </a:r>
            <a:endParaRPr lang="en-US" sz="2400">
              <a:solidFill>
                <a:srgbClr val="778495"/>
              </a:solidFill>
              <a:sym typeface="+mn-lt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2478357" y="3897701"/>
            <a:ext cx="251789" cy="25178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smtClean="0">
                <a:solidFill>
                  <a:srgbClr val="FFFFFF"/>
                </a:solidFill>
                <a:sym typeface="+mn-lt"/>
              </a:rPr>
              <a:t>2</a:t>
            </a:r>
            <a:endParaRPr lang="en-US" sz="1200" b="1">
              <a:solidFill>
                <a:srgbClr val="FFFFFF"/>
              </a:solidFill>
              <a:sym typeface="+mn-l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730146" y="3792763"/>
            <a:ext cx="923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778495"/>
                </a:solidFill>
                <a:sym typeface="+mn-lt"/>
              </a:rPr>
              <a:t>440K</a:t>
            </a:r>
            <a:endParaRPr lang="en-US" sz="2400">
              <a:solidFill>
                <a:srgbClr val="778495"/>
              </a:solidFill>
              <a:sym typeface="+mn-lt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990600" y="3476599"/>
            <a:ext cx="44904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778495"/>
                </a:solidFill>
                <a:sym typeface="+mn-lt"/>
              </a:rPr>
              <a:t>Lorem ipsum dolor sit amet, consectetur adipiscing elit.</a:t>
            </a:r>
          </a:p>
        </p:txBody>
      </p:sp>
      <p:sp>
        <p:nvSpPr>
          <p:cNvPr id="79" name="Oval 78"/>
          <p:cNvSpPr/>
          <p:nvPr/>
        </p:nvSpPr>
        <p:spPr>
          <a:xfrm>
            <a:off x="1067244" y="5080561"/>
            <a:ext cx="251789" cy="25178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smtClean="0">
                <a:solidFill>
                  <a:srgbClr val="FFFFFF"/>
                </a:solidFill>
                <a:sym typeface="+mn-lt"/>
              </a:rPr>
              <a:t>1</a:t>
            </a:r>
            <a:endParaRPr lang="en-US" sz="1200" b="1">
              <a:solidFill>
                <a:srgbClr val="FFFFFF"/>
              </a:solidFill>
              <a:sym typeface="+mn-l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319033" y="4975623"/>
            <a:ext cx="923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778495"/>
                </a:solidFill>
                <a:sym typeface="+mn-lt"/>
              </a:rPr>
              <a:t>350K</a:t>
            </a:r>
            <a:endParaRPr lang="en-US" sz="2400">
              <a:solidFill>
                <a:srgbClr val="778495"/>
              </a:solidFill>
              <a:sym typeface="+mn-lt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3889470" y="5080561"/>
            <a:ext cx="251789" cy="251789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smtClean="0">
                <a:solidFill>
                  <a:srgbClr val="FFFFFF"/>
                </a:solidFill>
                <a:sym typeface="+mn-lt"/>
              </a:rPr>
              <a:t>3</a:t>
            </a:r>
            <a:endParaRPr lang="en-US" sz="1200" b="1">
              <a:solidFill>
                <a:srgbClr val="FFFFFF"/>
              </a:solidFill>
              <a:sym typeface="+mn-l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141259" y="4975623"/>
            <a:ext cx="923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778495"/>
                </a:solidFill>
                <a:sym typeface="+mn-lt"/>
              </a:rPr>
              <a:t>300K</a:t>
            </a:r>
            <a:endParaRPr lang="en-US" sz="2400">
              <a:solidFill>
                <a:srgbClr val="778495"/>
              </a:solidFill>
              <a:sym typeface="+mn-lt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2478357" y="5080561"/>
            <a:ext cx="251789" cy="25178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smtClean="0">
                <a:solidFill>
                  <a:srgbClr val="FFFFFF"/>
                </a:solidFill>
                <a:sym typeface="+mn-lt"/>
              </a:rPr>
              <a:t>2</a:t>
            </a:r>
            <a:endParaRPr lang="en-US" sz="1200" b="1">
              <a:solidFill>
                <a:srgbClr val="FFFFFF"/>
              </a:solidFill>
              <a:sym typeface="+mn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730146" y="4975623"/>
            <a:ext cx="923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778495"/>
                </a:solidFill>
                <a:sym typeface="+mn-lt"/>
              </a:rPr>
              <a:t>180K</a:t>
            </a:r>
            <a:endParaRPr lang="en-US" sz="2400">
              <a:solidFill>
                <a:srgbClr val="778495"/>
              </a:solidFill>
              <a:sym typeface="+mn-lt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990600" y="4659459"/>
            <a:ext cx="44904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778495"/>
                </a:solidFill>
                <a:sym typeface="+mn-lt"/>
              </a:rPr>
              <a:t>Lorem ipsum dolor sit amet, consectetur adipiscing elit.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5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6500"/>
                            </p:stCondLst>
                            <p:childTnLst>
                              <p:par>
                                <p:cTn id="1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7000"/>
                            </p:stCondLst>
                            <p:childTnLst>
                              <p:par>
                                <p:cTn id="1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6" grpId="0"/>
      <p:bldP spid="7" grpId="0"/>
      <p:bldP spid="8" grpId="0"/>
      <p:bldP spid="38" grpId="0"/>
      <p:bldP spid="42" grpId="0"/>
      <p:bldP spid="43" grpId="0"/>
      <p:bldP spid="10" grpId="0" animBg="1"/>
      <p:bldP spid="15" grpId="0"/>
      <p:bldP spid="16" grpId="0" animBg="1"/>
      <p:bldP spid="17" grpId="0"/>
      <p:bldP spid="18" grpId="0" animBg="1"/>
      <p:bldP spid="19" grpId="0"/>
      <p:bldP spid="67" grpId="0"/>
      <p:bldP spid="69" grpId="0" animBg="1"/>
      <p:bldP spid="70" grpId="0"/>
      <p:bldP spid="72" grpId="0" animBg="1"/>
      <p:bldP spid="73" grpId="0"/>
      <p:bldP spid="75" grpId="0" animBg="1"/>
      <p:bldP spid="76" grpId="0"/>
      <p:bldP spid="77" grpId="0"/>
      <p:bldP spid="79" grpId="0" animBg="1"/>
      <p:bldP spid="80" grpId="0"/>
      <p:bldP spid="82" grpId="0" animBg="1"/>
      <p:bldP spid="83" grpId="0"/>
      <p:bldP spid="85" grpId="0" animBg="1"/>
      <p:bldP spid="86" grpId="0"/>
      <p:bldP spid="8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/>
          <p:nvPr/>
        </p:nvGraphicFramePr>
        <p:xfrm>
          <a:off x="3136594" y="2055914"/>
          <a:ext cx="5918811" cy="3945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52420" y="1731511"/>
            <a:ext cx="1087157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b="1" smtClean="0">
                <a:solidFill>
                  <a:srgbClr val="DE002E"/>
                </a:solidFill>
                <a:sym typeface="+mn-lt"/>
              </a:rPr>
              <a:t>OPTION 1</a:t>
            </a:r>
            <a:endParaRPr lang="en-US" sz="1400" b="1">
              <a:solidFill>
                <a:srgbClr val="DE002E"/>
              </a:solidFill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 rot="4320000">
            <a:off x="7488079" y="3237059"/>
            <a:ext cx="1087157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b="1" smtClean="0">
                <a:solidFill>
                  <a:srgbClr val="003D69"/>
                </a:solidFill>
                <a:sym typeface="+mn-lt"/>
              </a:rPr>
              <a:t>OPTION 5</a:t>
            </a:r>
            <a:endParaRPr lang="en-US" sz="1400" b="1">
              <a:solidFill>
                <a:srgbClr val="003D69"/>
              </a:solidFill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 rot="17280000">
            <a:off x="3608504" y="3237059"/>
            <a:ext cx="1087157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b="1" smtClean="0">
                <a:solidFill>
                  <a:srgbClr val="0061A8"/>
                </a:solidFill>
                <a:sym typeface="+mn-lt"/>
              </a:rPr>
              <a:t>OPTION 2</a:t>
            </a:r>
            <a:endParaRPr lang="en-US" sz="1400" b="1">
              <a:solidFill>
                <a:srgbClr val="0061A8"/>
              </a:solidFill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 rot="12960000">
            <a:off x="4322754" y="5520532"/>
            <a:ext cx="1087157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b="1" smtClean="0">
                <a:solidFill>
                  <a:srgbClr val="FD2D56"/>
                </a:solidFill>
                <a:sym typeface="+mn-lt"/>
              </a:rPr>
              <a:t>OPTION 3</a:t>
            </a:r>
            <a:endParaRPr lang="en-US" sz="1400" b="1">
              <a:solidFill>
                <a:srgbClr val="FD2D56"/>
              </a:solidFill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 rot="8640000">
            <a:off x="6765517" y="5520532"/>
            <a:ext cx="1087157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b="1" smtClean="0">
                <a:solidFill>
                  <a:srgbClr val="DE002B"/>
                </a:solidFill>
                <a:sym typeface="+mn-lt"/>
              </a:rPr>
              <a:t>OPTION 4</a:t>
            </a:r>
            <a:endParaRPr lang="en-US" sz="1400" b="1">
              <a:solidFill>
                <a:srgbClr val="DE002B"/>
              </a:solidFill>
              <a:sym typeface="+mn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990600" y="2110250"/>
            <a:ext cx="478005" cy="47800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78495"/>
              </a:solidFill>
              <a:sym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68605" y="2164586"/>
            <a:ext cx="134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0061A8"/>
                </a:solidFill>
                <a:sym typeface="+mn-lt"/>
              </a:rPr>
              <a:t>OPTION 1</a:t>
            </a:r>
            <a:endParaRPr lang="en-US" b="1">
              <a:solidFill>
                <a:srgbClr val="0061A8"/>
              </a:solidFill>
              <a:sym typeface="+mn-l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990600" y="4229995"/>
            <a:ext cx="478005" cy="47800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78495"/>
              </a:solidFill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68605" y="4284331"/>
            <a:ext cx="134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D2D56"/>
                </a:solidFill>
                <a:sym typeface="+mn-lt"/>
              </a:rPr>
              <a:t>OPTION 2</a:t>
            </a:r>
            <a:endParaRPr lang="en-US" b="1">
              <a:solidFill>
                <a:srgbClr val="FD2D56"/>
              </a:solidFill>
              <a:sym typeface="+mn-lt"/>
            </a:endParaRPr>
          </a:p>
        </p:txBody>
      </p:sp>
      <p:sp>
        <p:nvSpPr>
          <p:cNvPr id="23" name="Freeform 22"/>
          <p:cNvSpPr>
            <a:spLocks noChangeArrowheads="1"/>
          </p:cNvSpPr>
          <p:nvPr/>
        </p:nvSpPr>
        <p:spPr bwMode="auto">
          <a:xfrm>
            <a:off x="1099210" y="2214855"/>
            <a:ext cx="234661" cy="268794"/>
          </a:xfrm>
          <a:custGeom>
            <a:avLst/>
            <a:gdLst>
              <a:gd name="T0" fmla="*/ 142834 w 390"/>
              <a:gd name="T1" fmla="*/ 135603 h 444"/>
              <a:gd name="T2" fmla="*/ 142834 w 390"/>
              <a:gd name="T3" fmla="*/ 135603 h 444"/>
              <a:gd name="T4" fmla="*/ 122685 w 390"/>
              <a:gd name="T5" fmla="*/ 139657 h 444"/>
              <a:gd name="T6" fmla="*/ 63581 w 390"/>
              <a:gd name="T7" fmla="*/ 107671 h 444"/>
              <a:gd name="T8" fmla="*/ 63581 w 390"/>
              <a:gd name="T9" fmla="*/ 100013 h 444"/>
              <a:gd name="T10" fmla="*/ 63581 w 390"/>
              <a:gd name="T11" fmla="*/ 95958 h 444"/>
              <a:gd name="T12" fmla="*/ 122685 w 390"/>
              <a:gd name="T13" fmla="*/ 59917 h 444"/>
              <a:gd name="T14" fmla="*/ 142834 w 390"/>
              <a:gd name="T15" fmla="*/ 68027 h 444"/>
              <a:gd name="T16" fmla="*/ 174177 w 390"/>
              <a:gd name="T17" fmla="*/ 31535 h 444"/>
              <a:gd name="T18" fmla="*/ 142834 w 390"/>
              <a:gd name="T19" fmla="*/ 0 h 444"/>
              <a:gd name="T20" fmla="*/ 111044 w 390"/>
              <a:gd name="T21" fmla="*/ 31535 h 444"/>
              <a:gd name="T22" fmla="*/ 111044 w 390"/>
              <a:gd name="T23" fmla="*/ 40095 h 444"/>
              <a:gd name="T24" fmla="*/ 51492 w 390"/>
              <a:gd name="T25" fmla="*/ 76136 h 444"/>
              <a:gd name="T26" fmla="*/ 31343 w 390"/>
              <a:gd name="T27" fmla="*/ 68027 h 444"/>
              <a:gd name="T28" fmla="*/ 0 w 390"/>
              <a:gd name="T29" fmla="*/ 100013 h 444"/>
              <a:gd name="T30" fmla="*/ 31343 w 390"/>
              <a:gd name="T31" fmla="*/ 135603 h 444"/>
              <a:gd name="T32" fmla="*/ 51492 w 390"/>
              <a:gd name="T33" fmla="*/ 127493 h 444"/>
              <a:gd name="T34" fmla="*/ 111044 w 390"/>
              <a:gd name="T35" fmla="*/ 163534 h 444"/>
              <a:gd name="T36" fmla="*/ 111044 w 390"/>
              <a:gd name="T37" fmla="*/ 167589 h 444"/>
              <a:gd name="T38" fmla="*/ 142834 w 390"/>
              <a:gd name="T39" fmla="*/ 199574 h 444"/>
              <a:gd name="T40" fmla="*/ 174177 w 390"/>
              <a:gd name="T41" fmla="*/ 167589 h 444"/>
              <a:gd name="T42" fmla="*/ 142834 w 390"/>
              <a:gd name="T43" fmla="*/ 135603 h 44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90" h="444">
                <a:moveTo>
                  <a:pt x="319" y="301"/>
                </a:moveTo>
                <a:lnTo>
                  <a:pt x="319" y="301"/>
                </a:lnTo>
                <a:cubicBezTo>
                  <a:pt x="301" y="301"/>
                  <a:pt x="283" y="301"/>
                  <a:pt x="274" y="310"/>
                </a:cubicBezTo>
                <a:cubicBezTo>
                  <a:pt x="142" y="239"/>
                  <a:pt x="142" y="239"/>
                  <a:pt x="142" y="239"/>
                </a:cubicBezTo>
                <a:cubicBezTo>
                  <a:pt x="142" y="230"/>
                  <a:pt x="142" y="230"/>
                  <a:pt x="142" y="222"/>
                </a:cubicBezTo>
                <a:lnTo>
                  <a:pt x="142" y="213"/>
                </a:lnTo>
                <a:cubicBezTo>
                  <a:pt x="274" y="133"/>
                  <a:pt x="274" y="133"/>
                  <a:pt x="274" y="133"/>
                </a:cubicBezTo>
                <a:cubicBezTo>
                  <a:pt x="283" y="142"/>
                  <a:pt x="301" y="151"/>
                  <a:pt x="319" y="151"/>
                </a:cubicBezTo>
                <a:cubicBezTo>
                  <a:pt x="363" y="151"/>
                  <a:pt x="389" y="115"/>
                  <a:pt x="389" y="70"/>
                </a:cubicBezTo>
                <a:cubicBezTo>
                  <a:pt x="389" y="35"/>
                  <a:pt x="363" y="0"/>
                  <a:pt x="319" y="0"/>
                </a:cubicBezTo>
                <a:cubicBezTo>
                  <a:pt x="274" y="0"/>
                  <a:pt x="248" y="35"/>
                  <a:pt x="248" y="70"/>
                </a:cubicBezTo>
                <a:cubicBezTo>
                  <a:pt x="248" y="80"/>
                  <a:pt x="248" y="80"/>
                  <a:pt x="248" y="89"/>
                </a:cubicBezTo>
                <a:cubicBezTo>
                  <a:pt x="115" y="169"/>
                  <a:pt x="115" y="169"/>
                  <a:pt x="115" y="169"/>
                </a:cubicBezTo>
                <a:cubicBezTo>
                  <a:pt x="107" y="151"/>
                  <a:pt x="88" y="151"/>
                  <a:pt x="70" y="151"/>
                </a:cubicBezTo>
                <a:cubicBezTo>
                  <a:pt x="26" y="151"/>
                  <a:pt x="0" y="186"/>
                  <a:pt x="0" y="222"/>
                </a:cubicBezTo>
                <a:cubicBezTo>
                  <a:pt x="0" y="266"/>
                  <a:pt x="26" y="301"/>
                  <a:pt x="70" y="301"/>
                </a:cubicBezTo>
                <a:cubicBezTo>
                  <a:pt x="88" y="301"/>
                  <a:pt x="107" y="292"/>
                  <a:pt x="115" y="283"/>
                </a:cubicBezTo>
                <a:cubicBezTo>
                  <a:pt x="248" y="363"/>
                  <a:pt x="248" y="363"/>
                  <a:pt x="248" y="363"/>
                </a:cubicBezTo>
                <a:lnTo>
                  <a:pt x="248" y="372"/>
                </a:lnTo>
                <a:cubicBezTo>
                  <a:pt x="248" y="416"/>
                  <a:pt x="274" y="443"/>
                  <a:pt x="319" y="443"/>
                </a:cubicBezTo>
                <a:cubicBezTo>
                  <a:pt x="363" y="443"/>
                  <a:pt x="389" y="416"/>
                  <a:pt x="389" y="372"/>
                </a:cubicBezTo>
                <a:cubicBezTo>
                  <a:pt x="389" y="328"/>
                  <a:pt x="363" y="301"/>
                  <a:pt x="319" y="30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24" name="Freeform 28"/>
          <p:cNvSpPr>
            <a:spLocks noChangeArrowheads="1"/>
          </p:cNvSpPr>
          <p:nvPr/>
        </p:nvSpPr>
        <p:spPr bwMode="auto">
          <a:xfrm>
            <a:off x="1079205" y="4343134"/>
            <a:ext cx="300794" cy="251727"/>
          </a:xfrm>
          <a:custGeom>
            <a:avLst/>
            <a:gdLst>
              <a:gd name="T0" fmla="*/ 55735 w 498"/>
              <a:gd name="T1" fmla="*/ 36300 h 418"/>
              <a:gd name="T2" fmla="*/ 55735 w 498"/>
              <a:gd name="T3" fmla="*/ 36300 h 418"/>
              <a:gd name="T4" fmla="*/ 16181 w 498"/>
              <a:gd name="T5" fmla="*/ 115622 h 418"/>
              <a:gd name="T6" fmla="*/ 155518 w 498"/>
              <a:gd name="T7" fmla="*/ 51985 h 418"/>
              <a:gd name="T8" fmla="*/ 4045 w 498"/>
              <a:gd name="T9" fmla="*/ 171192 h 418"/>
              <a:gd name="T10" fmla="*/ 19777 w 498"/>
              <a:gd name="T11" fmla="*/ 179258 h 418"/>
              <a:gd name="T12" fmla="*/ 43599 w 498"/>
              <a:gd name="T13" fmla="*/ 139373 h 418"/>
              <a:gd name="T14" fmla="*/ 131696 w 498"/>
              <a:gd name="T15" fmla="*/ 139373 h 418"/>
              <a:gd name="T16" fmla="*/ 210803 w 498"/>
              <a:gd name="T17" fmla="*/ 32267 h 418"/>
              <a:gd name="T18" fmla="*/ 55735 w 498"/>
              <a:gd name="T19" fmla="*/ 36300 h 4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98" h="41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26267" y="2700060"/>
            <a:ext cx="2210327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>
                <a:solidFill>
                  <a:srgbClr val="778495"/>
                </a:solidFill>
                <a:sym typeface="+mn-lt"/>
              </a:rPr>
              <a:t>Lorem ipsum dolor sit amet, consectetur adipiscing elit. Vestibulum in 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cont.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26267" y="4819230"/>
            <a:ext cx="2210327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>
                <a:solidFill>
                  <a:srgbClr val="778495"/>
                </a:solidFill>
                <a:sym typeface="+mn-lt"/>
              </a:rPr>
              <a:t>Lorem ipsum dolor sit amet, consectetur adipiscing elit. Vestibulum in 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cont. </a:t>
            </a:r>
          </a:p>
        </p:txBody>
      </p:sp>
      <p:sp>
        <p:nvSpPr>
          <p:cNvPr id="18" name="Oval 17"/>
          <p:cNvSpPr/>
          <p:nvPr/>
        </p:nvSpPr>
        <p:spPr>
          <a:xfrm>
            <a:off x="9227144" y="4229995"/>
            <a:ext cx="478005" cy="47800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78495"/>
              </a:solidFill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05149" y="4284331"/>
            <a:ext cx="134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DE002B"/>
                </a:solidFill>
                <a:sym typeface="+mn-lt"/>
              </a:rPr>
              <a:t>OPTION 3</a:t>
            </a:r>
            <a:endParaRPr lang="en-US" b="1">
              <a:solidFill>
                <a:srgbClr val="DE002B"/>
              </a:solidFill>
              <a:sym typeface="+mn-lt"/>
            </a:endParaRPr>
          </a:p>
        </p:txBody>
      </p:sp>
      <p:sp>
        <p:nvSpPr>
          <p:cNvPr id="22" name="Freeform 21"/>
          <p:cNvSpPr>
            <a:spLocks noChangeArrowheads="1"/>
          </p:cNvSpPr>
          <p:nvPr/>
        </p:nvSpPr>
        <p:spPr bwMode="auto">
          <a:xfrm>
            <a:off x="9331749" y="4361267"/>
            <a:ext cx="268794" cy="215461"/>
          </a:xfrm>
          <a:custGeom>
            <a:avLst/>
            <a:gdLst>
              <a:gd name="T0" fmla="*/ 179752 w 444"/>
              <a:gd name="T1" fmla="*/ 16214 h 356"/>
              <a:gd name="T2" fmla="*/ 179752 w 444"/>
              <a:gd name="T3" fmla="*/ 16214 h 356"/>
              <a:gd name="T4" fmla="*/ 111726 w 444"/>
              <a:gd name="T5" fmla="*/ 16214 h 356"/>
              <a:gd name="T6" fmla="*/ 99562 w 444"/>
              <a:gd name="T7" fmla="*/ 27924 h 356"/>
              <a:gd name="T8" fmla="*/ 87849 w 444"/>
              <a:gd name="T9" fmla="*/ 16214 h 356"/>
              <a:gd name="T10" fmla="*/ 20273 w 444"/>
              <a:gd name="T11" fmla="*/ 16214 h 356"/>
              <a:gd name="T12" fmla="*/ 20273 w 444"/>
              <a:gd name="T13" fmla="*/ 83772 h 356"/>
              <a:gd name="T14" fmla="*/ 99562 w 444"/>
              <a:gd name="T15" fmla="*/ 159887 h 356"/>
              <a:gd name="T16" fmla="*/ 179752 w 444"/>
              <a:gd name="T17" fmla="*/ 83772 h 356"/>
              <a:gd name="T18" fmla="*/ 179752 w 444"/>
              <a:gd name="T19" fmla="*/ 16214 h 35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44" h="356">
                <a:moveTo>
                  <a:pt x="399" y="36"/>
                </a:moveTo>
                <a:lnTo>
                  <a:pt x="399" y="36"/>
                </a:lnTo>
                <a:cubicBezTo>
                  <a:pt x="355" y="0"/>
                  <a:pt x="293" y="0"/>
                  <a:pt x="248" y="36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5" y="36"/>
                  <a:pt x="195" y="36"/>
                  <a:pt x="195" y="36"/>
                </a:cubicBezTo>
                <a:cubicBezTo>
                  <a:pt x="151" y="0"/>
                  <a:pt x="89" y="0"/>
                  <a:pt x="45" y="36"/>
                </a:cubicBezTo>
                <a:cubicBezTo>
                  <a:pt x="0" y="80"/>
                  <a:pt x="0" y="151"/>
                  <a:pt x="45" y="186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399" y="186"/>
                  <a:pt x="399" y="186"/>
                  <a:pt x="399" y="186"/>
                </a:cubicBezTo>
                <a:cubicBezTo>
                  <a:pt x="443" y="151"/>
                  <a:pt x="443" y="80"/>
                  <a:pt x="399" y="3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168053" y="4819230"/>
            <a:ext cx="2210327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>
                <a:solidFill>
                  <a:srgbClr val="778495"/>
                </a:solidFill>
                <a:sym typeface="+mn-lt"/>
              </a:rPr>
              <a:t>Lorem ipsum dolor sit amet, consectetur adipiscing elit. Vestibulum in 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cont.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5" grpId="0"/>
      <p:bldP spid="7" grpId="0"/>
      <p:bldP spid="10" grpId="0"/>
      <p:bldP spid="12" grpId="0"/>
      <p:bldP spid="15" grpId="0"/>
      <p:bldP spid="16" grpId="0" animBg="1"/>
      <p:bldP spid="17" grpId="0"/>
      <p:bldP spid="20" grpId="0" animBg="1"/>
      <p:bldP spid="21" grpId="0"/>
      <p:bldP spid="23" grpId="0" animBg="1"/>
      <p:bldP spid="24" grpId="0" animBg="1"/>
      <p:bldP spid="25" grpId="0"/>
      <p:bldP spid="26" grpId="0"/>
      <p:bldP spid="18" grpId="0" animBg="1"/>
      <p:bldP spid="19" grpId="0"/>
      <p:bldP spid="22" grpId="0" animBg="1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>
            <a:off x="0" y="2654002"/>
            <a:ext cx="1219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0" y="4223113"/>
            <a:ext cx="12192000" cy="2634885"/>
            <a:chOff x="0" y="3735249"/>
            <a:chExt cx="12192000" cy="3122750"/>
          </a:xfrm>
        </p:grpSpPr>
        <p:sp>
          <p:nvSpPr>
            <p:cNvPr id="2" name="Freeform 1"/>
            <p:cNvSpPr/>
            <p:nvPr/>
          </p:nvSpPr>
          <p:spPr>
            <a:xfrm>
              <a:off x="0" y="4879649"/>
              <a:ext cx="2032000" cy="1978350"/>
            </a:xfrm>
            <a:custGeom>
              <a:avLst/>
              <a:gdLst>
                <a:gd name="connsiteX0" fmla="*/ 165237 w 2032000"/>
                <a:gd name="connsiteY0" fmla="*/ 0 h 1779936"/>
                <a:gd name="connsiteX1" fmla="*/ 186154 w 2032000"/>
                <a:gd name="connsiteY1" fmla="*/ 0 h 1779936"/>
                <a:gd name="connsiteX2" fmla="*/ 186154 w 2032000"/>
                <a:gd name="connsiteY2" fmla="*/ 259360 h 1779936"/>
                <a:gd name="connsiteX3" fmla="*/ 221711 w 2032000"/>
                <a:gd name="connsiteY3" fmla="*/ 259360 h 1779936"/>
                <a:gd name="connsiteX4" fmla="*/ 221711 w 2032000"/>
                <a:gd name="connsiteY4" fmla="*/ 324200 h 1779936"/>
                <a:gd name="connsiteX5" fmla="*/ 286551 w 2032000"/>
                <a:gd name="connsiteY5" fmla="*/ 324200 h 1779936"/>
                <a:gd name="connsiteX6" fmla="*/ 286551 w 2032000"/>
                <a:gd name="connsiteY6" fmla="*/ 619117 h 1779936"/>
                <a:gd name="connsiteX7" fmla="*/ 343024 w 2032000"/>
                <a:gd name="connsiteY7" fmla="*/ 619117 h 1779936"/>
                <a:gd name="connsiteX8" fmla="*/ 343024 w 2032000"/>
                <a:gd name="connsiteY8" fmla="*/ 690232 h 1779936"/>
                <a:gd name="connsiteX9" fmla="*/ 694415 w 2032000"/>
                <a:gd name="connsiteY9" fmla="*/ 690232 h 1779936"/>
                <a:gd name="connsiteX10" fmla="*/ 694415 w 2032000"/>
                <a:gd name="connsiteY10" fmla="*/ 920309 h 1779936"/>
                <a:gd name="connsiteX11" fmla="*/ 830370 w 2032000"/>
                <a:gd name="connsiteY11" fmla="*/ 920309 h 1779936"/>
                <a:gd name="connsiteX12" fmla="*/ 830370 w 2032000"/>
                <a:gd name="connsiteY12" fmla="*/ 324200 h 1779936"/>
                <a:gd name="connsiteX13" fmla="*/ 1018615 w 2032000"/>
                <a:gd name="connsiteY13" fmla="*/ 324200 h 1779936"/>
                <a:gd name="connsiteX14" fmla="*/ 1018615 w 2032000"/>
                <a:gd name="connsiteY14" fmla="*/ 374398 h 1779936"/>
                <a:gd name="connsiteX15" fmla="*/ 1181760 w 2032000"/>
                <a:gd name="connsiteY15" fmla="*/ 374398 h 1779936"/>
                <a:gd name="connsiteX16" fmla="*/ 1181760 w 2032000"/>
                <a:gd name="connsiteY16" fmla="*/ 324200 h 1779936"/>
                <a:gd name="connsiteX17" fmla="*/ 1556159 w 2032000"/>
                <a:gd name="connsiteY17" fmla="*/ 324200 h 1779936"/>
                <a:gd name="connsiteX18" fmla="*/ 1556159 w 2032000"/>
                <a:gd name="connsiteY18" fmla="*/ 504078 h 1779936"/>
                <a:gd name="connsiteX19" fmla="*/ 1606357 w 2032000"/>
                <a:gd name="connsiteY19" fmla="*/ 504078 h 1779936"/>
                <a:gd name="connsiteX20" fmla="*/ 1606357 w 2032000"/>
                <a:gd name="connsiteY20" fmla="*/ 79481 h 1779936"/>
                <a:gd name="connsiteX21" fmla="*/ 2032000 w 2032000"/>
                <a:gd name="connsiteY21" fmla="*/ 79481 h 1779936"/>
                <a:gd name="connsiteX22" fmla="*/ 2032000 w 2032000"/>
                <a:gd name="connsiteY22" fmla="*/ 1779936 h 1779936"/>
                <a:gd name="connsiteX23" fmla="*/ 0 w 2032000"/>
                <a:gd name="connsiteY23" fmla="*/ 1779936 h 1779936"/>
                <a:gd name="connsiteX24" fmla="*/ 0 w 2032000"/>
                <a:gd name="connsiteY24" fmla="*/ 1407654 h 1779936"/>
                <a:gd name="connsiteX25" fmla="*/ 0 w 2032000"/>
                <a:gd name="connsiteY25" fmla="*/ 625392 h 1779936"/>
                <a:gd name="connsiteX26" fmla="*/ 64840 w 2032000"/>
                <a:gd name="connsiteY26" fmla="*/ 625392 h 1779936"/>
                <a:gd name="connsiteX27" fmla="*/ 64840 w 2032000"/>
                <a:gd name="connsiteY27" fmla="*/ 324200 h 1779936"/>
                <a:gd name="connsiteX28" fmla="*/ 135955 w 2032000"/>
                <a:gd name="connsiteY28" fmla="*/ 324200 h 1779936"/>
                <a:gd name="connsiteX29" fmla="*/ 135955 w 2032000"/>
                <a:gd name="connsiteY29" fmla="*/ 259360 h 1779936"/>
                <a:gd name="connsiteX30" fmla="*/ 165237 w 2032000"/>
                <a:gd name="connsiteY30" fmla="*/ 259360 h 177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032000" h="1779936">
                  <a:moveTo>
                    <a:pt x="165237" y="0"/>
                  </a:moveTo>
                  <a:lnTo>
                    <a:pt x="186154" y="0"/>
                  </a:lnTo>
                  <a:lnTo>
                    <a:pt x="186154" y="259360"/>
                  </a:lnTo>
                  <a:lnTo>
                    <a:pt x="221711" y="259360"/>
                  </a:lnTo>
                  <a:lnTo>
                    <a:pt x="221711" y="324200"/>
                  </a:lnTo>
                  <a:lnTo>
                    <a:pt x="286551" y="324200"/>
                  </a:lnTo>
                  <a:lnTo>
                    <a:pt x="286551" y="619117"/>
                  </a:lnTo>
                  <a:lnTo>
                    <a:pt x="343024" y="619117"/>
                  </a:lnTo>
                  <a:lnTo>
                    <a:pt x="343024" y="690232"/>
                  </a:lnTo>
                  <a:lnTo>
                    <a:pt x="694415" y="690232"/>
                  </a:lnTo>
                  <a:lnTo>
                    <a:pt x="694415" y="920309"/>
                  </a:lnTo>
                  <a:lnTo>
                    <a:pt x="830370" y="920309"/>
                  </a:lnTo>
                  <a:lnTo>
                    <a:pt x="830370" y="324200"/>
                  </a:lnTo>
                  <a:lnTo>
                    <a:pt x="1018615" y="324200"/>
                  </a:lnTo>
                  <a:lnTo>
                    <a:pt x="1018615" y="374398"/>
                  </a:lnTo>
                  <a:lnTo>
                    <a:pt x="1181760" y="374398"/>
                  </a:lnTo>
                  <a:lnTo>
                    <a:pt x="1181760" y="324200"/>
                  </a:lnTo>
                  <a:lnTo>
                    <a:pt x="1556159" y="324200"/>
                  </a:lnTo>
                  <a:lnTo>
                    <a:pt x="1556159" y="504078"/>
                  </a:lnTo>
                  <a:lnTo>
                    <a:pt x="1606357" y="504078"/>
                  </a:lnTo>
                  <a:lnTo>
                    <a:pt x="1606357" y="79481"/>
                  </a:lnTo>
                  <a:lnTo>
                    <a:pt x="2032000" y="79481"/>
                  </a:lnTo>
                  <a:lnTo>
                    <a:pt x="2032000" y="1779936"/>
                  </a:lnTo>
                  <a:lnTo>
                    <a:pt x="0" y="1779936"/>
                  </a:lnTo>
                  <a:lnTo>
                    <a:pt x="0" y="1407654"/>
                  </a:lnTo>
                  <a:lnTo>
                    <a:pt x="0" y="625392"/>
                  </a:lnTo>
                  <a:lnTo>
                    <a:pt x="64840" y="625392"/>
                  </a:lnTo>
                  <a:lnTo>
                    <a:pt x="64840" y="324200"/>
                  </a:lnTo>
                  <a:lnTo>
                    <a:pt x="135955" y="324200"/>
                  </a:lnTo>
                  <a:lnTo>
                    <a:pt x="135955" y="259360"/>
                  </a:lnTo>
                  <a:lnTo>
                    <a:pt x="165237" y="2593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3" name="Freeform 2"/>
            <p:cNvSpPr/>
            <p:nvPr/>
          </p:nvSpPr>
          <p:spPr>
            <a:xfrm>
              <a:off x="2032000" y="4114800"/>
              <a:ext cx="2032000" cy="2743199"/>
            </a:xfrm>
            <a:custGeom>
              <a:avLst/>
              <a:gdLst>
                <a:gd name="connsiteX0" fmla="*/ 1373143 w 2032000"/>
                <a:gd name="connsiteY0" fmla="*/ 0 h 2468076"/>
                <a:gd name="connsiteX1" fmla="*/ 1674335 w 2032000"/>
                <a:gd name="connsiteY1" fmla="*/ 0 h 2468076"/>
                <a:gd name="connsiteX2" fmla="*/ 1674335 w 2032000"/>
                <a:gd name="connsiteY2" fmla="*/ 773896 h 2468076"/>
                <a:gd name="connsiteX3" fmla="*/ 1837481 w 2032000"/>
                <a:gd name="connsiteY3" fmla="*/ 773896 h 2468076"/>
                <a:gd name="connsiteX4" fmla="*/ 1837481 w 2032000"/>
                <a:gd name="connsiteY4" fmla="*/ 1277974 h 2468076"/>
                <a:gd name="connsiteX5" fmla="*/ 2011084 w 2032000"/>
                <a:gd name="connsiteY5" fmla="*/ 1277974 h 2468076"/>
                <a:gd name="connsiteX6" fmla="*/ 2011084 w 2032000"/>
                <a:gd name="connsiteY6" fmla="*/ 1328173 h 2468076"/>
                <a:gd name="connsiteX7" fmla="*/ 2032000 w 2032000"/>
                <a:gd name="connsiteY7" fmla="*/ 1328173 h 2468076"/>
                <a:gd name="connsiteX8" fmla="*/ 2032000 w 2032000"/>
                <a:gd name="connsiteY8" fmla="*/ 2468076 h 2468076"/>
                <a:gd name="connsiteX9" fmla="*/ 0 w 2032000"/>
                <a:gd name="connsiteY9" fmla="*/ 2468076 h 2468076"/>
                <a:gd name="connsiteX10" fmla="*/ 0 w 2032000"/>
                <a:gd name="connsiteY10" fmla="*/ 767621 h 2468076"/>
                <a:gd name="connsiteX11" fmla="*/ 283413 w 2032000"/>
                <a:gd name="connsiteY11" fmla="*/ 767621 h 2468076"/>
                <a:gd name="connsiteX12" fmla="*/ 283413 w 2032000"/>
                <a:gd name="connsiteY12" fmla="*/ 1091821 h 2468076"/>
                <a:gd name="connsiteX13" fmla="*/ 383811 w 2032000"/>
                <a:gd name="connsiteY13" fmla="*/ 1091821 h 2468076"/>
                <a:gd name="connsiteX14" fmla="*/ 383811 w 2032000"/>
                <a:gd name="connsiteY14" fmla="*/ 1434845 h 2468076"/>
                <a:gd name="connsiteX15" fmla="*/ 576239 w 2032000"/>
                <a:gd name="connsiteY15" fmla="*/ 1434845 h 2468076"/>
                <a:gd name="connsiteX16" fmla="*/ 576239 w 2032000"/>
                <a:gd name="connsiteY16" fmla="*/ 1514326 h 2468076"/>
                <a:gd name="connsiteX17" fmla="*/ 720560 w 2032000"/>
                <a:gd name="connsiteY17" fmla="*/ 1514326 h 2468076"/>
                <a:gd name="connsiteX18" fmla="*/ 720560 w 2032000"/>
                <a:gd name="connsiteY18" fmla="*/ 1564525 h 2468076"/>
                <a:gd name="connsiteX19" fmla="*/ 785400 w 2032000"/>
                <a:gd name="connsiteY19" fmla="*/ 1564525 h 2468076"/>
                <a:gd name="connsiteX20" fmla="*/ 785400 w 2032000"/>
                <a:gd name="connsiteY20" fmla="*/ 1363730 h 2468076"/>
                <a:gd name="connsiteX21" fmla="*/ 906714 w 2032000"/>
                <a:gd name="connsiteY21" fmla="*/ 1363730 h 2468076"/>
                <a:gd name="connsiteX22" fmla="*/ 906714 w 2032000"/>
                <a:gd name="connsiteY22" fmla="*/ 953775 h 2468076"/>
                <a:gd name="connsiteX23" fmla="*/ 992470 w 2032000"/>
                <a:gd name="connsiteY23" fmla="*/ 953775 h 2468076"/>
                <a:gd name="connsiteX24" fmla="*/ 992470 w 2032000"/>
                <a:gd name="connsiteY24" fmla="*/ 537544 h 2468076"/>
                <a:gd name="connsiteX25" fmla="*/ 1071951 w 2032000"/>
                <a:gd name="connsiteY25" fmla="*/ 537544 h 2468076"/>
                <a:gd name="connsiteX26" fmla="*/ 1113783 w 2032000"/>
                <a:gd name="connsiteY26" fmla="*/ 106672 h 2468076"/>
                <a:gd name="connsiteX27" fmla="*/ 1207906 w 2032000"/>
                <a:gd name="connsiteY27" fmla="*/ 106672 h 2468076"/>
                <a:gd name="connsiteX28" fmla="*/ 1207906 w 2032000"/>
                <a:gd name="connsiteY28" fmla="*/ 27191 h 2468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032000" h="2468076">
                  <a:moveTo>
                    <a:pt x="1373143" y="0"/>
                  </a:moveTo>
                  <a:lnTo>
                    <a:pt x="1674335" y="0"/>
                  </a:lnTo>
                  <a:lnTo>
                    <a:pt x="1674335" y="773896"/>
                  </a:lnTo>
                  <a:lnTo>
                    <a:pt x="1837481" y="773896"/>
                  </a:lnTo>
                  <a:lnTo>
                    <a:pt x="1837481" y="1277974"/>
                  </a:lnTo>
                  <a:lnTo>
                    <a:pt x="2011084" y="1277974"/>
                  </a:lnTo>
                  <a:lnTo>
                    <a:pt x="2011084" y="1328173"/>
                  </a:lnTo>
                  <a:lnTo>
                    <a:pt x="2032000" y="1328173"/>
                  </a:lnTo>
                  <a:lnTo>
                    <a:pt x="2032000" y="2468076"/>
                  </a:lnTo>
                  <a:lnTo>
                    <a:pt x="0" y="2468076"/>
                  </a:lnTo>
                  <a:lnTo>
                    <a:pt x="0" y="767621"/>
                  </a:lnTo>
                  <a:lnTo>
                    <a:pt x="283413" y="767621"/>
                  </a:lnTo>
                  <a:lnTo>
                    <a:pt x="283413" y="1091821"/>
                  </a:lnTo>
                  <a:lnTo>
                    <a:pt x="383811" y="1091821"/>
                  </a:lnTo>
                  <a:lnTo>
                    <a:pt x="383811" y="1434845"/>
                  </a:lnTo>
                  <a:lnTo>
                    <a:pt x="576239" y="1434845"/>
                  </a:lnTo>
                  <a:lnTo>
                    <a:pt x="576239" y="1514326"/>
                  </a:lnTo>
                  <a:lnTo>
                    <a:pt x="720560" y="1514326"/>
                  </a:lnTo>
                  <a:lnTo>
                    <a:pt x="720560" y="1564525"/>
                  </a:lnTo>
                  <a:lnTo>
                    <a:pt x="785400" y="1564525"/>
                  </a:lnTo>
                  <a:lnTo>
                    <a:pt x="785400" y="1363730"/>
                  </a:lnTo>
                  <a:lnTo>
                    <a:pt x="906714" y="1363730"/>
                  </a:lnTo>
                  <a:lnTo>
                    <a:pt x="906714" y="953775"/>
                  </a:lnTo>
                  <a:lnTo>
                    <a:pt x="992470" y="953775"/>
                  </a:lnTo>
                  <a:lnTo>
                    <a:pt x="992470" y="537544"/>
                  </a:lnTo>
                  <a:lnTo>
                    <a:pt x="1071951" y="537544"/>
                  </a:lnTo>
                  <a:lnTo>
                    <a:pt x="1113783" y="106672"/>
                  </a:lnTo>
                  <a:lnTo>
                    <a:pt x="1207906" y="106672"/>
                  </a:lnTo>
                  <a:lnTo>
                    <a:pt x="1207906" y="271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4" name="Freeform 3"/>
            <p:cNvSpPr/>
            <p:nvPr/>
          </p:nvSpPr>
          <p:spPr>
            <a:xfrm>
              <a:off x="4064000" y="3735249"/>
              <a:ext cx="2032000" cy="3122750"/>
            </a:xfrm>
            <a:custGeom>
              <a:avLst/>
              <a:gdLst>
                <a:gd name="connsiteX0" fmla="*/ 1010248 w 2032000"/>
                <a:gd name="connsiteY0" fmla="*/ 0 h 3122750"/>
                <a:gd name="connsiteX1" fmla="*/ 1031164 w 2032000"/>
                <a:gd name="connsiteY1" fmla="*/ 0 h 3122750"/>
                <a:gd name="connsiteX2" fmla="*/ 1031164 w 2032000"/>
                <a:gd name="connsiteY2" fmla="*/ 265634 h 3122750"/>
                <a:gd name="connsiteX3" fmla="*/ 1169211 w 2032000"/>
                <a:gd name="connsiteY3" fmla="*/ 265634 h 3122750"/>
                <a:gd name="connsiteX4" fmla="*/ 1169211 w 2032000"/>
                <a:gd name="connsiteY4" fmla="*/ 338841 h 3122750"/>
                <a:gd name="connsiteX5" fmla="*/ 1455761 w 2032000"/>
                <a:gd name="connsiteY5" fmla="*/ 338841 h 3122750"/>
                <a:gd name="connsiteX6" fmla="*/ 1455761 w 2032000"/>
                <a:gd name="connsiteY6" fmla="*/ 495712 h 3122750"/>
                <a:gd name="connsiteX7" fmla="*/ 1570800 w 2032000"/>
                <a:gd name="connsiteY7" fmla="*/ 495712 h 3122750"/>
                <a:gd name="connsiteX8" fmla="*/ 1570800 w 2032000"/>
                <a:gd name="connsiteY8" fmla="*/ 610750 h 3122750"/>
                <a:gd name="connsiteX9" fmla="*/ 1648190 w 2032000"/>
                <a:gd name="connsiteY9" fmla="*/ 610750 h 3122750"/>
                <a:gd name="connsiteX10" fmla="*/ 1648190 w 2032000"/>
                <a:gd name="connsiteY10" fmla="*/ 1623090 h 3122750"/>
                <a:gd name="connsiteX11" fmla="*/ 1756953 w 2032000"/>
                <a:gd name="connsiteY11" fmla="*/ 1623090 h 3122750"/>
                <a:gd name="connsiteX12" fmla="*/ 1756953 w 2032000"/>
                <a:gd name="connsiteY12" fmla="*/ 2125076 h 3122750"/>
                <a:gd name="connsiteX13" fmla="*/ 1892908 w 2032000"/>
                <a:gd name="connsiteY13" fmla="*/ 2125076 h 3122750"/>
                <a:gd name="connsiteX14" fmla="*/ 1892908 w 2032000"/>
                <a:gd name="connsiteY14" fmla="*/ 2177367 h 3122750"/>
                <a:gd name="connsiteX15" fmla="*/ 2032000 w 2032000"/>
                <a:gd name="connsiteY15" fmla="*/ 2177367 h 3122750"/>
                <a:gd name="connsiteX16" fmla="*/ 2032000 w 2032000"/>
                <a:gd name="connsiteY16" fmla="*/ 3122750 h 3122750"/>
                <a:gd name="connsiteX17" fmla="*/ 0 w 2032000"/>
                <a:gd name="connsiteY17" fmla="*/ 3122750 h 3122750"/>
                <a:gd name="connsiteX18" fmla="*/ 0 w 2032000"/>
                <a:gd name="connsiteY18" fmla="*/ 1982847 h 3122750"/>
                <a:gd name="connsiteX19" fmla="*/ 150596 w 2032000"/>
                <a:gd name="connsiteY19" fmla="*/ 1982847 h 3122750"/>
                <a:gd name="connsiteX20" fmla="*/ 150596 w 2032000"/>
                <a:gd name="connsiteY20" fmla="*/ 2053962 h 3122750"/>
                <a:gd name="connsiteX21" fmla="*/ 236352 w 2032000"/>
                <a:gd name="connsiteY21" fmla="*/ 2053962 h 3122750"/>
                <a:gd name="connsiteX22" fmla="*/ 236352 w 2032000"/>
                <a:gd name="connsiteY22" fmla="*/ 2298680 h 3122750"/>
                <a:gd name="connsiteX23" fmla="*/ 416231 w 2032000"/>
                <a:gd name="connsiteY23" fmla="*/ 2298680 h 3122750"/>
                <a:gd name="connsiteX24" fmla="*/ 416231 w 2032000"/>
                <a:gd name="connsiteY24" fmla="*/ 2254756 h 3122750"/>
                <a:gd name="connsiteX25" fmla="*/ 493620 w 2032000"/>
                <a:gd name="connsiteY25" fmla="*/ 2212924 h 3122750"/>
                <a:gd name="connsiteX26" fmla="*/ 573102 w 2032000"/>
                <a:gd name="connsiteY26" fmla="*/ 2263123 h 3122750"/>
                <a:gd name="connsiteX27" fmla="*/ 573102 w 2032000"/>
                <a:gd name="connsiteY27" fmla="*/ 1867808 h 3122750"/>
                <a:gd name="connsiteX28" fmla="*/ 709056 w 2032000"/>
                <a:gd name="connsiteY28" fmla="*/ 1867808 h 3122750"/>
                <a:gd name="connsiteX29" fmla="*/ 709056 w 2032000"/>
                <a:gd name="connsiteY29" fmla="*/ 545910 h 3122750"/>
                <a:gd name="connsiteX30" fmla="*/ 773896 w 2032000"/>
                <a:gd name="connsiteY30" fmla="*/ 545910 h 3122750"/>
                <a:gd name="connsiteX31" fmla="*/ 773896 w 2032000"/>
                <a:gd name="connsiteY31" fmla="*/ 439238 h 3122750"/>
                <a:gd name="connsiteX32" fmla="*/ 868019 w 2032000"/>
                <a:gd name="connsiteY32" fmla="*/ 439238 h 3122750"/>
                <a:gd name="connsiteX33" fmla="*/ 868019 w 2032000"/>
                <a:gd name="connsiteY33" fmla="*/ 265634 h 3122750"/>
                <a:gd name="connsiteX34" fmla="*/ 1010248 w 2032000"/>
                <a:gd name="connsiteY34" fmla="*/ 265634 h 3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032000" h="3122750">
                  <a:moveTo>
                    <a:pt x="1010248" y="0"/>
                  </a:moveTo>
                  <a:lnTo>
                    <a:pt x="1031164" y="0"/>
                  </a:lnTo>
                  <a:lnTo>
                    <a:pt x="1031164" y="265634"/>
                  </a:lnTo>
                  <a:lnTo>
                    <a:pt x="1169211" y="265634"/>
                  </a:lnTo>
                  <a:lnTo>
                    <a:pt x="1169211" y="338841"/>
                  </a:lnTo>
                  <a:lnTo>
                    <a:pt x="1455761" y="338841"/>
                  </a:lnTo>
                  <a:lnTo>
                    <a:pt x="1455761" y="495712"/>
                  </a:lnTo>
                  <a:lnTo>
                    <a:pt x="1570800" y="495712"/>
                  </a:lnTo>
                  <a:lnTo>
                    <a:pt x="1570800" y="610750"/>
                  </a:lnTo>
                  <a:lnTo>
                    <a:pt x="1648190" y="610750"/>
                  </a:lnTo>
                  <a:lnTo>
                    <a:pt x="1648190" y="1623090"/>
                  </a:lnTo>
                  <a:lnTo>
                    <a:pt x="1756953" y="1623090"/>
                  </a:lnTo>
                  <a:lnTo>
                    <a:pt x="1756953" y="2125076"/>
                  </a:lnTo>
                  <a:lnTo>
                    <a:pt x="1892908" y="2125076"/>
                  </a:lnTo>
                  <a:lnTo>
                    <a:pt x="1892908" y="2177367"/>
                  </a:lnTo>
                  <a:lnTo>
                    <a:pt x="2032000" y="2177367"/>
                  </a:lnTo>
                  <a:lnTo>
                    <a:pt x="2032000" y="3122750"/>
                  </a:lnTo>
                  <a:lnTo>
                    <a:pt x="0" y="3122750"/>
                  </a:lnTo>
                  <a:lnTo>
                    <a:pt x="0" y="1982847"/>
                  </a:lnTo>
                  <a:lnTo>
                    <a:pt x="150596" y="1982847"/>
                  </a:lnTo>
                  <a:lnTo>
                    <a:pt x="150596" y="2053962"/>
                  </a:lnTo>
                  <a:lnTo>
                    <a:pt x="236352" y="2053962"/>
                  </a:lnTo>
                  <a:lnTo>
                    <a:pt x="236352" y="2298680"/>
                  </a:lnTo>
                  <a:lnTo>
                    <a:pt x="416231" y="2298680"/>
                  </a:lnTo>
                  <a:lnTo>
                    <a:pt x="416231" y="2254756"/>
                  </a:lnTo>
                  <a:lnTo>
                    <a:pt x="493620" y="2212924"/>
                  </a:lnTo>
                  <a:lnTo>
                    <a:pt x="573102" y="2263123"/>
                  </a:lnTo>
                  <a:lnTo>
                    <a:pt x="573102" y="1867808"/>
                  </a:lnTo>
                  <a:lnTo>
                    <a:pt x="709056" y="1867808"/>
                  </a:lnTo>
                  <a:lnTo>
                    <a:pt x="709056" y="545910"/>
                  </a:lnTo>
                  <a:lnTo>
                    <a:pt x="773896" y="545910"/>
                  </a:lnTo>
                  <a:lnTo>
                    <a:pt x="773896" y="439238"/>
                  </a:lnTo>
                  <a:lnTo>
                    <a:pt x="868019" y="439238"/>
                  </a:lnTo>
                  <a:lnTo>
                    <a:pt x="868019" y="265634"/>
                  </a:lnTo>
                  <a:lnTo>
                    <a:pt x="1010248" y="26563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6096000" y="4354366"/>
              <a:ext cx="2032000" cy="2503633"/>
            </a:xfrm>
            <a:custGeom>
              <a:avLst/>
              <a:gdLst>
                <a:gd name="connsiteX0" fmla="*/ 664087 w 2032000"/>
                <a:gd name="connsiteY0" fmla="*/ 0 h 2503633"/>
                <a:gd name="connsiteX1" fmla="*/ 900439 w 2032000"/>
                <a:gd name="connsiteY1" fmla="*/ 0 h 2503633"/>
                <a:gd name="connsiteX2" fmla="*/ 1000836 w 2032000"/>
                <a:gd name="connsiteY2" fmla="*/ 62748 h 2503633"/>
                <a:gd name="connsiteX3" fmla="*/ 1000836 w 2032000"/>
                <a:gd name="connsiteY3" fmla="*/ 997698 h 2503633"/>
                <a:gd name="connsiteX4" fmla="*/ 1086592 w 2032000"/>
                <a:gd name="connsiteY4" fmla="*/ 997698 h 2503633"/>
                <a:gd name="connsiteX5" fmla="*/ 1086592 w 2032000"/>
                <a:gd name="connsiteY5" fmla="*/ 939133 h 2503633"/>
                <a:gd name="connsiteX6" fmla="*/ 1352227 w 2032000"/>
                <a:gd name="connsiteY6" fmla="*/ 939133 h 2503633"/>
                <a:gd name="connsiteX7" fmla="*/ 1352227 w 2032000"/>
                <a:gd name="connsiteY7" fmla="*/ 874293 h 2503633"/>
                <a:gd name="connsiteX8" fmla="*/ 1550930 w 2032000"/>
                <a:gd name="connsiteY8" fmla="*/ 803178 h 2503633"/>
                <a:gd name="connsiteX9" fmla="*/ 1760091 w 2032000"/>
                <a:gd name="connsiteY9" fmla="*/ 803178 h 2503633"/>
                <a:gd name="connsiteX10" fmla="*/ 1760091 w 2032000"/>
                <a:gd name="connsiteY10" fmla="*/ 738338 h 2503633"/>
                <a:gd name="connsiteX11" fmla="*/ 2032000 w 2032000"/>
                <a:gd name="connsiteY11" fmla="*/ 738338 h 2503633"/>
                <a:gd name="connsiteX12" fmla="*/ 2032000 w 2032000"/>
                <a:gd name="connsiteY12" fmla="*/ 2503633 h 2503633"/>
                <a:gd name="connsiteX13" fmla="*/ 0 w 2032000"/>
                <a:gd name="connsiteY13" fmla="*/ 2503633 h 2503633"/>
                <a:gd name="connsiteX14" fmla="*/ 0 w 2032000"/>
                <a:gd name="connsiteY14" fmla="*/ 1558250 h 2503633"/>
                <a:gd name="connsiteX15" fmla="*/ 3138 w 2032000"/>
                <a:gd name="connsiteY15" fmla="*/ 1558250 h 2503633"/>
                <a:gd name="connsiteX16" fmla="*/ 3138 w 2032000"/>
                <a:gd name="connsiteY16" fmla="*/ 947499 h 2503633"/>
                <a:gd name="connsiteX17" fmla="*/ 162100 w 2032000"/>
                <a:gd name="connsiteY17" fmla="*/ 947499 h 2503633"/>
                <a:gd name="connsiteX18" fmla="*/ 162100 w 2032000"/>
                <a:gd name="connsiteY18" fmla="*/ 838736 h 2503633"/>
                <a:gd name="connsiteX19" fmla="*/ 339887 w 2032000"/>
                <a:gd name="connsiteY19" fmla="*/ 838736 h 2503633"/>
                <a:gd name="connsiteX20" fmla="*/ 540682 w 2032000"/>
                <a:gd name="connsiteY20" fmla="*/ 888934 h 2503633"/>
                <a:gd name="connsiteX21" fmla="*/ 540682 w 2032000"/>
                <a:gd name="connsiteY21" fmla="*/ 41832 h 2503633"/>
                <a:gd name="connsiteX22" fmla="*/ 664087 w 2032000"/>
                <a:gd name="connsiteY22" fmla="*/ 41832 h 2503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032000" h="2503633">
                  <a:moveTo>
                    <a:pt x="664087" y="0"/>
                  </a:moveTo>
                  <a:lnTo>
                    <a:pt x="900439" y="0"/>
                  </a:lnTo>
                  <a:lnTo>
                    <a:pt x="1000836" y="62748"/>
                  </a:lnTo>
                  <a:lnTo>
                    <a:pt x="1000836" y="997698"/>
                  </a:lnTo>
                  <a:lnTo>
                    <a:pt x="1086592" y="997698"/>
                  </a:lnTo>
                  <a:lnTo>
                    <a:pt x="1086592" y="939133"/>
                  </a:lnTo>
                  <a:lnTo>
                    <a:pt x="1352227" y="939133"/>
                  </a:lnTo>
                  <a:lnTo>
                    <a:pt x="1352227" y="874293"/>
                  </a:lnTo>
                  <a:lnTo>
                    <a:pt x="1550930" y="803178"/>
                  </a:lnTo>
                  <a:lnTo>
                    <a:pt x="1760091" y="803178"/>
                  </a:lnTo>
                  <a:lnTo>
                    <a:pt x="1760091" y="738338"/>
                  </a:lnTo>
                  <a:lnTo>
                    <a:pt x="2032000" y="738338"/>
                  </a:lnTo>
                  <a:lnTo>
                    <a:pt x="2032000" y="2503633"/>
                  </a:lnTo>
                  <a:lnTo>
                    <a:pt x="0" y="2503633"/>
                  </a:lnTo>
                  <a:lnTo>
                    <a:pt x="0" y="1558250"/>
                  </a:lnTo>
                  <a:lnTo>
                    <a:pt x="3138" y="1558250"/>
                  </a:lnTo>
                  <a:lnTo>
                    <a:pt x="3138" y="947499"/>
                  </a:lnTo>
                  <a:lnTo>
                    <a:pt x="162100" y="947499"/>
                  </a:lnTo>
                  <a:lnTo>
                    <a:pt x="162100" y="838736"/>
                  </a:lnTo>
                  <a:lnTo>
                    <a:pt x="339887" y="838736"/>
                  </a:lnTo>
                  <a:lnTo>
                    <a:pt x="540682" y="888934"/>
                  </a:lnTo>
                  <a:lnTo>
                    <a:pt x="540682" y="41832"/>
                  </a:lnTo>
                  <a:lnTo>
                    <a:pt x="664087" y="4183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8128000" y="4474051"/>
              <a:ext cx="2032000" cy="2383948"/>
            </a:xfrm>
            <a:custGeom>
              <a:avLst/>
              <a:gdLst>
                <a:gd name="connsiteX0" fmla="*/ 466429 w 2032000"/>
                <a:gd name="connsiteY0" fmla="*/ 0 h 2618672"/>
                <a:gd name="connsiteX1" fmla="*/ 487345 w 2032000"/>
                <a:gd name="connsiteY1" fmla="*/ 0 h 2618672"/>
                <a:gd name="connsiteX2" fmla="*/ 487345 w 2032000"/>
                <a:gd name="connsiteY2" fmla="*/ 192428 h 2618672"/>
                <a:gd name="connsiteX3" fmla="*/ 709056 w 2032000"/>
                <a:gd name="connsiteY3" fmla="*/ 192428 h 2618672"/>
                <a:gd name="connsiteX4" fmla="*/ 1133653 w 2032000"/>
                <a:gd name="connsiteY4" fmla="*/ 343024 h 2618672"/>
                <a:gd name="connsiteX5" fmla="*/ 1133653 w 2032000"/>
                <a:gd name="connsiteY5" fmla="*/ 1192218 h 2618672"/>
                <a:gd name="connsiteX6" fmla="*/ 1305165 w 2032000"/>
                <a:gd name="connsiteY6" fmla="*/ 1192218 h 2618672"/>
                <a:gd name="connsiteX7" fmla="*/ 1305165 w 2032000"/>
                <a:gd name="connsiteY7" fmla="*/ 968416 h 2618672"/>
                <a:gd name="connsiteX8" fmla="*/ 1426479 w 2032000"/>
                <a:gd name="connsiteY8" fmla="*/ 968416 h 2618672"/>
                <a:gd name="connsiteX9" fmla="*/ 1426479 w 2032000"/>
                <a:gd name="connsiteY9" fmla="*/ 932859 h 2618672"/>
                <a:gd name="connsiteX10" fmla="*/ 1627273 w 2032000"/>
                <a:gd name="connsiteY10" fmla="*/ 932859 h 2618672"/>
                <a:gd name="connsiteX11" fmla="*/ 1627273 w 2032000"/>
                <a:gd name="connsiteY11" fmla="*/ 824095 h 2618672"/>
                <a:gd name="connsiteX12" fmla="*/ 1842709 w 2032000"/>
                <a:gd name="connsiteY12" fmla="*/ 824095 h 2618672"/>
                <a:gd name="connsiteX13" fmla="*/ 2032000 w 2032000"/>
                <a:gd name="connsiteY13" fmla="*/ 873475 h 2618672"/>
                <a:gd name="connsiteX14" fmla="*/ 2032000 w 2032000"/>
                <a:gd name="connsiteY14" fmla="*/ 2618672 h 2618672"/>
                <a:gd name="connsiteX15" fmla="*/ 0 w 2032000"/>
                <a:gd name="connsiteY15" fmla="*/ 2618672 h 2618672"/>
                <a:gd name="connsiteX16" fmla="*/ 0 w 2032000"/>
                <a:gd name="connsiteY16" fmla="*/ 853377 h 2618672"/>
                <a:gd name="connsiteX17" fmla="*/ 56474 w 2032000"/>
                <a:gd name="connsiteY17" fmla="*/ 853377 h 2618672"/>
                <a:gd name="connsiteX18" fmla="*/ 56474 w 2032000"/>
                <a:gd name="connsiteY18" fmla="*/ 192428 h 2618672"/>
                <a:gd name="connsiteX19" fmla="*/ 207070 w 2032000"/>
                <a:gd name="connsiteY19" fmla="*/ 192428 h 2618672"/>
                <a:gd name="connsiteX20" fmla="*/ 207070 w 2032000"/>
                <a:gd name="connsiteY20" fmla="*/ 6275 h 2618672"/>
                <a:gd name="connsiteX21" fmla="*/ 230077 w 2032000"/>
                <a:gd name="connsiteY21" fmla="*/ 6275 h 2618672"/>
                <a:gd name="connsiteX22" fmla="*/ 230077 w 2032000"/>
                <a:gd name="connsiteY22" fmla="*/ 192428 h 2618672"/>
                <a:gd name="connsiteX23" fmla="*/ 466429 w 2032000"/>
                <a:gd name="connsiteY23" fmla="*/ 192428 h 2618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32000" h="2618672">
                  <a:moveTo>
                    <a:pt x="466429" y="0"/>
                  </a:moveTo>
                  <a:lnTo>
                    <a:pt x="487345" y="0"/>
                  </a:lnTo>
                  <a:lnTo>
                    <a:pt x="487345" y="192428"/>
                  </a:lnTo>
                  <a:lnTo>
                    <a:pt x="709056" y="192428"/>
                  </a:lnTo>
                  <a:lnTo>
                    <a:pt x="1133653" y="343024"/>
                  </a:lnTo>
                  <a:lnTo>
                    <a:pt x="1133653" y="1192218"/>
                  </a:lnTo>
                  <a:lnTo>
                    <a:pt x="1305165" y="1192218"/>
                  </a:lnTo>
                  <a:lnTo>
                    <a:pt x="1305165" y="968416"/>
                  </a:lnTo>
                  <a:lnTo>
                    <a:pt x="1426479" y="968416"/>
                  </a:lnTo>
                  <a:lnTo>
                    <a:pt x="1426479" y="932859"/>
                  </a:lnTo>
                  <a:lnTo>
                    <a:pt x="1627273" y="932859"/>
                  </a:lnTo>
                  <a:lnTo>
                    <a:pt x="1627273" y="824095"/>
                  </a:lnTo>
                  <a:lnTo>
                    <a:pt x="1842709" y="824095"/>
                  </a:lnTo>
                  <a:lnTo>
                    <a:pt x="2032000" y="873475"/>
                  </a:lnTo>
                  <a:lnTo>
                    <a:pt x="2032000" y="2618672"/>
                  </a:lnTo>
                  <a:lnTo>
                    <a:pt x="0" y="2618672"/>
                  </a:lnTo>
                  <a:lnTo>
                    <a:pt x="0" y="853377"/>
                  </a:lnTo>
                  <a:lnTo>
                    <a:pt x="56474" y="853377"/>
                  </a:lnTo>
                  <a:lnTo>
                    <a:pt x="56474" y="192428"/>
                  </a:lnTo>
                  <a:lnTo>
                    <a:pt x="207070" y="192428"/>
                  </a:lnTo>
                  <a:lnTo>
                    <a:pt x="207070" y="6275"/>
                  </a:lnTo>
                  <a:lnTo>
                    <a:pt x="230077" y="6275"/>
                  </a:lnTo>
                  <a:lnTo>
                    <a:pt x="230077" y="192428"/>
                  </a:lnTo>
                  <a:lnTo>
                    <a:pt x="466429" y="19242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10160000" y="3735249"/>
              <a:ext cx="2032000" cy="3122750"/>
            </a:xfrm>
            <a:custGeom>
              <a:avLst/>
              <a:gdLst>
                <a:gd name="connsiteX0" fmla="*/ 1423341 w 2032000"/>
                <a:gd name="connsiteY0" fmla="*/ 0 h 3430217"/>
                <a:gd name="connsiteX1" fmla="*/ 1588578 w 2032000"/>
                <a:gd name="connsiteY1" fmla="*/ 0 h 3430217"/>
                <a:gd name="connsiteX2" fmla="*/ 1960885 w 2032000"/>
                <a:gd name="connsiteY2" fmla="*/ 516628 h 3430217"/>
                <a:gd name="connsiteX3" fmla="*/ 2032000 w 2032000"/>
                <a:gd name="connsiteY3" fmla="*/ 516628 h 3430217"/>
                <a:gd name="connsiteX4" fmla="*/ 2032000 w 2032000"/>
                <a:gd name="connsiteY4" fmla="*/ 1434845 h 3430217"/>
                <a:gd name="connsiteX5" fmla="*/ 2032000 w 2032000"/>
                <a:gd name="connsiteY5" fmla="*/ 3344486 h 3430217"/>
                <a:gd name="connsiteX6" fmla="*/ 2032000 w 2032000"/>
                <a:gd name="connsiteY6" fmla="*/ 3430217 h 3430217"/>
                <a:gd name="connsiteX7" fmla="*/ 0 w 2032000"/>
                <a:gd name="connsiteY7" fmla="*/ 3430217 h 3430217"/>
                <a:gd name="connsiteX8" fmla="*/ 0 w 2032000"/>
                <a:gd name="connsiteY8" fmla="*/ 1685020 h 3430217"/>
                <a:gd name="connsiteX9" fmla="*/ 3137 w 2032000"/>
                <a:gd name="connsiteY9" fmla="*/ 1685838 h 3430217"/>
                <a:gd name="connsiteX10" fmla="*/ 3137 w 2032000"/>
                <a:gd name="connsiteY10" fmla="*/ 1736037 h 3430217"/>
                <a:gd name="connsiteX11" fmla="*/ 197657 w 2032000"/>
                <a:gd name="connsiteY11" fmla="*/ 1800877 h 3430217"/>
                <a:gd name="connsiteX12" fmla="*/ 197657 w 2032000"/>
                <a:gd name="connsiteY12" fmla="*/ 2016313 h 3430217"/>
                <a:gd name="connsiteX13" fmla="*/ 534407 w 2032000"/>
                <a:gd name="connsiteY13" fmla="*/ 2016313 h 3430217"/>
                <a:gd name="connsiteX14" fmla="*/ 534407 w 2032000"/>
                <a:gd name="connsiteY14" fmla="*/ 2081153 h 3430217"/>
                <a:gd name="connsiteX15" fmla="*/ 649445 w 2032000"/>
                <a:gd name="connsiteY15" fmla="*/ 2081153 h 3430217"/>
                <a:gd name="connsiteX16" fmla="*/ 649445 w 2032000"/>
                <a:gd name="connsiteY16" fmla="*/ 2432543 h 3430217"/>
                <a:gd name="connsiteX17" fmla="*/ 741476 w 2032000"/>
                <a:gd name="connsiteY17" fmla="*/ 2432543 h 3430217"/>
                <a:gd name="connsiteX18" fmla="*/ 741476 w 2032000"/>
                <a:gd name="connsiteY18" fmla="*/ 2484834 h 3430217"/>
                <a:gd name="connsiteX19" fmla="*/ 977828 w 2032000"/>
                <a:gd name="connsiteY19" fmla="*/ 2484834 h 3430217"/>
                <a:gd name="connsiteX20" fmla="*/ 977828 w 2032000"/>
                <a:gd name="connsiteY20" fmla="*/ 501987 h 3430217"/>
                <a:gd name="connsiteX21" fmla="*/ 1214180 w 2032000"/>
                <a:gd name="connsiteY21" fmla="*/ 366032 h 3430217"/>
                <a:gd name="connsiteX22" fmla="*/ 1214180 w 2032000"/>
                <a:gd name="connsiteY22" fmla="*/ 242627 h 3430217"/>
                <a:gd name="connsiteX23" fmla="*/ 1337585 w 2032000"/>
                <a:gd name="connsiteY23" fmla="*/ 242627 h 3430217"/>
                <a:gd name="connsiteX24" fmla="*/ 1337585 w 2032000"/>
                <a:gd name="connsiteY24" fmla="*/ 165237 h 3430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32000" h="3430217">
                  <a:moveTo>
                    <a:pt x="1423341" y="0"/>
                  </a:moveTo>
                  <a:lnTo>
                    <a:pt x="1588578" y="0"/>
                  </a:lnTo>
                  <a:lnTo>
                    <a:pt x="1960885" y="516628"/>
                  </a:lnTo>
                  <a:lnTo>
                    <a:pt x="2032000" y="516628"/>
                  </a:lnTo>
                  <a:lnTo>
                    <a:pt x="2032000" y="1434845"/>
                  </a:lnTo>
                  <a:lnTo>
                    <a:pt x="2032000" y="3344486"/>
                  </a:lnTo>
                  <a:lnTo>
                    <a:pt x="2032000" y="3430217"/>
                  </a:lnTo>
                  <a:lnTo>
                    <a:pt x="0" y="3430217"/>
                  </a:lnTo>
                  <a:lnTo>
                    <a:pt x="0" y="1685020"/>
                  </a:lnTo>
                  <a:lnTo>
                    <a:pt x="3137" y="1685838"/>
                  </a:lnTo>
                  <a:lnTo>
                    <a:pt x="3137" y="1736037"/>
                  </a:lnTo>
                  <a:lnTo>
                    <a:pt x="197657" y="1800877"/>
                  </a:lnTo>
                  <a:lnTo>
                    <a:pt x="197657" y="2016313"/>
                  </a:lnTo>
                  <a:lnTo>
                    <a:pt x="534407" y="2016313"/>
                  </a:lnTo>
                  <a:lnTo>
                    <a:pt x="534407" y="2081153"/>
                  </a:lnTo>
                  <a:lnTo>
                    <a:pt x="649445" y="2081153"/>
                  </a:lnTo>
                  <a:lnTo>
                    <a:pt x="649445" y="2432543"/>
                  </a:lnTo>
                  <a:lnTo>
                    <a:pt x="741476" y="2432543"/>
                  </a:lnTo>
                  <a:lnTo>
                    <a:pt x="741476" y="2484834"/>
                  </a:lnTo>
                  <a:lnTo>
                    <a:pt x="977828" y="2484834"/>
                  </a:lnTo>
                  <a:lnTo>
                    <a:pt x="977828" y="501987"/>
                  </a:lnTo>
                  <a:lnTo>
                    <a:pt x="1214180" y="366032"/>
                  </a:lnTo>
                  <a:lnTo>
                    <a:pt x="1214180" y="242627"/>
                  </a:lnTo>
                  <a:lnTo>
                    <a:pt x="1337585" y="242627"/>
                  </a:lnTo>
                  <a:lnTo>
                    <a:pt x="1337585" y="16523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</p:grpSp>
      <p:sp>
        <p:nvSpPr>
          <p:cNvPr id="10" name="Oval 9"/>
          <p:cNvSpPr/>
          <p:nvPr/>
        </p:nvSpPr>
        <p:spPr>
          <a:xfrm>
            <a:off x="1179082" y="2552402"/>
            <a:ext cx="203200" cy="203200"/>
          </a:xfrm>
          <a:prstGeom prst="ellipse">
            <a:avLst/>
          </a:prstGeom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2126" y="2826816"/>
            <a:ext cx="9571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solidFill>
                  <a:srgbClr val="DE002E"/>
                </a:solidFill>
                <a:sym typeface="+mn-lt"/>
              </a:rPr>
              <a:t>Step 01</a:t>
            </a:r>
            <a:endParaRPr lang="id-ID" sz="1600" b="1" dirty="0">
              <a:solidFill>
                <a:srgbClr val="DE002E"/>
              </a:solidFill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9655" y="3121653"/>
            <a:ext cx="168205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1200" dirty="0">
                <a:solidFill>
                  <a:srgbClr val="778495"/>
                </a:solidFill>
                <a:sym typeface="+mn-lt"/>
              </a:rPr>
              <a:t>Lorem ipsum dolor sit amet, consectetur adipiscing elit.</a:t>
            </a:r>
            <a:endParaRPr lang="en-US" sz="1200" b="1" dirty="0">
              <a:solidFill>
                <a:srgbClr val="778495"/>
              </a:solidFill>
              <a:sym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28252" y="2888647"/>
            <a:ext cx="9571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solidFill>
                  <a:srgbClr val="0061A8"/>
                </a:solidFill>
                <a:sym typeface="+mn-lt"/>
              </a:rPr>
              <a:t>Step 02</a:t>
            </a:r>
            <a:endParaRPr lang="id-ID" sz="1600" b="1" dirty="0">
              <a:solidFill>
                <a:srgbClr val="0061A8"/>
              </a:solidFill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65782" y="3183484"/>
            <a:ext cx="168205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1200" dirty="0">
                <a:solidFill>
                  <a:srgbClr val="778495"/>
                </a:solidFill>
                <a:sym typeface="+mn-lt"/>
              </a:rPr>
              <a:t>Lorem ipsum dolor sit amet, consectetur adipiscing elit.</a:t>
            </a:r>
            <a:endParaRPr lang="en-US" sz="1200" b="1" dirty="0">
              <a:solidFill>
                <a:srgbClr val="778495"/>
              </a:solidFill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54380" y="2888647"/>
            <a:ext cx="9571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solidFill>
                  <a:srgbClr val="FD2D56"/>
                </a:solidFill>
                <a:sym typeface="+mn-lt"/>
              </a:rPr>
              <a:t>Step 03</a:t>
            </a:r>
            <a:endParaRPr lang="id-ID" sz="1600" b="1" dirty="0">
              <a:solidFill>
                <a:srgbClr val="FD2D56"/>
              </a:solidFill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91909" y="3183484"/>
            <a:ext cx="168205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1200" dirty="0">
                <a:solidFill>
                  <a:srgbClr val="778495"/>
                </a:solidFill>
                <a:sym typeface="+mn-lt"/>
              </a:rPr>
              <a:t>Lorem ipsum dolor sit amet, consectetur adipiscing elit.</a:t>
            </a:r>
            <a:endParaRPr lang="en-US" sz="1200" b="1" dirty="0">
              <a:solidFill>
                <a:srgbClr val="778495"/>
              </a:solidFill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80507" y="2888647"/>
            <a:ext cx="9571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solidFill>
                  <a:srgbClr val="DE002B"/>
                </a:solidFill>
                <a:sym typeface="+mn-lt"/>
              </a:rPr>
              <a:t>Step 04</a:t>
            </a:r>
            <a:endParaRPr lang="id-ID" sz="1600" b="1" dirty="0">
              <a:solidFill>
                <a:srgbClr val="DE002B"/>
              </a:solidFill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18036" y="3183484"/>
            <a:ext cx="168205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1200" dirty="0">
                <a:solidFill>
                  <a:srgbClr val="778495"/>
                </a:solidFill>
                <a:sym typeface="+mn-lt"/>
              </a:rPr>
              <a:t>Lorem ipsum dolor sit amet, consectetur adipiscing elit.</a:t>
            </a:r>
            <a:endParaRPr lang="en-US" sz="1200" b="1" dirty="0">
              <a:solidFill>
                <a:srgbClr val="778495"/>
              </a:solidFill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06633" y="2888647"/>
            <a:ext cx="9571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solidFill>
                  <a:srgbClr val="003D69"/>
                </a:solidFill>
                <a:sym typeface="+mn-lt"/>
              </a:rPr>
              <a:t>Step 05</a:t>
            </a:r>
            <a:endParaRPr lang="id-ID" sz="1600" b="1" dirty="0">
              <a:solidFill>
                <a:srgbClr val="003D69"/>
              </a:solidFill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144163" y="3183484"/>
            <a:ext cx="168205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1200" dirty="0">
                <a:solidFill>
                  <a:srgbClr val="778495"/>
                </a:solidFill>
                <a:sym typeface="+mn-lt"/>
              </a:rPr>
              <a:t>Lorem ipsum dolor sit amet, consectetur adipiscing elit.</a:t>
            </a:r>
            <a:endParaRPr lang="en-US" sz="1200" b="1" dirty="0">
              <a:solidFill>
                <a:srgbClr val="778495"/>
              </a:solidFill>
              <a:sym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432762" y="2888647"/>
            <a:ext cx="9571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solidFill>
                  <a:srgbClr val="17527C"/>
                </a:solidFill>
                <a:sym typeface="+mn-lt"/>
              </a:rPr>
              <a:t>Step 06</a:t>
            </a:r>
            <a:endParaRPr lang="id-ID" sz="1600" b="1" dirty="0">
              <a:solidFill>
                <a:srgbClr val="17527C"/>
              </a:solidFill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070292" y="3183484"/>
            <a:ext cx="168205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1200" dirty="0">
                <a:solidFill>
                  <a:srgbClr val="778495"/>
                </a:solidFill>
                <a:sym typeface="+mn-lt"/>
              </a:rPr>
              <a:t>Lorem ipsum dolor sit amet, consectetur adipiscing elit.</a:t>
            </a:r>
            <a:endParaRPr lang="en-US" sz="1200" b="1" dirty="0">
              <a:solidFill>
                <a:srgbClr val="778495"/>
              </a:solidFill>
              <a:sym typeface="+mn-lt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105209" y="2552402"/>
            <a:ext cx="203200" cy="2032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sym typeface="+mn-lt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5031336" y="2552402"/>
            <a:ext cx="203200" cy="203200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sym typeface="+mn-lt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957463" y="2552402"/>
            <a:ext cx="203200" cy="203200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sym typeface="+mn-lt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8883590" y="2552402"/>
            <a:ext cx="203200" cy="203200"/>
          </a:xfrm>
          <a:prstGeom prst="ellipse">
            <a:avLst/>
          </a:prstGeom>
          <a:solidFill>
            <a:schemeClr val="accent5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sym typeface="+mn-lt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0809719" y="2552402"/>
            <a:ext cx="203200" cy="203200"/>
          </a:xfrm>
          <a:prstGeom prst="ellipse">
            <a:avLst/>
          </a:prstGeom>
          <a:solidFill>
            <a:schemeClr val="accent6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sym typeface="+mn-lt"/>
            </a:endParaRPr>
          </a:p>
        </p:txBody>
      </p:sp>
      <p:sp>
        <p:nvSpPr>
          <p:cNvPr id="42" name="Freeform 41"/>
          <p:cNvSpPr>
            <a:spLocks noChangeArrowheads="1"/>
          </p:cNvSpPr>
          <p:nvPr/>
        </p:nvSpPr>
        <p:spPr bwMode="auto">
          <a:xfrm>
            <a:off x="2920597" y="1811706"/>
            <a:ext cx="572424" cy="567845"/>
          </a:xfrm>
          <a:custGeom>
            <a:avLst/>
            <a:gdLst>
              <a:gd name="T0" fmla="*/ 189945 w 444"/>
              <a:gd name="T1" fmla="*/ 7693 h 435"/>
              <a:gd name="T2" fmla="*/ 189945 w 444"/>
              <a:gd name="T3" fmla="*/ 7693 h 435"/>
              <a:gd name="T4" fmla="*/ 154191 w 444"/>
              <a:gd name="T5" fmla="*/ 15839 h 435"/>
              <a:gd name="T6" fmla="*/ 0 w 444"/>
              <a:gd name="T7" fmla="*/ 100461 h 435"/>
              <a:gd name="T8" fmla="*/ 87151 w 444"/>
              <a:gd name="T9" fmla="*/ 112227 h 435"/>
              <a:gd name="T10" fmla="*/ 98772 w 444"/>
              <a:gd name="T11" fmla="*/ 196397 h 435"/>
              <a:gd name="T12" fmla="*/ 178325 w 444"/>
              <a:gd name="T13" fmla="*/ 40275 h 435"/>
              <a:gd name="T14" fmla="*/ 189945 w 444"/>
              <a:gd name="T15" fmla="*/ 7693 h 435"/>
              <a:gd name="T16" fmla="*/ 170280 w 444"/>
              <a:gd name="T17" fmla="*/ 28057 h 435"/>
              <a:gd name="T18" fmla="*/ 170280 w 444"/>
              <a:gd name="T19" fmla="*/ 28057 h 435"/>
              <a:gd name="T20" fmla="*/ 106816 w 444"/>
              <a:gd name="T21" fmla="*/ 144357 h 435"/>
              <a:gd name="T22" fmla="*/ 102794 w 444"/>
              <a:gd name="T23" fmla="*/ 92316 h 435"/>
              <a:gd name="T24" fmla="*/ 170280 w 444"/>
              <a:gd name="T25" fmla="*/ 28057 h 43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44" h="435">
                <a:moveTo>
                  <a:pt x="425" y="17"/>
                </a:moveTo>
                <a:lnTo>
                  <a:pt x="425" y="17"/>
                </a:lnTo>
                <a:cubicBezTo>
                  <a:pt x="408" y="0"/>
                  <a:pt x="399" y="17"/>
                  <a:pt x="345" y="35"/>
                </a:cubicBezTo>
                <a:cubicBezTo>
                  <a:pt x="221" y="97"/>
                  <a:pt x="0" y="222"/>
                  <a:pt x="0" y="222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221" y="434"/>
                  <a:pt x="221" y="434"/>
                  <a:pt x="221" y="434"/>
                </a:cubicBezTo>
                <a:cubicBezTo>
                  <a:pt x="221" y="434"/>
                  <a:pt x="345" y="222"/>
                  <a:pt x="399" y="89"/>
                </a:cubicBezTo>
                <a:cubicBezTo>
                  <a:pt x="425" y="44"/>
                  <a:pt x="443" y="26"/>
                  <a:pt x="425" y="17"/>
                </a:cubicBezTo>
                <a:close/>
                <a:moveTo>
                  <a:pt x="381" y="62"/>
                </a:moveTo>
                <a:lnTo>
                  <a:pt x="381" y="62"/>
                </a:lnTo>
                <a:cubicBezTo>
                  <a:pt x="239" y="319"/>
                  <a:pt x="239" y="319"/>
                  <a:pt x="239" y="319"/>
                </a:cubicBezTo>
                <a:cubicBezTo>
                  <a:pt x="230" y="204"/>
                  <a:pt x="230" y="204"/>
                  <a:pt x="230" y="204"/>
                </a:cubicBezTo>
                <a:lnTo>
                  <a:pt x="381" y="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43" name="Freeform 42"/>
          <p:cNvSpPr>
            <a:spLocks noChangeArrowheads="1"/>
          </p:cNvSpPr>
          <p:nvPr/>
        </p:nvSpPr>
        <p:spPr bwMode="auto">
          <a:xfrm>
            <a:off x="8733323" y="1807125"/>
            <a:ext cx="503734" cy="577006"/>
          </a:xfrm>
          <a:custGeom>
            <a:avLst/>
            <a:gdLst>
              <a:gd name="T0" fmla="*/ 142834 w 390"/>
              <a:gd name="T1" fmla="*/ 135603 h 444"/>
              <a:gd name="T2" fmla="*/ 142834 w 390"/>
              <a:gd name="T3" fmla="*/ 135603 h 444"/>
              <a:gd name="T4" fmla="*/ 122685 w 390"/>
              <a:gd name="T5" fmla="*/ 139657 h 444"/>
              <a:gd name="T6" fmla="*/ 63581 w 390"/>
              <a:gd name="T7" fmla="*/ 107671 h 444"/>
              <a:gd name="T8" fmla="*/ 63581 w 390"/>
              <a:gd name="T9" fmla="*/ 100013 h 444"/>
              <a:gd name="T10" fmla="*/ 63581 w 390"/>
              <a:gd name="T11" fmla="*/ 95958 h 444"/>
              <a:gd name="T12" fmla="*/ 122685 w 390"/>
              <a:gd name="T13" fmla="*/ 59917 h 444"/>
              <a:gd name="T14" fmla="*/ 142834 w 390"/>
              <a:gd name="T15" fmla="*/ 68027 h 444"/>
              <a:gd name="T16" fmla="*/ 174177 w 390"/>
              <a:gd name="T17" fmla="*/ 31535 h 444"/>
              <a:gd name="T18" fmla="*/ 142834 w 390"/>
              <a:gd name="T19" fmla="*/ 0 h 444"/>
              <a:gd name="T20" fmla="*/ 111044 w 390"/>
              <a:gd name="T21" fmla="*/ 31535 h 444"/>
              <a:gd name="T22" fmla="*/ 111044 w 390"/>
              <a:gd name="T23" fmla="*/ 40095 h 444"/>
              <a:gd name="T24" fmla="*/ 51492 w 390"/>
              <a:gd name="T25" fmla="*/ 76136 h 444"/>
              <a:gd name="T26" fmla="*/ 31343 w 390"/>
              <a:gd name="T27" fmla="*/ 68027 h 444"/>
              <a:gd name="T28" fmla="*/ 0 w 390"/>
              <a:gd name="T29" fmla="*/ 100013 h 444"/>
              <a:gd name="T30" fmla="*/ 31343 w 390"/>
              <a:gd name="T31" fmla="*/ 135603 h 444"/>
              <a:gd name="T32" fmla="*/ 51492 w 390"/>
              <a:gd name="T33" fmla="*/ 127493 h 444"/>
              <a:gd name="T34" fmla="*/ 111044 w 390"/>
              <a:gd name="T35" fmla="*/ 163534 h 444"/>
              <a:gd name="T36" fmla="*/ 111044 w 390"/>
              <a:gd name="T37" fmla="*/ 167589 h 444"/>
              <a:gd name="T38" fmla="*/ 142834 w 390"/>
              <a:gd name="T39" fmla="*/ 199574 h 444"/>
              <a:gd name="T40" fmla="*/ 174177 w 390"/>
              <a:gd name="T41" fmla="*/ 167589 h 444"/>
              <a:gd name="T42" fmla="*/ 142834 w 390"/>
              <a:gd name="T43" fmla="*/ 135603 h 44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90" h="444">
                <a:moveTo>
                  <a:pt x="319" y="301"/>
                </a:moveTo>
                <a:lnTo>
                  <a:pt x="319" y="301"/>
                </a:lnTo>
                <a:cubicBezTo>
                  <a:pt x="301" y="301"/>
                  <a:pt x="283" y="301"/>
                  <a:pt x="274" y="310"/>
                </a:cubicBezTo>
                <a:cubicBezTo>
                  <a:pt x="142" y="239"/>
                  <a:pt x="142" y="239"/>
                  <a:pt x="142" y="239"/>
                </a:cubicBezTo>
                <a:cubicBezTo>
                  <a:pt x="142" y="230"/>
                  <a:pt x="142" y="230"/>
                  <a:pt x="142" y="222"/>
                </a:cubicBezTo>
                <a:lnTo>
                  <a:pt x="142" y="213"/>
                </a:lnTo>
                <a:cubicBezTo>
                  <a:pt x="274" y="133"/>
                  <a:pt x="274" y="133"/>
                  <a:pt x="274" y="133"/>
                </a:cubicBezTo>
                <a:cubicBezTo>
                  <a:pt x="283" y="142"/>
                  <a:pt x="301" y="151"/>
                  <a:pt x="319" y="151"/>
                </a:cubicBezTo>
                <a:cubicBezTo>
                  <a:pt x="363" y="151"/>
                  <a:pt x="389" y="115"/>
                  <a:pt x="389" y="70"/>
                </a:cubicBezTo>
                <a:cubicBezTo>
                  <a:pt x="389" y="35"/>
                  <a:pt x="363" y="0"/>
                  <a:pt x="319" y="0"/>
                </a:cubicBezTo>
                <a:cubicBezTo>
                  <a:pt x="274" y="0"/>
                  <a:pt x="248" y="35"/>
                  <a:pt x="248" y="70"/>
                </a:cubicBezTo>
                <a:cubicBezTo>
                  <a:pt x="248" y="80"/>
                  <a:pt x="248" y="80"/>
                  <a:pt x="248" y="89"/>
                </a:cubicBezTo>
                <a:cubicBezTo>
                  <a:pt x="115" y="169"/>
                  <a:pt x="115" y="169"/>
                  <a:pt x="115" y="169"/>
                </a:cubicBezTo>
                <a:cubicBezTo>
                  <a:pt x="107" y="151"/>
                  <a:pt x="88" y="151"/>
                  <a:pt x="70" y="151"/>
                </a:cubicBezTo>
                <a:cubicBezTo>
                  <a:pt x="26" y="151"/>
                  <a:pt x="0" y="186"/>
                  <a:pt x="0" y="222"/>
                </a:cubicBezTo>
                <a:cubicBezTo>
                  <a:pt x="0" y="266"/>
                  <a:pt x="26" y="301"/>
                  <a:pt x="70" y="301"/>
                </a:cubicBezTo>
                <a:cubicBezTo>
                  <a:pt x="88" y="301"/>
                  <a:pt x="107" y="292"/>
                  <a:pt x="115" y="283"/>
                </a:cubicBezTo>
                <a:cubicBezTo>
                  <a:pt x="248" y="363"/>
                  <a:pt x="248" y="363"/>
                  <a:pt x="248" y="363"/>
                </a:cubicBezTo>
                <a:lnTo>
                  <a:pt x="248" y="372"/>
                </a:lnTo>
                <a:cubicBezTo>
                  <a:pt x="248" y="416"/>
                  <a:pt x="274" y="443"/>
                  <a:pt x="319" y="443"/>
                </a:cubicBezTo>
                <a:cubicBezTo>
                  <a:pt x="363" y="443"/>
                  <a:pt x="389" y="416"/>
                  <a:pt x="389" y="372"/>
                </a:cubicBezTo>
                <a:cubicBezTo>
                  <a:pt x="389" y="328"/>
                  <a:pt x="363" y="301"/>
                  <a:pt x="319" y="301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44" name="Freeform 43"/>
          <p:cNvSpPr>
            <a:spLocks noChangeArrowheads="1"/>
          </p:cNvSpPr>
          <p:nvPr/>
        </p:nvSpPr>
        <p:spPr bwMode="auto">
          <a:xfrm>
            <a:off x="1003629" y="1756744"/>
            <a:ext cx="554107" cy="554107"/>
          </a:xfrm>
          <a:custGeom>
            <a:avLst/>
            <a:gdLst>
              <a:gd name="T0" fmla="*/ 95593 w 426"/>
              <a:gd name="T1" fmla="*/ 0 h 426"/>
              <a:gd name="T2" fmla="*/ 95593 w 426"/>
              <a:gd name="T3" fmla="*/ 0 h 426"/>
              <a:gd name="T4" fmla="*/ 0 w 426"/>
              <a:gd name="T5" fmla="*/ 96044 h 426"/>
              <a:gd name="T6" fmla="*/ 95593 w 426"/>
              <a:gd name="T7" fmla="*/ 191636 h 426"/>
              <a:gd name="T8" fmla="*/ 191636 w 426"/>
              <a:gd name="T9" fmla="*/ 96044 h 426"/>
              <a:gd name="T10" fmla="*/ 95593 w 426"/>
              <a:gd name="T11" fmla="*/ 0 h 426"/>
              <a:gd name="T12" fmla="*/ 103258 w 426"/>
              <a:gd name="T13" fmla="*/ 175854 h 426"/>
              <a:gd name="T14" fmla="*/ 103258 w 426"/>
              <a:gd name="T15" fmla="*/ 175854 h 426"/>
              <a:gd name="T16" fmla="*/ 103258 w 426"/>
              <a:gd name="T17" fmla="*/ 131665 h 426"/>
              <a:gd name="T18" fmla="*/ 87476 w 426"/>
              <a:gd name="T19" fmla="*/ 131665 h 426"/>
              <a:gd name="T20" fmla="*/ 87476 w 426"/>
              <a:gd name="T21" fmla="*/ 175854 h 426"/>
              <a:gd name="T22" fmla="*/ 15782 w 426"/>
              <a:gd name="T23" fmla="*/ 103709 h 426"/>
              <a:gd name="T24" fmla="*/ 59520 w 426"/>
              <a:gd name="T25" fmla="*/ 103709 h 426"/>
              <a:gd name="T26" fmla="*/ 59520 w 426"/>
              <a:gd name="T27" fmla="*/ 87927 h 426"/>
              <a:gd name="T28" fmla="*/ 15782 w 426"/>
              <a:gd name="T29" fmla="*/ 87927 h 426"/>
              <a:gd name="T30" fmla="*/ 87476 w 426"/>
              <a:gd name="T31" fmla="*/ 19840 h 426"/>
              <a:gd name="T32" fmla="*/ 87476 w 426"/>
              <a:gd name="T33" fmla="*/ 64029 h 426"/>
              <a:gd name="T34" fmla="*/ 103258 w 426"/>
              <a:gd name="T35" fmla="*/ 64029 h 426"/>
              <a:gd name="T36" fmla="*/ 103258 w 426"/>
              <a:gd name="T37" fmla="*/ 19840 h 426"/>
              <a:gd name="T38" fmla="*/ 171345 w 426"/>
              <a:gd name="T39" fmla="*/ 87927 h 426"/>
              <a:gd name="T40" fmla="*/ 131665 w 426"/>
              <a:gd name="T41" fmla="*/ 87927 h 426"/>
              <a:gd name="T42" fmla="*/ 131665 w 426"/>
              <a:gd name="T43" fmla="*/ 103709 h 426"/>
              <a:gd name="T44" fmla="*/ 171345 w 426"/>
              <a:gd name="T45" fmla="*/ 103709 h 426"/>
              <a:gd name="T46" fmla="*/ 103258 w 426"/>
              <a:gd name="T47" fmla="*/ 175854 h 42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426" h="426">
                <a:moveTo>
                  <a:pt x="212" y="0"/>
                </a:moveTo>
                <a:lnTo>
                  <a:pt x="212" y="0"/>
                </a:lnTo>
                <a:cubicBezTo>
                  <a:pt x="97" y="0"/>
                  <a:pt x="0" y="97"/>
                  <a:pt x="0" y="213"/>
                </a:cubicBezTo>
                <a:cubicBezTo>
                  <a:pt x="0" y="336"/>
                  <a:pt x="97" y="425"/>
                  <a:pt x="212" y="425"/>
                </a:cubicBezTo>
                <a:cubicBezTo>
                  <a:pt x="327" y="425"/>
                  <a:pt x="425" y="336"/>
                  <a:pt x="425" y="213"/>
                </a:cubicBezTo>
                <a:cubicBezTo>
                  <a:pt x="425" y="97"/>
                  <a:pt x="327" y="0"/>
                  <a:pt x="212" y="0"/>
                </a:cubicBezTo>
                <a:close/>
                <a:moveTo>
                  <a:pt x="229" y="390"/>
                </a:moveTo>
                <a:lnTo>
                  <a:pt x="229" y="390"/>
                </a:lnTo>
                <a:cubicBezTo>
                  <a:pt x="229" y="292"/>
                  <a:pt x="229" y="292"/>
                  <a:pt x="229" y="292"/>
                </a:cubicBezTo>
                <a:cubicBezTo>
                  <a:pt x="194" y="292"/>
                  <a:pt x="194" y="292"/>
                  <a:pt x="194" y="292"/>
                </a:cubicBezTo>
                <a:cubicBezTo>
                  <a:pt x="194" y="390"/>
                  <a:pt x="194" y="390"/>
                  <a:pt x="194" y="390"/>
                </a:cubicBezTo>
                <a:cubicBezTo>
                  <a:pt x="114" y="380"/>
                  <a:pt x="44" y="310"/>
                  <a:pt x="35" y="230"/>
                </a:cubicBezTo>
                <a:cubicBezTo>
                  <a:pt x="132" y="230"/>
                  <a:pt x="132" y="230"/>
                  <a:pt x="132" y="230"/>
                </a:cubicBezTo>
                <a:cubicBezTo>
                  <a:pt x="132" y="195"/>
                  <a:pt x="132" y="195"/>
                  <a:pt x="132" y="195"/>
                </a:cubicBezTo>
                <a:cubicBezTo>
                  <a:pt x="35" y="195"/>
                  <a:pt x="35" y="195"/>
                  <a:pt x="35" y="195"/>
                </a:cubicBezTo>
                <a:cubicBezTo>
                  <a:pt x="44" y="115"/>
                  <a:pt x="114" y="53"/>
                  <a:pt x="194" y="44"/>
                </a:cubicBezTo>
                <a:cubicBezTo>
                  <a:pt x="194" y="142"/>
                  <a:pt x="194" y="142"/>
                  <a:pt x="194" y="142"/>
                </a:cubicBezTo>
                <a:cubicBezTo>
                  <a:pt x="229" y="142"/>
                  <a:pt x="229" y="142"/>
                  <a:pt x="229" y="142"/>
                </a:cubicBezTo>
                <a:cubicBezTo>
                  <a:pt x="229" y="44"/>
                  <a:pt x="229" y="44"/>
                  <a:pt x="229" y="44"/>
                </a:cubicBezTo>
                <a:cubicBezTo>
                  <a:pt x="310" y="53"/>
                  <a:pt x="380" y="115"/>
                  <a:pt x="380" y="195"/>
                </a:cubicBezTo>
                <a:cubicBezTo>
                  <a:pt x="292" y="195"/>
                  <a:pt x="292" y="195"/>
                  <a:pt x="292" y="195"/>
                </a:cubicBezTo>
                <a:cubicBezTo>
                  <a:pt x="292" y="230"/>
                  <a:pt x="292" y="230"/>
                  <a:pt x="292" y="230"/>
                </a:cubicBezTo>
                <a:cubicBezTo>
                  <a:pt x="380" y="230"/>
                  <a:pt x="380" y="230"/>
                  <a:pt x="380" y="230"/>
                </a:cubicBezTo>
                <a:cubicBezTo>
                  <a:pt x="380" y="310"/>
                  <a:pt x="310" y="380"/>
                  <a:pt x="229" y="3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45" name="Freeform 29"/>
          <p:cNvSpPr>
            <a:spLocks noChangeArrowheads="1"/>
          </p:cNvSpPr>
          <p:nvPr/>
        </p:nvSpPr>
        <p:spPr bwMode="auto">
          <a:xfrm>
            <a:off x="10622816" y="1797967"/>
            <a:ext cx="577006" cy="595323"/>
          </a:xfrm>
          <a:custGeom>
            <a:avLst/>
            <a:gdLst>
              <a:gd name="T0" fmla="*/ 111726 w 444"/>
              <a:gd name="T1" fmla="*/ 150538 h 462"/>
              <a:gd name="T2" fmla="*/ 111726 w 444"/>
              <a:gd name="T3" fmla="*/ 150538 h 462"/>
              <a:gd name="T4" fmla="*/ 144162 w 444"/>
              <a:gd name="T5" fmla="*/ 114802 h 462"/>
              <a:gd name="T6" fmla="*/ 199574 w 444"/>
              <a:gd name="T7" fmla="*/ 31716 h 462"/>
              <a:gd name="T8" fmla="*/ 191916 w 444"/>
              <a:gd name="T9" fmla="*/ 23675 h 462"/>
              <a:gd name="T10" fmla="*/ 155875 w 444"/>
              <a:gd name="T11" fmla="*/ 23675 h 462"/>
              <a:gd name="T12" fmla="*/ 100013 w 444"/>
              <a:gd name="T13" fmla="*/ 0 h 462"/>
              <a:gd name="T14" fmla="*/ 44150 w 444"/>
              <a:gd name="T15" fmla="*/ 23675 h 462"/>
              <a:gd name="T16" fmla="*/ 8109 w 444"/>
              <a:gd name="T17" fmla="*/ 23675 h 462"/>
              <a:gd name="T18" fmla="*/ 0 w 444"/>
              <a:gd name="T19" fmla="*/ 31716 h 462"/>
              <a:gd name="T20" fmla="*/ 55863 w 444"/>
              <a:gd name="T21" fmla="*/ 114802 h 462"/>
              <a:gd name="T22" fmla="*/ 87849 w 444"/>
              <a:gd name="T23" fmla="*/ 150538 h 462"/>
              <a:gd name="T24" fmla="*/ 87849 w 444"/>
              <a:gd name="T25" fmla="*/ 166172 h 462"/>
              <a:gd name="T26" fmla="*/ 48204 w 444"/>
              <a:gd name="T27" fmla="*/ 185827 h 462"/>
              <a:gd name="T28" fmla="*/ 100013 w 444"/>
              <a:gd name="T29" fmla="*/ 205928 h 462"/>
              <a:gd name="T30" fmla="*/ 147766 w 444"/>
              <a:gd name="T31" fmla="*/ 185827 h 462"/>
              <a:gd name="T32" fmla="*/ 111726 w 444"/>
              <a:gd name="T33" fmla="*/ 166172 h 462"/>
              <a:gd name="T34" fmla="*/ 111726 w 444"/>
              <a:gd name="T35" fmla="*/ 150538 h 462"/>
              <a:gd name="T36" fmla="*/ 144162 w 444"/>
              <a:gd name="T37" fmla="*/ 94700 h 462"/>
              <a:gd name="T38" fmla="*/ 144162 w 444"/>
              <a:gd name="T39" fmla="*/ 94700 h 462"/>
              <a:gd name="T40" fmla="*/ 155875 w 444"/>
              <a:gd name="T41" fmla="*/ 39756 h 462"/>
              <a:gd name="T42" fmla="*/ 183807 w 444"/>
              <a:gd name="T43" fmla="*/ 39756 h 462"/>
              <a:gd name="T44" fmla="*/ 144162 w 444"/>
              <a:gd name="T45" fmla="*/ 94700 h 462"/>
              <a:gd name="T46" fmla="*/ 100013 w 444"/>
              <a:gd name="T47" fmla="*/ 16081 h 462"/>
              <a:gd name="T48" fmla="*/ 100013 w 444"/>
              <a:gd name="T49" fmla="*/ 16081 h 462"/>
              <a:gd name="T50" fmla="*/ 144162 w 444"/>
              <a:gd name="T51" fmla="*/ 31716 h 462"/>
              <a:gd name="T52" fmla="*/ 100013 w 444"/>
              <a:gd name="T53" fmla="*/ 51370 h 462"/>
              <a:gd name="T54" fmla="*/ 55863 w 444"/>
              <a:gd name="T55" fmla="*/ 31716 h 462"/>
              <a:gd name="T56" fmla="*/ 100013 w 444"/>
              <a:gd name="T57" fmla="*/ 16081 h 462"/>
              <a:gd name="T58" fmla="*/ 16218 w 444"/>
              <a:gd name="T59" fmla="*/ 39756 h 462"/>
              <a:gd name="T60" fmla="*/ 16218 w 444"/>
              <a:gd name="T61" fmla="*/ 39756 h 462"/>
              <a:gd name="T62" fmla="*/ 44150 w 444"/>
              <a:gd name="T63" fmla="*/ 39756 h 462"/>
              <a:gd name="T64" fmla="*/ 55863 w 444"/>
              <a:gd name="T65" fmla="*/ 94700 h 462"/>
              <a:gd name="T66" fmla="*/ 16218 w 444"/>
              <a:gd name="T67" fmla="*/ 39756 h 46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46" name="Freeform 78"/>
          <p:cNvSpPr>
            <a:spLocks noChangeArrowheads="1"/>
          </p:cNvSpPr>
          <p:nvPr/>
        </p:nvSpPr>
        <p:spPr bwMode="auto">
          <a:xfrm>
            <a:off x="4876489" y="1834602"/>
            <a:ext cx="512894" cy="522052"/>
          </a:xfrm>
          <a:custGeom>
            <a:avLst/>
            <a:gdLst>
              <a:gd name="T0" fmla="*/ 169779 w 399"/>
              <a:gd name="T1" fmla="*/ 152019 h 400"/>
              <a:gd name="T2" fmla="*/ 169779 w 399"/>
              <a:gd name="T3" fmla="*/ 152019 h 400"/>
              <a:gd name="T4" fmla="*/ 130119 w 399"/>
              <a:gd name="T5" fmla="*/ 108133 h 400"/>
              <a:gd name="T6" fmla="*/ 138140 w 399"/>
              <a:gd name="T7" fmla="*/ 71938 h 400"/>
              <a:gd name="T8" fmla="*/ 67288 w 399"/>
              <a:gd name="T9" fmla="*/ 0 h 400"/>
              <a:gd name="T10" fmla="*/ 0 w 399"/>
              <a:gd name="T11" fmla="*/ 68318 h 400"/>
              <a:gd name="T12" fmla="*/ 71298 w 399"/>
              <a:gd name="T13" fmla="*/ 140256 h 400"/>
              <a:gd name="T14" fmla="*/ 102491 w 399"/>
              <a:gd name="T15" fmla="*/ 132112 h 400"/>
              <a:gd name="T16" fmla="*/ 146161 w 399"/>
              <a:gd name="T17" fmla="*/ 176451 h 400"/>
              <a:gd name="T18" fmla="*/ 161758 w 399"/>
              <a:gd name="T19" fmla="*/ 176451 h 400"/>
              <a:gd name="T20" fmla="*/ 173344 w 399"/>
              <a:gd name="T21" fmla="*/ 164687 h 400"/>
              <a:gd name="T22" fmla="*/ 169779 w 399"/>
              <a:gd name="T23" fmla="*/ 152019 h 400"/>
              <a:gd name="T24" fmla="*/ 19607 w 399"/>
              <a:gd name="T25" fmla="*/ 68318 h 400"/>
              <a:gd name="T26" fmla="*/ 19607 w 399"/>
              <a:gd name="T27" fmla="*/ 68318 h 400"/>
              <a:gd name="T28" fmla="*/ 67288 w 399"/>
              <a:gd name="T29" fmla="*/ 19907 h 400"/>
              <a:gd name="T30" fmla="*/ 118533 w 399"/>
              <a:gd name="T31" fmla="*/ 71938 h 400"/>
              <a:gd name="T32" fmla="*/ 71298 w 399"/>
              <a:gd name="T33" fmla="*/ 120348 h 400"/>
              <a:gd name="T34" fmla="*/ 19607 w 399"/>
              <a:gd name="T35" fmla="*/ 68318 h 4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99" h="400">
                <a:moveTo>
                  <a:pt x="381" y="336"/>
                </a:moveTo>
                <a:lnTo>
                  <a:pt x="381" y="336"/>
                </a:lnTo>
                <a:cubicBezTo>
                  <a:pt x="292" y="239"/>
                  <a:pt x="292" y="239"/>
                  <a:pt x="292" y="239"/>
                </a:cubicBezTo>
                <a:cubicBezTo>
                  <a:pt x="301" y="212"/>
                  <a:pt x="310" y="186"/>
                  <a:pt x="310" y="159"/>
                </a:cubicBezTo>
                <a:cubicBezTo>
                  <a:pt x="310" y="71"/>
                  <a:pt x="239" y="0"/>
                  <a:pt x="151" y="0"/>
                </a:cubicBezTo>
                <a:cubicBezTo>
                  <a:pt x="70" y="0"/>
                  <a:pt x="0" y="71"/>
                  <a:pt x="0" y="151"/>
                </a:cubicBezTo>
                <a:cubicBezTo>
                  <a:pt x="0" y="239"/>
                  <a:pt x="70" y="310"/>
                  <a:pt x="160" y="310"/>
                </a:cubicBezTo>
                <a:cubicBezTo>
                  <a:pt x="186" y="310"/>
                  <a:pt x="213" y="302"/>
                  <a:pt x="230" y="292"/>
                </a:cubicBezTo>
                <a:cubicBezTo>
                  <a:pt x="328" y="390"/>
                  <a:pt x="328" y="390"/>
                  <a:pt x="328" y="390"/>
                </a:cubicBezTo>
                <a:cubicBezTo>
                  <a:pt x="336" y="399"/>
                  <a:pt x="354" y="399"/>
                  <a:pt x="363" y="390"/>
                </a:cubicBezTo>
                <a:cubicBezTo>
                  <a:pt x="389" y="364"/>
                  <a:pt x="389" y="364"/>
                  <a:pt x="389" y="364"/>
                </a:cubicBezTo>
                <a:cubicBezTo>
                  <a:pt x="398" y="355"/>
                  <a:pt x="389" y="346"/>
                  <a:pt x="381" y="336"/>
                </a:cubicBezTo>
                <a:close/>
                <a:moveTo>
                  <a:pt x="44" y="151"/>
                </a:moveTo>
                <a:lnTo>
                  <a:pt x="44" y="151"/>
                </a:lnTo>
                <a:cubicBezTo>
                  <a:pt x="44" y="98"/>
                  <a:pt x="98" y="44"/>
                  <a:pt x="151" y="44"/>
                </a:cubicBezTo>
                <a:cubicBezTo>
                  <a:pt x="213" y="44"/>
                  <a:pt x="266" y="98"/>
                  <a:pt x="266" y="159"/>
                </a:cubicBezTo>
                <a:cubicBezTo>
                  <a:pt x="266" y="221"/>
                  <a:pt x="213" y="266"/>
                  <a:pt x="160" y="266"/>
                </a:cubicBezTo>
                <a:cubicBezTo>
                  <a:pt x="98" y="266"/>
                  <a:pt x="44" y="212"/>
                  <a:pt x="44" y="15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47" name="Freeform 102"/>
          <p:cNvSpPr>
            <a:spLocks noChangeArrowheads="1"/>
          </p:cNvSpPr>
          <p:nvPr/>
        </p:nvSpPr>
        <p:spPr bwMode="auto">
          <a:xfrm>
            <a:off x="6738505" y="1807125"/>
            <a:ext cx="641117" cy="577006"/>
          </a:xfrm>
          <a:custGeom>
            <a:avLst/>
            <a:gdLst>
              <a:gd name="T0" fmla="*/ 35703 w 498"/>
              <a:gd name="T1" fmla="*/ 67874 h 445"/>
              <a:gd name="T2" fmla="*/ 35703 w 498"/>
              <a:gd name="T3" fmla="*/ 67874 h 445"/>
              <a:gd name="T4" fmla="*/ 63372 w 498"/>
              <a:gd name="T5" fmla="*/ 75965 h 445"/>
              <a:gd name="T6" fmla="*/ 67389 w 498"/>
              <a:gd name="T7" fmla="*/ 75965 h 445"/>
              <a:gd name="T8" fmla="*/ 87026 w 498"/>
              <a:gd name="T9" fmla="*/ 60232 h 445"/>
              <a:gd name="T10" fmla="*/ 87026 w 498"/>
              <a:gd name="T11" fmla="*/ 56187 h 445"/>
              <a:gd name="T12" fmla="*/ 79439 w 498"/>
              <a:gd name="T13" fmla="*/ 48096 h 445"/>
              <a:gd name="T14" fmla="*/ 122728 w 498"/>
              <a:gd name="T15" fmla="*/ 4495 h 445"/>
              <a:gd name="T16" fmla="*/ 87026 w 498"/>
              <a:gd name="T17" fmla="*/ 0 h 445"/>
              <a:gd name="T18" fmla="*/ 47753 w 498"/>
              <a:gd name="T19" fmla="*/ 24273 h 445"/>
              <a:gd name="T20" fmla="*/ 32133 w 498"/>
              <a:gd name="T21" fmla="*/ 36409 h 445"/>
              <a:gd name="T22" fmla="*/ 23653 w 498"/>
              <a:gd name="T23" fmla="*/ 52141 h 445"/>
              <a:gd name="T24" fmla="*/ 8033 w 498"/>
              <a:gd name="T25" fmla="*/ 56187 h 445"/>
              <a:gd name="T26" fmla="*/ 0 w 498"/>
              <a:gd name="T27" fmla="*/ 64278 h 445"/>
              <a:gd name="T28" fmla="*/ 0 w 498"/>
              <a:gd name="T29" fmla="*/ 67874 h 445"/>
              <a:gd name="T30" fmla="*/ 16066 w 498"/>
              <a:gd name="T31" fmla="*/ 84055 h 445"/>
              <a:gd name="T32" fmla="*/ 23653 w 498"/>
              <a:gd name="T33" fmla="*/ 88101 h 445"/>
              <a:gd name="T34" fmla="*/ 32133 w 498"/>
              <a:gd name="T35" fmla="*/ 80010 h 445"/>
              <a:gd name="T36" fmla="*/ 35703 w 498"/>
              <a:gd name="T37" fmla="*/ 67874 h 445"/>
              <a:gd name="T38" fmla="*/ 99075 w 498"/>
              <a:gd name="T39" fmla="*/ 71919 h 445"/>
              <a:gd name="T40" fmla="*/ 99075 w 498"/>
              <a:gd name="T41" fmla="*/ 71919 h 445"/>
              <a:gd name="T42" fmla="*/ 95059 w 498"/>
              <a:gd name="T43" fmla="*/ 71919 h 445"/>
              <a:gd name="T44" fmla="*/ 79439 w 498"/>
              <a:gd name="T45" fmla="*/ 84055 h 445"/>
              <a:gd name="T46" fmla="*/ 75422 w 498"/>
              <a:gd name="T47" fmla="*/ 91697 h 445"/>
              <a:gd name="T48" fmla="*/ 170035 w 498"/>
              <a:gd name="T49" fmla="*/ 195530 h 445"/>
              <a:gd name="T50" fmla="*/ 178068 w 498"/>
              <a:gd name="T51" fmla="*/ 195530 h 445"/>
              <a:gd name="T52" fmla="*/ 190117 w 498"/>
              <a:gd name="T53" fmla="*/ 187439 h 445"/>
              <a:gd name="T54" fmla="*/ 190117 w 498"/>
              <a:gd name="T55" fmla="*/ 179798 h 445"/>
              <a:gd name="T56" fmla="*/ 99075 w 498"/>
              <a:gd name="T57" fmla="*/ 71919 h 445"/>
              <a:gd name="T58" fmla="*/ 221804 w 498"/>
              <a:gd name="T59" fmla="*/ 28318 h 445"/>
              <a:gd name="T60" fmla="*/ 221804 w 498"/>
              <a:gd name="T61" fmla="*/ 28318 h 445"/>
              <a:gd name="T62" fmla="*/ 213771 w 498"/>
              <a:gd name="T63" fmla="*/ 24273 h 445"/>
              <a:gd name="T64" fmla="*/ 205737 w 498"/>
              <a:gd name="T65" fmla="*/ 40005 h 445"/>
              <a:gd name="T66" fmla="*/ 182084 w 498"/>
              <a:gd name="T67" fmla="*/ 48096 h 445"/>
              <a:gd name="T68" fmla="*/ 178068 w 498"/>
              <a:gd name="T69" fmla="*/ 28318 h 445"/>
              <a:gd name="T70" fmla="*/ 186101 w 498"/>
              <a:gd name="T71" fmla="*/ 8540 h 445"/>
              <a:gd name="T72" fmla="*/ 182084 w 498"/>
              <a:gd name="T73" fmla="*/ 4495 h 445"/>
              <a:gd name="T74" fmla="*/ 150398 w 498"/>
              <a:gd name="T75" fmla="*/ 32364 h 445"/>
              <a:gd name="T76" fmla="*/ 142365 w 498"/>
              <a:gd name="T77" fmla="*/ 67874 h 445"/>
              <a:gd name="T78" fmla="*/ 126745 w 498"/>
              <a:gd name="T79" fmla="*/ 84055 h 445"/>
              <a:gd name="T80" fmla="*/ 142365 w 498"/>
              <a:gd name="T81" fmla="*/ 103833 h 445"/>
              <a:gd name="T82" fmla="*/ 162448 w 498"/>
              <a:gd name="T83" fmla="*/ 84055 h 445"/>
              <a:gd name="T84" fmla="*/ 182084 w 498"/>
              <a:gd name="T85" fmla="*/ 80010 h 445"/>
              <a:gd name="T86" fmla="*/ 217787 w 498"/>
              <a:gd name="T87" fmla="*/ 64278 h 445"/>
              <a:gd name="T88" fmla="*/ 221804 w 498"/>
              <a:gd name="T89" fmla="*/ 28318 h 445"/>
              <a:gd name="T90" fmla="*/ 32133 w 498"/>
              <a:gd name="T91" fmla="*/ 179798 h 445"/>
              <a:gd name="T92" fmla="*/ 32133 w 498"/>
              <a:gd name="T93" fmla="*/ 179798 h 445"/>
              <a:gd name="T94" fmla="*/ 32133 w 498"/>
              <a:gd name="T95" fmla="*/ 187439 h 445"/>
              <a:gd name="T96" fmla="*/ 39719 w 498"/>
              <a:gd name="T97" fmla="*/ 199576 h 445"/>
              <a:gd name="T98" fmla="*/ 47753 w 498"/>
              <a:gd name="T99" fmla="*/ 195530 h 445"/>
              <a:gd name="T100" fmla="*/ 103092 w 498"/>
              <a:gd name="T101" fmla="*/ 143838 h 445"/>
              <a:gd name="T102" fmla="*/ 87026 w 498"/>
              <a:gd name="T103" fmla="*/ 123611 h 445"/>
              <a:gd name="T104" fmla="*/ 32133 w 498"/>
              <a:gd name="T105" fmla="*/ 179798 h 44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498" h="445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500"/>
                            </p:stCondLst>
                            <p:childTnLst>
                              <p:par>
                                <p:cTn id="9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21" grpId="0"/>
      <p:bldP spid="22" grpId="0"/>
      <p:bldP spid="24" grpId="0"/>
      <p:bldP spid="25" grpId="0"/>
      <p:bldP spid="27" grpId="0"/>
      <p:bldP spid="28" grpId="0"/>
      <p:bldP spid="31" grpId="0" animBg="1"/>
      <p:bldP spid="32" grpId="0" animBg="1"/>
      <p:bldP spid="33" grpId="0" animBg="1"/>
      <p:bldP spid="34" grpId="0" animBg="1"/>
      <p:bldP spid="35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 rot="14835180">
            <a:off x="975578" y="1019200"/>
            <a:ext cx="2379663" cy="2390775"/>
            <a:chOff x="8059737" y="321614"/>
            <a:chExt cx="2379663" cy="2390775"/>
          </a:xfrm>
        </p:grpSpPr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8059737" y="1959914"/>
              <a:ext cx="750888" cy="752475"/>
            </a:xfrm>
            <a:custGeom>
              <a:avLst/>
              <a:gdLst>
                <a:gd name="T0" fmla="*/ 200 w 200"/>
                <a:gd name="T1" fmla="*/ 88 h 200"/>
                <a:gd name="T2" fmla="*/ 177 w 200"/>
                <a:gd name="T3" fmla="*/ 24 h 200"/>
                <a:gd name="T4" fmla="*/ 111 w 200"/>
                <a:gd name="T5" fmla="*/ 0 h 200"/>
                <a:gd name="T6" fmla="*/ 8 w 200"/>
                <a:gd name="T7" fmla="*/ 103 h 200"/>
                <a:gd name="T8" fmla="*/ 41 w 200"/>
                <a:gd name="T9" fmla="*/ 81 h 200"/>
                <a:gd name="T10" fmla="*/ 8 w 200"/>
                <a:gd name="T11" fmla="*/ 193 h 200"/>
                <a:gd name="T12" fmla="*/ 119 w 200"/>
                <a:gd name="T13" fmla="*/ 159 h 200"/>
                <a:gd name="T14" fmla="*/ 96 w 200"/>
                <a:gd name="T15" fmla="*/ 192 h 200"/>
                <a:gd name="T16" fmla="*/ 200 w 200"/>
                <a:gd name="T17" fmla="*/ 88 h 200"/>
                <a:gd name="T18" fmla="*/ 122 w 200"/>
                <a:gd name="T19" fmla="*/ 135 h 200"/>
                <a:gd name="T20" fmla="*/ 137 w 200"/>
                <a:gd name="T21" fmla="*/ 114 h 200"/>
                <a:gd name="T22" fmla="*/ 65 w 200"/>
                <a:gd name="T23" fmla="*/ 136 h 200"/>
                <a:gd name="T24" fmla="*/ 86 w 200"/>
                <a:gd name="T25" fmla="*/ 64 h 200"/>
                <a:gd name="T26" fmla="*/ 65 w 200"/>
                <a:gd name="T27" fmla="*/ 78 h 200"/>
                <a:gd name="T28" fmla="*/ 132 w 200"/>
                <a:gd name="T29" fmla="*/ 11 h 200"/>
                <a:gd name="T30" fmla="*/ 174 w 200"/>
                <a:gd name="T31" fmla="*/ 27 h 200"/>
                <a:gd name="T32" fmla="*/ 189 w 200"/>
                <a:gd name="T33" fmla="*/ 68 h 200"/>
                <a:gd name="T34" fmla="*/ 122 w 200"/>
                <a:gd name="T35" fmla="*/ 13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0" h="200">
                  <a:moveTo>
                    <a:pt x="200" y="88"/>
                  </a:moveTo>
                  <a:cubicBezTo>
                    <a:pt x="177" y="24"/>
                    <a:pt x="177" y="24"/>
                    <a:pt x="177" y="24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1" y="0"/>
                    <a:pt x="38" y="4"/>
                    <a:pt x="8" y="103"/>
                  </a:cubicBezTo>
                  <a:cubicBezTo>
                    <a:pt x="8" y="103"/>
                    <a:pt x="27" y="87"/>
                    <a:pt x="41" y="81"/>
                  </a:cubicBezTo>
                  <a:cubicBezTo>
                    <a:pt x="41" y="81"/>
                    <a:pt x="0" y="146"/>
                    <a:pt x="8" y="193"/>
                  </a:cubicBezTo>
                  <a:cubicBezTo>
                    <a:pt x="54" y="200"/>
                    <a:pt x="119" y="159"/>
                    <a:pt x="119" y="159"/>
                  </a:cubicBezTo>
                  <a:cubicBezTo>
                    <a:pt x="113" y="173"/>
                    <a:pt x="96" y="192"/>
                    <a:pt x="96" y="192"/>
                  </a:cubicBezTo>
                  <a:cubicBezTo>
                    <a:pt x="195" y="162"/>
                    <a:pt x="200" y="88"/>
                    <a:pt x="200" y="88"/>
                  </a:cubicBezTo>
                  <a:moveTo>
                    <a:pt x="122" y="135"/>
                  </a:moveTo>
                  <a:cubicBezTo>
                    <a:pt x="122" y="135"/>
                    <a:pt x="132" y="123"/>
                    <a:pt x="137" y="114"/>
                  </a:cubicBezTo>
                  <a:cubicBezTo>
                    <a:pt x="137" y="114"/>
                    <a:pt x="94" y="140"/>
                    <a:pt x="65" y="136"/>
                  </a:cubicBezTo>
                  <a:cubicBezTo>
                    <a:pt x="59" y="105"/>
                    <a:pt x="86" y="64"/>
                    <a:pt x="86" y="64"/>
                  </a:cubicBezTo>
                  <a:cubicBezTo>
                    <a:pt x="77" y="68"/>
                    <a:pt x="65" y="78"/>
                    <a:pt x="65" y="78"/>
                  </a:cubicBezTo>
                  <a:cubicBezTo>
                    <a:pt x="84" y="14"/>
                    <a:pt x="132" y="11"/>
                    <a:pt x="132" y="11"/>
                  </a:cubicBezTo>
                  <a:cubicBezTo>
                    <a:pt x="174" y="27"/>
                    <a:pt x="174" y="27"/>
                    <a:pt x="174" y="27"/>
                  </a:cubicBezTo>
                  <a:cubicBezTo>
                    <a:pt x="189" y="68"/>
                    <a:pt x="189" y="68"/>
                    <a:pt x="189" y="68"/>
                  </a:cubicBezTo>
                  <a:cubicBezTo>
                    <a:pt x="189" y="68"/>
                    <a:pt x="186" y="116"/>
                    <a:pt x="122" y="135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21" name="Freeform 7"/>
            <p:cNvSpPr/>
            <p:nvPr/>
          </p:nvSpPr>
          <p:spPr bwMode="auto">
            <a:xfrm>
              <a:off x="8280400" y="2001189"/>
              <a:ext cx="488950" cy="485775"/>
            </a:xfrm>
            <a:custGeom>
              <a:avLst/>
              <a:gdLst>
                <a:gd name="T0" fmla="*/ 115 w 130"/>
                <a:gd name="T1" fmla="*/ 16 h 129"/>
                <a:gd name="T2" fmla="*/ 73 w 130"/>
                <a:gd name="T3" fmla="*/ 0 h 129"/>
                <a:gd name="T4" fmla="*/ 6 w 130"/>
                <a:gd name="T5" fmla="*/ 67 h 129"/>
                <a:gd name="T6" fmla="*/ 27 w 130"/>
                <a:gd name="T7" fmla="*/ 53 h 129"/>
                <a:gd name="T8" fmla="*/ 6 w 130"/>
                <a:gd name="T9" fmla="*/ 125 h 129"/>
                <a:gd name="T10" fmla="*/ 78 w 130"/>
                <a:gd name="T11" fmla="*/ 103 h 129"/>
                <a:gd name="T12" fmla="*/ 63 w 130"/>
                <a:gd name="T13" fmla="*/ 124 h 129"/>
                <a:gd name="T14" fmla="*/ 130 w 130"/>
                <a:gd name="T15" fmla="*/ 57 h 129"/>
                <a:gd name="T16" fmla="*/ 115 w 130"/>
                <a:gd name="T17" fmla="*/ 1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29">
                  <a:moveTo>
                    <a:pt x="115" y="16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0"/>
                    <a:pt x="25" y="3"/>
                    <a:pt x="6" y="67"/>
                  </a:cubicBezTo>
                  <a:cubicBezTo>
                    <a:pt x="6" y="67"/>
                    <a:pt x="18" y="57"/>
                    <a:pt x="27" y="53"/>
                  </a:cubicBezTo>
                  <a:cubicBezTo>
                    <a:pt x="27" y="53"/>
                    <a:pt x="0" y="94"/>
                    <a:pt x="6" y="125"/>
                  </a:cubicBezTo>
                  <a:cubicBezTo>
                    <a:pt x="35" y="129"/>
                    <a:pt x="78" y="103"/>
                    <a:pt x="78" y="103"/>
                  </a:cubicBezTo>
                  <a:cubicBezTo>
                    <a:pt x="73" y="112"/>
                    <a:pt x="63" y="124"/>
                    <a:pt x="63" y="124"/>
                  </a:cubicBezTo>
                  <a:cubicBezTo>
                    <a:pt x="127" y="105"/>
                    <a:pt x="130" y="57"/>
                    <a:pt x="130" y="57"/>
                  </a:cubicBezTo>
                  <a:cubicBezTo>
                    <a:pt x="115" y="16"/>
                    <a:pt x="115" y="16"/>
                    <a:pt x="115" y="16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22" name="Freeform 8"/>
            <p:cNvSpPr/>
            <p:nvPr/>
          </p:nvSpPr>
          <p:spPr bwMode="auto">
            <a:xfrm>
              <a:off x="8788400" y="1701152"/>
              <a:ext cx="614363" cy="822325"/>
            </a:xfrm>
            <a:custGeom>
              <a:avLst/>
              <a:gdLst>
                <a:gd name="T0" fmla="*/ 164 w 164"/>
                <a:gd name="T1" fmla="*/ 55 h 219"/>
                <a:gd name="T2" fmla="*/ 133 w 164"/>
                <a:gd name="T3" fmla="*/ 180 h 219"/>
                <a:gd name="T4" fmla="*/ 0 w 164"/>
                <a:gd name="T5" fmla="*/ 219 h 219"/>
                <a:gd name="T6" fmla="*/ 27 w 164"/>
                <a:gd name="T7" fmla="*/ 82 h 219"/>
                <a:gd name="T8" fmla="*/ 109 w 164"/>
                <a:gd name="T9" fmla="*/ 0 h 219"/>
                <a:gd name="T10" fmla="*/ 164 w 164"/>
                <a:gd name="T11" fmla="*/ 5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219">
                  <a:moveTo>
                    <a:pt x="164" y="55"/>
                  </a:moveTo>
                  <a:cubicBezTo>
                    <a:pt x="133" y="180"/>
                    <a:pt x="133" y="180"/>
                    <a:pt x="133" y="18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19"/>
                    <a:pt x="93" y="147"/>
                    <a:pt x="27" y="82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64" y="55"/>
                    <a:pt x="164" y="55"/>
                    <a:pt x="164" y="55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23" name="Freeform 9"/>
            <p:cNvSpPr/>
            <p:nvPr/>
          </p:nvSpPr>
          <p:spPr bwMode="auto">
            <a:xfrm>
              <a:off x="8235950" y="1350314"/>
              <a:ext cx="822325" cy="620713"/>
            </a:xfrm>
            <a:custGeom>
              <a:avLst/>
              <a:gdLst>
                <a:gd name="T0" fmla="*/ 164 w 219"/>
                <a:gd name="T1" fmla="*/ 0 h 165"/>
                <a:gd name="T2" fmla="*/ 38 w 219"/>
                <a:gd name="T3" fmla="*/ 32 h 165"/>
                <a:gd name="T4" fmla="*/ 0 w 219"/>
                <a:gd name="T5" fmla="*/ 165 h 165"/>
                <a:gd name="T6" fmla="*/ 137 w 219"/>
                <a:gd name="T7" fmla="*/ 137 h 165"/>
                <a:gd name="T8" fmla="*/ 219 w 219"/>
                <a:gd name="T9" fmla="*/ 55 h 165"/>
                <a:gd name="T10" fmla="*/ 164 w 219"/>
                <a:gd name="T1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165">
                  <a:moveTo>
                    <a:pt x="164" y="0"/>
                  </a:moveTo>
                  <a:cubicBezTo>
                    <a:pt x="38" y="32"/>
                    <a:pt x="38" y="32"/>
                    <a:pt x="38" y="32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165"/>
                    <a:pt x="71" y="72"/>
                    <a:pt x="137" y="137"/>
                  </a:cubicBezTo>
                  <a:cubicBezTo>
                    <a:pt x="219" y="55"/>
                    <a:pt x="219" y="55"/>
                    <a:pt x="219" y="55"/>
                  </a:cubicBezTo>
                  <a:lnTo>
                    <a:pt x="164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24" name="Freeform 10"/>
            <p:cNvSpPr/>
            <p:nvPr/>
          </p:nvSpPr>
          <p:spPr bwMode="auto">
            <a:xfrm>
              <a:off x="9024937" y="689914"/>
              <a:ext cx="1046163" cy="1047750"/>
            </a:xfrm>
            <a:custGeom>
              <a:avLst/>
              <a:gdLst>
                <a:gd name="T0" fmla="*/ 61 w 279"/>
                <a:gd name="T1" fmla="*/ 221 h 279"/>
                <a:gd name="T2" fmla="*/ 148 w 279"/>
                <a:gd name="T3" fmla="*/ 279 h 279"/>
                <a:gd name="T4" fmla="*/ 279 w 279"/>
                <a:gd name="T5" fmla="*/ 78 h 279"/>
                <a:gd name="T6" fmla="*/ 233 w 279"/>
                <a:gd name="T7" fmla="*/ 48 h 279"/>
                <a:gd name="T8" fmla="*/ 204 w 279"/>
                <a:gd name="T9" fmla="*/ 7 h 279"/>
                <a:gd name="T10" fmla="*/ 202 w 279"/>
                <a:gd name="T11" fmla="*/ 0 h 279"/>
                <a:gd name="T12" fmla="*/ 0 w 279"/>
                <a:gd name="T13" fmla="*/ 131 h 279"/>
                <a:gd name="T14" fmla="*/ 8 w 279"/>
                <a:gd name="T15" fmla="*/ 147 h 279"/>
                <a:gd name="T16" fmla="*/ 61 w 279"/>
                <a:gd name="T17" fmla="*/ 22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9" h="279">
                  <a:moveTo>
                    <a:pt x="61" y="221"/>
                  </a:moveTo>
                  <a:cubicBezTo>
                    <a:pt x="83" y="243"/>
                    <a:pt x="111" y="264"/>
                    <a:pt x="148" y="279"/>
                  </a:cubicBezTo>
                  <a:cubicBezTo>
                    <a:pt x="207" y="212"/>
                    <a:pt x="249" y="138"/>
                    <a:pt x="279" y="78"/>
                  </a:cubicBezTo>
                  <a:cubicBezTo>
                    <a:pt x="259" y="70"/>
                    <a:pt x="244" y="60"/>
                    <a:pt x="233" y="48"/>
                  </a:cubicBezTo>
                  <a:cubicBezTo>
                    <a:pt x="218" y="34"/>
                    <a:pt x="210" y="19"/>
                    <a:pt x="204" y="7"/>
                  </a:cubicBezTo>
                  <a:cubicBezTo>
                    <a:pt x="203" y="4"/>
                    <a:pt x="202" y="2"/>
                    <a:pt x="202" y="0"/>
                  </a:cubicBezTo>
                  <a:cubicBezTo>
                    <a:pt x="141" y="29"/>
                    <a:pt x="67" y="72"/>
                    <a:pt x="0" y="131"/>
                  </a:cubicBezTo>
                  <a:cubicBezTo>
                    <a:pt x="2" y="136"/>
                    <a:pt x="5" y="141"/>
                    <a:pt x="8" y="147"/>
                  </a:cubicBezTo>
                  <a:cubicBezTo>
                    <a:pt x="18" y="168"/>
                    <a:pt x="35" y="196"/>
                    <a:pt x="61" y="22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25" name="Freeform 11"/>
            <p:cNvSpPr/>
            <p:nvPr/>
          </p:nvSpPr>
          <p:spPr bwMode="auto">
            <a:xfrm>
              <a:off x="9820275" y="497827"/>
              <a:ext cx="442913" cy="442913"/>
            </a:xfrm>
            <a:custGeom>
              <a:avLst/>
              <a:gdLst>
                <a:gd name="T0" fmla="*/ 29 w 118"/>
                <a:gd name="T1" fmla="*/ 91 h 118"/>
                <a:gd name="T2" fmla="*/ 72 w 118"/>
                <a:gd name="T3" fmla="*/ 118 h 118"/>
                <a:gd name="T4" fmla="*/ 118 w 118"/>
                <a:gd name="T5" fmla="*/ 0 h 118"/>
                <a:gd name="T6" fmla="*/ 0 w 118"/>
                <a:gd name="T7" fmla="*/ 46 h 118"/>
                <a:gd name="T8" fmla="*/ 3 w 118"/>
                <a:gd name="T9" fmla="*/ 53 h 118"/>
                <a:gd name="T10" fmla="*/ 29 w 118"/>
                <a:gd name="T11" fmla="*/ 9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18">
                  <a:moveTo>
                    <a:pt x="29" y="91"/>
                  </a:moveTo>
                  <a:cubicBezTo>
                    <a:pt x="40" y="102"/>
                    <a:pt x="54" y="111"/>
                    <a:pt x="72" y="118"/>
                  </a:cubicBezTo>
                  <a:cubicBezTo>
                    <a:pt x="104" y="50"/>
                    <a:pt x="118" y="0"/>
                    <a:pt x="118" y="0"/>
                  </a:cubicBezTo>
                  <a:cubicBezTo>
                    <a:pt x="118" y="0"/>
                    <a:pt x="69" y="14"/>
                    <a:pt x="0" y="46"/>
                  </a:cubicBezTo>
                  <a:cubicBezTo>
                    <a:pt x="1" y="48"/>
                    <a:pt x="2" y="50"/>
                    <a:pt x="3" y="53"/>
                  </a:cubicBezTo>
                  <a:cubicBezTo>
                    <a:pt x="8" y="64"/>
                    <a:pt x="16" y="78"/>
                    <a:pt x="29" y="9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26" name="Freeform 12"/>
            <p:cNvSpPr/>
            <p:nvPr/>
          </p:nvSpPr>
          <p:spPr bwMode="auto">
            <a:xfrm>
              <a:off x="8450262" y="1212202"/>
              <a:ext cx="1095375" cy="1101725"/>
            </a:xfrm>
            <a:custGeom>
              <a:avLst/>
              <a:gdLst>
                <a:gd name="T0" fmla="*/ 206 w 292"/>
                <a:gd name="T1" fmla="*/ 91 h 293"/>
                <a:gd name="T2" fmla="*/ 150 w 292"/>
                <a:gd name="T3" fmla="*/ 14 h 293"/>
                <a:gd name="T4" fmla="*/ 144 w 292"/>
                <a:gd name="T5" fmla="*/ 0 h 293"/>
                <a:gd name="T6" fmla="*/ 0 w 292"/>
                <a:gd name="T7" fmla="*/ 197 h 293"/>
                <a:gd name="T8" fmla="*/ 37 w 292"/>
                <a:gd name="T9" fmla="*/ 253 h 293"/>
                <a:gd name="T10" fmla="*/ 96 w 292"/>
                <a:gd name="T11" fmla="*/ 293 h 293"/>
                <a:gd name="T12" fmla="*/ 292 w 292"/>
                <a:gd name="T13" fmla="*/ 149 h 293"/>
                <a:gd name="T14" fmla="*/ 206 w 292"/>
                <a:gd name="T15" fmla="*/ 9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2" h="293">
                  <a:moveTo>
                    <a:pt x="206" y="91"/>
                  </a:moveTo>
                  <a:cubicBezTo>
                    <a:pt x="179" y="64"/>
                    <a:pt x="161" y="35"/>
                    <a:pt x="150" y="14"/>
                  </a:cubicBezTo>
                  <a:cubicBezTo>
                    <a:pt x="148" y="9"/>
                    <a:pt x="146" y="4"/>
                    <a:pt x="144" y="0"/>
                  </a:cubicBezTo>
                  <a:cubicBezTo>
                    <a:pt x="86" y="53"/>
                    <a:pt x="34" y="118"/>
                    <a:pt x="0" y="197"/>
                  </a:cubicBezTo>
                  <a:cubicBezTo>
                    <a:pt x="0" y="197"/>
                    <a:pt x="11" y="228"/>
                    <a:pt x="37" y="253"/>
                  </a:cubicBezTo>
                  <a:cubicBezTo>
                    <a:pt x="63" y="279"/>
                    <a:pt x="96" y="293"/>
                    <a:pt x="96" y="293"/>
                  </a:cubicBezTo>
                  <a:cubicBezTo>
                    <a:pt x="175" y="260"/>
                    <a:pt x="240" y="207"/>
                    <a:pt x="292" y="149"/>
                  </a:cubicBezTo>
                  <a:cubicBezTo>
                    <a:pt x="256" y="134"/>
                    <a:pt x="228" y="113"/>
                    <a:pt x="206" y="9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27" name="Freeform 13"/>
            <p:cNvSpPr/>
            <p:nvPr/>
          </p:nvSpPr>
          <p:spPr bwMode="auto">
            <a:xfrm>
              <a:off x="9782175" y="670864"/>
              <a:ext cx="307975" cy="311150"/>
            </a:xfrm>
            <a:custGeom>
              <a:avLst/>
              <a:gdLst>
                <a:gd name="T0" fmla="*/ 31 w 82"/>
                <a:gd name="T1" fmla="*/ 53 h 83"/>
                <a:gd name="T2" fmla="*/ 77 w 82"/>
                <a:gd name="T3" fmla="*/ 83 h 83"/>
                <a:gd name="T4" fmla="*/ 82 w 82"/>
                <a:gd name="T5" fmla="*/ 72 h 83"/>
                <a:gd name="T6" fmla="*/ 39 w 82"/>
                <a:gd name="T7" fmla="*/ 45 h 83"/>
                <a:gd name="T8" fmla="*/ 13 w 82"/>
                <a:gd name="T9" fmla="*/ 7 h 83"/>
                <a:gd name="T10" fmla="*/ 10 w 82"/>
                <a:gd name="T11" fmla="*/ 0 h 83"/>
                <a:gd name="T12" fmla="*/ 0 w 82"/>
                <a:gd name="T13" fmla="*/ 5 h 83"/>
                <a:gd name="T14" fmla="*/ 2 w 82"/>
                <a:gd name="T15" fmla="*/ 12 h 83"/>
                <a:gd name="T16" fmla="*/ 31 w 82"/>
                <a:gd name="T17" fmla="*/ 5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83">
                  <a:moveTo>
                    <a:pt x="31" y="53"/>
                  </a:moveTo>
                  <a:cubicBezTo>
                    <a:pt x="42" y="65"/>
                    <a:pt x="57" y="75"/>
                    <a:pt x="77" y="83"/>
                  </a:cubicBezTo>
                  <a:cubicBezTo>
                    <a:pt x="78" y="79"/>
                    <a:pt x="80" y="76"/>
                    <a:pt x="82" y="72"/>
                  </a:cubicBezTo>
                  <a:cubicBezTo>
                    <a:pt x="64" y="65"/>
                    <a:pt x="50" y="56"/>
                    <a:pt x="39" y="45"/>
                  </a:cubicBezTo>
                  <a:cubicBezTo>
                    <a:pt x="26" y="32"/>
                    <a:pt x="18" y="18"/>
                    <a:pt x="13" y="7"/>
                  </a:cubicBezTo>
                  <a:cubicBezTo>
                    <a:pt x="12" y="4"/>
                    <a:pt x="11" y="2"/>
                    <a:pt x="10" y="0"/>
                  </a:cubicBezTo>
                  <a:cubicBezTo>
                    <a:pt x="7" y="2"/>
                    <a:pt x="3" y="3"/>
                    <a:pt x="0" y="5"/>
                  </a:cubicBezTo>
                  <a:cubicBezTo>
                    <a:pt x="0" y="7"/>
                    <a:pt x="1" y="9"/>
                    <a:pt x="2" y="12"/>
                  </a:cubicBezTo>
                  <a:cubicBezTo>
                    <a:pt x="8" y="24"/>
                    <a:pt x="16" y="39"/>
                    <a:pt x="31" y="53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28" name="Freeform 14"/>
            <p:cNvSpPr/>
            <p:nvPr/>
          </p:nvSpPr>
          <p:spPr bwMode="auto">
            <a:xfrm>
              <a:off x="8990012" y="1182039"/>
              <a:ext cx="590550" cy="590550"/>
            </a:xfrm>
            <a:custGeom>
              <a:avLst/>
              <a:gdLst>
                <a:gd name="T0" fmla="*/ 62 w 157"/>
                <a:gd name="T1" fmla="*/ 99 h 157"/>
                <a:gd name="T2" fmla="*/ 148 w 157"/>
                <a:gd name="T3" fmla="*/ 157 h 157"/>
                <a:gd name="T4" fmla="*/ 157 w 157"/>
                <a:gd name="T5" fmla="*/ 148 h 157"/>
                <a:gd name="T6" fmla="*/ 70 w 157"/>
                <a:gd name="T7" fmla="*/ 90 h 157"/>
                <a:gd name="T8" fmla="*/ 17 w 157"/>
                <a:gd name="T9" fmla="*/ 16 h 157"/>
                <a:gd name="T10" fmla="*/ 9 w 157"/>
                <a:gd name="T11" fmla="*/ 0 h 157"/>
                <a:gd name="T12" fmla="*/ 0 w 157"/>
                <a:gd name="T13" fmla="*/ 8 h 157"/>
                <a:gd name="T14" fmla="*/ 6 w 157"/>
                <a:gd name="T15" fmla="*/ 22 h 157"/>
                <a:gd name="T16" fmla="*/ 62 w 157"/>
                <a:gd name="T17" fmla="*/ 9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157">
                  <a:moveTo>
                    <a:pt x="62" y="99"/>
                  </a:moveTo>
                  <a:cubicBezTo>
                    <a:pt x="84" y="121"/>
                    <a:pt x="112" y="142"/>
                    <a:pt x="148" y="157"/>
                  </a:cubicBezTo>
                  <a:cubicBezTo>
                    <a:pt x="151" y="154"/>
                    <a:pt x="154" y="151"/>
                    <a:pt x="157" y="148"/>
                  </a:cubicBezTo>
                  <a:cubicBezTo>
                    <a:pt x="120" y="133"/>
                    <a:pt x="92" y="112"/>
                    <a:pt x="70" y="90"/>
                  </a:cubicBezTo>
                  <a:cubicBezTo>
                    <a:pt x="44" y="65"/>
                    <a:pt x="27" y="37"/>
                    <a:pt x="17" y="16"/>
                  </a:cubicBezTo>
                  <a:cubicBezTo>
                    <a:pt x="14" y="10"/>
                    <a:pt x="11" y="5"/>
                    <a:pt x="9" y="0"/>
                  </a:cubicBezTo>
                  <a:cubicBezTo>
                    <a:pt x="6" y="3"/>
                    <a:pt x="3" y="6"/>
                    <a:pt x="0" y="8"/>
                  </a:cubicBezTo>
                  <a:cubicBezTo>
                    <a:pt x="2" y="12"/>
                    <a:pt x="4" y="17"/>
                    <a:pt x="6" y="22"/>
                  </a:cubicBezTo>
                  <a:cubicBezTo>
                    <a:pt x="17" y="43"/>
                    <a:pt x="35" y="72"/>
                    <a:pt x="62" y="99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29" name="Freeform 15"/>
            <p:cNvSpPr/>
            <p:nvPr/>
          </p:nvSpPr>
          <p:spPr bwMode="auto">
            <a:xfrm>
              <a:off x="8510587" y="1572564"/>
              <a:ext cx="671513" cy="673100"/>
            </a:xfrm>
            <a:custGeom>
              <a:avLst/>
              <a:gdLst>
                <a:gd name="T0" fmla="*/ 354 w 423"/>
                <a:gd name="T1" fmla="*/ 0 h 424"/>
                <a:gd name="T2" fmla="*/ 423 w 423"/>
                <a:gd name="T3" fmla="*/ 71 h 424"/>
                <a:gd name="T4" fmla="*/ 0 w 423"/>
                <a:gd name="T5" fmla="*/ 424 h 424"/>
                <a:gd name="T6" fmla="*/ 354 w 423"/>
                <a:gd name="T7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3" h="424">
                  <a:moveTo>
                    <a:pt x="354" y="0"/>
                  </a:moveTo>
                  <a:lnTo>
                    <a:pt x="423" y="71"/>
                  </a:lnTo>
                  <a:lnTo>
                    <a:pt x="0" y="424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31" name="Freeform 17"/>
            <p:cNvSpPr/>
            <p:nvPr/>
          </p:nvSpPr>
          <p:spPr bwMode="auto">
            <a:xfrm>
              <a:off x="10153650" y="321614"/>
              <a:ext cx="285750" cy="285750"/>
            </a:xfrm>
            <a:custGeom>
              <a:avLst/>
              <a:gdLst>
                <a:gd name="T0" fmla="*/ 180 w 180"/>
                <a:gd name="T1" fmla="*/ 0 h 180"/>
                <a:gd name="T2" fmla="*/ 12 w 180"/>
                <a:gd name="T3" fmla="*/ 130 h 180"/>
                <a:gd name="T4" fmla="*/ 0 w 180"/>
                <a:gd name="T5" fmla="*/ 180 h 180"/>
                <a:gd name="T6" fmla="*/ 50 w 180"/>
                <a:gd name="T7" fmla="*/ 170 h 180"/>
                <a:gd name="T8" fmla="*/ 180 w 180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180">
                  <a:moveTo>
                    <a:pt x="180" y="0"/>
                  </a:moveTo>
                  <a:lnTo>
                    <a:pt x="12" y="130"/>
                  </a:lnTo>
                  <a:lnTo>
                    <a:pt x="0" y="180"/>
                  </a:lnTo>
                  <a:lnTo>
                    <a:pt x="50" y="170"/>
                  </a:lnTo>
                  <a:lnTo>
                    <a:pt x="1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32" name="Freeform 18"/>
            <p:cNvSpPr/>
            <p:nvPr/>
          </p:nvSpPr>
          <p:spPr bwMode="auto">
            <a:xfrm>
              <a:off x="9451975" y="948677"/>
              <a:ext cx="360363" cy="360363"/>
            </a:xfrm>
            <a:custGeom>
              <a:avLst/>
              <a:gdLst>
                <a:gd name="T0" fmla="*/ 79 w 96"/>
                <a:gd name="T1" fmla="*/ 79 h 96"/>
                <a:gd name="T2" fmla="*/ 17 w 96"/>
                <a:gd name="T3" fmla="*/ 79 h 96"/>
                <a:gd name="T4" fmla="*/ 17 w 96"/>
                <a:gd name="T5" fmla="*/ 17 h 96"/>
                <a:gd name="T6" fmla="*/ 79 w 96"/>
                <a:gd name="T7" fmla="*/ 17 h 96"/>
                <a:gd name="T8" fmla="*/ 79 w 96"/>
                <a:gd name="T9" fmla="*/ 7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6">
                  <a:moveTo>
                    <a:pt x="79" y="79"/>
                  </a:moveTo>
                  <a:cubicBezTo>
                    <a:pt x="62" y="96"/>
                    <a:pt x="34" y="96"/>
                    <a:pt x="17" y="79"/>
                  </a:cubicBezTo>
                  <a:cubicBezTo>
                    <a:pt x="0" y="62"/>
                    <a:pt x="0" y="34"/>
                    <a:pt x="17" y="17"/>
                  </a:cubicBezTo>
                  <a:cubicBezTo>
                    <a:pt x="34" y="0"/>
                    <a:pt x="62" y="0"/>
                    <a:pt x="79" y="17"/>
                  </a:cubicBezTo>
                  <a:cubicBezTo>
                    <a:pt x="96" y="34"/>
                    <a:pt x="96" y="62"/>
                    <a:pt x="79" y="79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33" name="Freeform 19"/>
            <p:cNvSpPr>
              <a:spLocks noEditPoints="1"/>
            </p:cNvSpPr>
            <p:nvPr/>
          </p:nvSpPr>
          <p:spPr bwMode="auto">
            <a:xfrm>
              <a:off x="9451975" y="948677"/>
              <a:ext cx="360363" cy="360363"/>
            </a:xfrm>
            <a:custGeom>
              <a:avLst/>
              <a:gdLst>
                <a:gd name="T0" fmla="*/ 48 w 96"/>
                <a:gd name="T1" fmla="*/ 96 h 96"/>
                <a:gd name="T2" fmla="*/ 14 w 96"/>
                <a:gd name="T3" fmla="*/ 82 h 96"/>
                <a:gd name="T4" fmla="*/ 0 w 96"/>
                <a:gd name="T5" fmla="*/ 48 h 96"/>
                <a:gd name="T6" fmla="*/ 14 w 96"/>
                <a:gd name="T7" fmla="*/ 14 h 96"/>
                <a:gd name="T8" fmla="*/ 48 w 96"/>
                <a:gd name="T9" fmla="*/ 0 h 96"/>
                <a:gd name="T10" fmla="*/ 82 w 96"/>
                <a:gd name="T11" fmla="*/ 14 h 96"/>
                <a:gd name="T12" fmla="*/ 96 w 96"/>
                <a:gd name="T13" fmla="*/ 48 h 96"/>
                <a:gd name="T14" fmla="*/ 82 w 96"/>
                <a:gd name="T15" fmla="*/ 82 h 96"/>
                <a:gd name="T16" fmla="*/ 48 w 96"/>
                <a:gd name="T17" fmla="*/ 96 h 96"/>
                <a:gd name="T18" fmla="*/ 48 w 96"/>
                <a:gd name="T19" fmla="*/ 10 h 96"/>
                <a:gd name="T20" fmla="*/ 21 w 96"/>
                <a:gd name="T21" fmla="*/ 21 h 96"/>
                <a:gd name="T22" fmla="*/ 10 w 96"/>
                <a:gd name="T23" fmla="*/ 48 h 96"/>
                <a:gd name="T24" fmla="*/ 21 w 96"/>
                <a:gd name="T25" fmla="*/ 75 h 96"/>
                <a:gd name="T26" fmla="*/ 48 w 96"/>
                <a:gd name="T27" fmla="*/ 86 h 96"/>
                <a:gd name="T28" fmla="*/ 75 w 96"/>
                <a:gd name="T29" fmla="*/ 75 h 96"/>
                <a:gd name="T30" fmla="*/ 86 w 96"/>
                <a:gd name="T31" fmla="*/ 48 h 96"/>
                <a:gd name="T32" fmla="*/ 75 w 96"/>
                <a:gd name="T33" fmla="*/ 21 h 96"/>
                <a:gd name="T34" fmla="*/ 48 w 96"/>
                <a:gd name="T35" fmla="*/ 1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96">
                  <a:moveTo>
                    <a:pt x="48" y="96"/>
                  </a:moveTo>
                  <a:cubicBezTo>
                    <a:pt x="35" y="96"/>
                    <a:pt x="23" y="91"/>
                    <a:pt x="14" y="82"/>
                  </a:cubicBezTo>
                  <a:cubicBezTo>
                    <a:pt x="5" y="73"/>
                    <a:pt x="0" y="61"/>
                    <a:pt x="0" y="48"/>
                  </a:cubicBezTo>
                  <a:cubicBezTo>
                    <a:pt x="0" y="35"/>
                    <a:pt x="5" y="23"/>
                    <a:pt x="14" y="14"/>
                  </a:cubicBezTo>
                  <a:cubicBezTo>
                    <a:pt x="23" y="5"/>
                    <a:pt x="35" y="0"/>
                    <a:pt x="48" y="0"/>
                  </a:cubicBezTo>
                  <a:cubicBezTo>
                    <a:pt x="61" y="0"/>
                    <a:pt x="73" y="5"/>
                    <a:pt x="82" y="14"/>
                  </a:cubicBezTo>
                  <a:cubicBezTo>
                    <a:pt x="91" y="23"/>
                    <a:pt x="96" y="35"/>
                    <a:pt x="96" y="48"/>
                  </a:cubicBezTo>
                  <a:cubicBezTo>
                    <a:pt x="96" y="61"/>
                    <a:pt x="91" y="73"/>
                    <a:pt x="82" y="82"/>
                  </a:cubicBezTo>
                  <a:cubicBezTo>
                    <a:pt x="73" y="91"/>
                    <a:pt x="61" y="96"/>
                    <a:pt x="48" y="96"/>
                  </a:cubicBezTo>
                  <a:moveTo>
                    <a:pt x="48" y="10"/>
                  </a:moveTo>
                  <a:cubicBezTo>
                    <a:pt x="38" y="10"/>
                    <a:pt x="28" y="14"/>
                    <a:pt x="21" y="21"/>
                  </a:cubicBezTo>
                  <a:cubicBezTo>
                    <a:pt x="14" y="28"/>
                    <a:pt x="10" y="38"/>
                    <a:pt x="10" y="48"/>
                  </a:cubicBezTo>
                  <a:cubicBezTo>
                    <a:pt x="10" y="58"/>
                    <a:pt x="14" y="68"/>
                    <a:pt x="21" y="75"/>
                  </a:cubicBezTo>
                  <a:cubicBezTo>
                    <a:pt x="28" y="82"/>
                    <a:pt x="38" y="86"/>
                    <a:pt x="48" y="86"/>
                  </a:cubicBezTo>
                  <a:cubicBezTo>
                    <a:pt x="58" y="86"/>
                    <a:pt x="68" y="82"/>
                    <a:pt x="75" y="75"/>
                  </a:cubicBezTo>
                  <a:cubicBezTo>
                    <a:pt x="82" y="68"/>
                    <a:pt x="86" y="58"/>
                    <a:pt x="86" y="48"/>
                  </a:cubicBezTo>
                  <a:cubicBezTo>
                    <a:pt x="86" y="38"/>
                    <a:pt x="82" y="28"/>
                    <a:pt x="75" y="21"/>
                  </a:cubicBezTo>
                  <a:cubicBezTo>
                    <a:pt x="68" y="14"/>
                    <a:pt x="58" y="10"/>
                    <a:pt x="48" y="10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34" name="Freeform 20"/>
            <p:cNvSpPr/>
            <p:nvPr/>
          </p:nvSpPr>
          <p:spPr bwMode="auto">
            <a:xfrm>
              <a:off x="10263187" y="497827"/>
              <a:ext cx="0" cy="3175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64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35" name="Freeform 21"/>
            <p:cNvSpPr>
              <a:spLocks noEditPoints="1"/>
            </p:cNvSpPr>
            <p:nvPr/>
          </p:nvSpPr>
          <p:spPr bwMode="auto">
            <a:xfrm>
              <a:off x="8805862" y="1850377"/>
              <a:ext cx="668338" cy="466725"/>
            </a:xfrm>
            <a:custGeom>
              <a:avLst/>
              <a:gdLst>
                <a:gd name="T0" fmla="*/ 45 w 178"/>
                <a:gd name="T1" fmla="*/ 102 h 124"/>
                <a:gd name="T2" fmla="*/ 1 w 178"/>
                <a:gd name="T3" fmla="*/ 123 h 124"/>
                <a:gd name="T4" fmla="*/ 0 w 178"/>
                <a:gd name="T5" fmla="*/ 123 h 124"/>
                <a:gd name="T6" fmla="*/ 0 w 178"/>
                <a:gd name="T7" fmla="*/ 123 h 124"/>
                <a:gd name="T8" fmla="*/ 1 w 178"/>
                <a:gd name="T9" fmla="*/ 124 h 124"/>
                <a:gd name="T10" fmla="*/ 45 w 178"/>
                <a:gd name="T11" fmla="*/ 102 h 124"/>
                <a:gd name="T12" fmla="*/ 45 w 178"/>
                <a:gd name="T13" fmla="*/ 102 h 124"/>
                <a:gd name="T14" fmla="*/ 178 w 178"/>
                <a:gd name="T15" fmla="*/ 0 h 124"/>
                <a:gd name="T16" fmla="*/ 158 w 178"/>
                <a:gd name="T17" fmla="*/ 19 h 124"/>
                <a:gd name="T18" fmla="*/ 158 w 178"/>
                <a:gd name="T19" fmla="*/ 19 h 124"/>
                <a:gd name="T20" fmla="*/ 178 w 178"/>
                <a:gd name="T21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124">
                  <a:moveTo>
                    <a:pt x="45" y="102"/>
                  </a:moveTo>
                  <a:cubicBezTo>
                    <a:pt x="31" y="110"/>
                    <a:pt x="16" y="117"/>
                    <a:pt x="1" y="123"/>
                  </a:cubicBezTo>
                  <a:cubicBezTo>
                    <a:pt x="1" y="123"/>
                    <a:pt x="1" y="123"/>
                    <a:pt x="0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" y="124"/>
                    <a:pt x="1" y="124"/>
                    <a:pt x="1" y="124"/>
                  </a:cubicBezTo>
                  <a:cubicBezTo>
                    <a:pt x="16" y="117"/>
                    <a:pt x="31" y="110"/>
                    <a:pt x="45" y="102"/>
                  </a:cubicBezTo>
                  <a:cubicBezTo>
                    <a:pt x="45" y="102"/>
                    <a:pt x="45" y="102"/>
                    <a:pt x="45" y="102"/>
                  </a:cubicBezTo>
                  <a:moveTo>
                    <a:pt x="178" y="0"/>
                  </a:moveTo>
                  <a:cubicBezTo>
                    <a:pt x="172" y="7"/>
                    <a:pt x="165" y="13"/>
                    <a:pt x="158" y="19"/>
                  </a:cubicBezTo>
                  <a:cubicBezTo>
                    <a:pt x="158" y="19"/>
                    <a:pt x="158" y="19"/>
                    <a:pt x="158" y="19"/>
                  </a:cubicBezTo>
                  <a:cubicBezTo>
                    <a:pt x="165" y="13"/>
                    <a:pt x="172" y="7"/>
                    <a:pt x="178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36" name="Freeform 22"/>
            <p:cNvSpPr/>
            <p:nvPr/>
          </p:nvSpPr>
          <p:spPr bwMode="auto">
            <a:xfrm>
              <a:off x="8788400" y="2305989"/>
              <a:ext cx="17463" cy="7938"/>
            </a:xfrm>
            <a:custGeom>
              <a:avLst/>
              <a:gdLst>
                <a:gd name="T0" fmla="*/ 0 w 5"/>
                <a:gd name="T1" fmla="*/ 0 h 2"/>
                <a:gd name="T2" fmla="*/ 5 w 5"/>
                <a:gd name="T3" fmla="*/ 2 h 2"/>
                <a:gd name="T4" fmla="*/ 5 w 5"/>
                <a:gd name="T5" fmla="*/ 2 h 2"/>
                <a:gd name="T6" fmla="*/ 0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3" y="1"/>
                    <a:pt x="0" y="0"/>
                  </a:cubicBezTo>
                </a:path>
              </a:pathLst>
            </a:custGeom>
            <a:solidFill>
              <a:srgbClr val="E5C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37" name="Freeform 23"/>
            <p:cNvSpPr/>
            <p:nvPr/>
          </p:nvSpPr>
          <p:spPr bwMode="auto">
            <a:xfrm>
              <a:off x="8975725" y="1921814"/>
              <a:ext cx="423863" cy="312738"/>
            </a:xfrm>
            <a:custGeom>
              <a:avLst/>
              <a:gdLst>
                <a:gd name="T0" fmla="*/ 113 w 113"/>
                <a:gd name="T1" fmla="*/ 0 h 83"/>
                <a:gd name="T2" fmla="*/ 0 w 113"/>
                <a:gd name="T3" fmla="*/ 83 h 83"/>
                <a:gd name="T4" fmla="*/ 0 w 113"/>
                <a:gd name="T5" fmla="*/ 83 h 83"/>
                <a:gd name="T6" fmla="*/ 113 w 113"/>
                <a:gd name="T7" fmla="*/ 0 h 83"/>
                <a:gd name="T8" fmla="*/ 113 w 113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83">
                  <a:moveTo>
                    <a:pt x="113" y="0"/>
                  </a:moveTo>
                  <a:cubicBezTo>
                    <a:pt x="80" y="31"/>
                    <a:pt x="42" y="60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42" y="60"/>
                    <a:pt x="80" y="31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</a:path>
              </a:pathLst>
            </a:custGeom>
            <a:solidFill>
              <a:srgbClr val="264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38" name="Freeform 24"/>
            <p:cNvSpPr/>
            <p:nvPr/>
          </p:nvSpPr>
          <p:spPr bwMode="auto">
            <a:xfrm>
              <a:off x="9415462" y="940739"/>
              <a:ext cx="652463" cy="796925"/>
            </a:xfrm>
            <a:custGeom>
              <a:avLst/>
              <a:gdLst>
                <a:gd name="T0" fmla="*/ 153 w 174"/>
                <a:gd name="T1" fmla="*/ 0 h 212"/>
                <a:gd name="T2" fmla="*/ 101 w 174"/>
                <a:gd name="T3" fmla="*/ 71 h 212"/>
                <a:gd name="T4" fmla="*/ 92 w 174"/>
                <a:gd name="T5" fmla="*/ 84 h 212"/>
                <a:gd name="T6" fmla="*/ 89 w 174"/>
                <a:gd name="T7" fmla="*/ 87 h 212"/>
                <a:gd name="T8" fmla="*/ 0 w 174"/>
                <a:gd name="T9" fmla="*/ 189 h 212"/>
                <a:gd name="T10" fmla="*/ 44 w 174"/>
                <a:gd name="T11" fmla="*/ 212 h 212"/>
                <a:gd name="T12" fmla="*/ 174 w 174"/>
                <a:gd name="T13" fmla="*/ 11 h 212"/>
                <a:gd name="T14" fmla="*/ 153 w 174"/>
                <a:gd name="T15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4" h="212">
                  <a:moveTo>
                    <a:pt x="153" y="0"/>
                  </a:moveTo>
                  <a:cubicBezTo>
                    <a:pt x="138" y="22"/>
                    <a:pt x="121" y="46"/>
                    <a:pt x="101" y="71"/>
                  </a:cubicBezTo>
                  <a:cubicBezTo>
                    <a:pt x="99" y="76"/>
                    <a:pt x="96" y="80"/>
                    <a:pt x="92" y="84"/>
                  </a:cubicBezTo>
                  <a:cubicBezTo>
                    <a:pt x="91" y="85"/>
                    <a:pt x="90" y="86"/>
                    <a:pt x="89" y="87"/>
                  </a:cubicBezTo>
                  <a:cubicBezTo>
                    <a:pt x="63" y="120"/>
                    <a:pt x="33" y="155"/>
                    <a:pt x="0" y="189"/>
                  </a:cubicBezTo>
                  <a:cubicBezTo>
                    <a:pt x="13" y="198"/>
                    <a:pt x="28" y="206"/>
                    <a:pt x="44" y="212"/>
                  </a:cubicBezTo>
                  <a:cubicBezTo>
                    <a:pt x="103" y="145"/>
                    <a:pt x="145" y="71"/>
                    <a:pt x="174" y="11"/>
                  </a:cubicBezTo>
                  <a:cubicBezTo>
                    <a:pt x="166" y="8"/>
                    <a:pt x="159" y="4"/>
                    <a:pt x="153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39" name="Freeform 25"/>
            <p:cNvSpPr/>
            <p:nvPr/>
          </p:nvSpPr>
          <p:spPr bwMode="auto">
            <a:xfrm>
              <a:off x="10012362" y="591489"/>
              <a:ext cx="217488" cy="349250"/>
            </a:xfrm>
            <a:custGeom>
              <a:avLst/>
              <a:gdLst>
                <a:gd name="T0" fmla="*/ 58 w 58"/>
                <a:gd name="T1" fmla="*/ 0 h 93"/>
                <a:gd name="T2" fmla="*/ 52 w 58"/>
                <a:gd name="T3" fmla="*/ 1 h 93"/>
                <a:gd name="T4" fmla="*/ 0 w 58"/>
                <a:gd name="T5" fmla="*/ 83 h 93"/>
                <a:gd name="T6" fmla="*/ 20 w 58"/>
                <a:gd name="T7" fmla="*/ 93 h 93"/>
                <a:gd name="T8" fmla="*/ 58 w 58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93">
                  <a:moveTo>
                    <a:pt x="58" y="0"/>
                  </a:moveTo>
                  <a:cubicBezTo>
                    <a:pt x="52" y="1"/>
                    <a:pt x="52" y="1"/>
                    <a:pt x="52" y="1"/>
                  </a:cubicBezTo>
                  <a:cubicBezTo>
                    <a:pt x="41" y="20"/>
                    <a:pt x="24" y="49"/>
                    <a:pt x="0" y="83"/>
                  </a:cubicBezTo>
                  <a:cubicBezTo>
                    <a:pt x="6" y="87"/>
                    <a:pt x="13" y="90"/>
                    <a:pt x="20" y="93"/>
                  </a:cubicBezTo>
                  <a:cubicBezTo>
                    <a:pt x="39" y="53"/>
                    <a:pt x="51" y="20"/>
                    <a:pt x="58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40" name="Freeform 26"/>
            <p:cNvSpPr/>
            <p:nvPr/>
          </p:nvSpPr>
          <p:spPr bwMode="auto">
            <a:xfrm>
              <a:off x="8678862" y="1685277"/>
              <a:ext cx="866775" cy="628650"/>
            </a:xfrm>
            <a:custGeom>
              <a:avLst/>
              <a:gdLst>
                <a:gd name="T0" fmla="*/ 188 w 231"/>
                <a:gd name="T1" fmla="*/ 0 h 167"/>
                <a:gd name="T2" fmla="*/ 0 w 231"/>
                <a:gd name="T3" fmla="*/ 147 h 167"/>
                <a:gd name="T4" fmla="*/ 29 w 231"/>
                <a:gd name="T5" fmla="*/ 165 h 167"/>
                <a:gd name="T6" fmla="*/ 34 w 231"/>
                <a:gd name="T7" fmla="*/ 167 h 167"/>
                <a:gd name="T8" fmla="*/ 35 w 231"/>
                <a:gd name="T9" fmla="*/ 167 h 167"/>
                <a:gd name="T10" fmla="*/ 79 w 231"/>
                <a:gd name="T11" fmla="*/ 146 h 167"/>
                <a:gd name="T12" fmla="*/ 192 w 231"/>
                <a:gd name="T13" fmla="*/ 63 h 167"/>
                <a:gd name="T14" fmla="*/ 212 w 231"/>
                <a:gd name="T15" fmla="*/ 44 h 167"/>
                <a:gd name="T16" fmla="*/ 231 w 231"/>
                <a:gd name="T17" fmla="*/ 23 h 167"/>
                <a:gd name="T18" fmla="*/ 188 w 231"/>
                <a:gd name="T1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1" h="167">
                  <a:moveTo>
                    <a:pt x="188" y="0"/>
                  </a:moveTo>
                  <a:cubicBezTo>
                    <a:pt x="133" y="55"/>
                    <a:pt x="70" y="108"/>
                    <a:pt x="0" y="147"/>
                  </a:cubicBezTo>
                  <a:cubicBezTo>
                    <a:pt x="29" y="165"/>
                    <a:pt x="29" y="165"/>
                    <a:pt x="29" y="165"/>
                  </a:cubicBezTo>
                  <a:cubicBezTo>
                    <a:pt x="32" y="166"/>
                    <a:pt x="33" y="166"/>
                    <a:pt x="34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50" y="161"/>
                    <a:pt x="65" y="154"/>
                    <a:pt x="79" y="146"/>
                  </a:cubicBezTo>
                  <a:cubicBezTo>
                    <a:pt x="121" y="123"/>
                    <a:pt x="159" y="94"/>
                    <a:pt x="192" y="63"/>
                  </a:cubicBezTo>
                  <a:cubicBezTo>
                    <a:pt x="199" y="57"/>
                    <a:pt x="206" y="51"/>
                    <a:pt x="212" y="44"/>
                  </a:cubicBezTo>
                  <a:cubicBezTo>
                    <a:pt x="219" y="37"/>
                    <a:pt x="225" y="30"/>
                    <a:pt x="231" y="23"/>
                  </a:cubicBezTo>
                  <a:cubicBezTo>
                    <a:pt x="215" y="17"/>
                    <a:pt x="201" y="9"/>
                    <a:pt x="188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41" name="Freeform 27"/>
            <p:cNvSpPr/>
            <p:nvPr/>
          </p:nvSpPr>
          <p:spPr bwMode="auto">
            <a:xfrm>
              <a:off x="9988550" y="904227"/>
              <a:ext cx="98425" cy="77788"/>
            </a:xfrm>
            <a:custGeom>
              <a:avLst/>
              <a:gdLst>
                <a:gd name="T0" fmla="*/ 6 w 26"/>
                <a:gd name="T1" fmla="*/ 0 h 21"/>
                <a:gd name="T2" fmla="*/ 0 w 26"/>
                <a:gd name="T3" fmla="*/ 10 h 21"/>
                <a:gd name="T4" fmla="*/ 21 w 26"/>
                <a:gd name="T5" fmla="*/ 21 h 21"/>
                <a:gd name="T6" fmla="*/ 26 w 26"/>
                <a:gd name="T7" fmla="*/ 10 h 21"/>
                <a:gd name="T8" fmla="*/ 6 w 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1">
                  <a:moveTo>
                    <a:pt x="6" y="0"/>
                  </a:moveTo>
                  <a:cubicBezTo>
                    <a:pt x="4" y="4"/>
                    <a:pt x="2" y="7"/>
                    <a:pt x="0" y="10"/>
                  </a:cubicBezTo>
                  <a:cubicBezTo>
                    <a:pt x="6" y="14"/>
                    <a:pt x="13" y="18"/>
                    <a:pt x="21" y="21"/>
                  </a:cubicBezTo>
                  <a:cubicBezTo>
                    <a:pt x="23" y="17"/>
                    <a:pt x="25" y="13"/>
                    <a:pt x="26" y="10"/>
                  </a:cubicBezTo>
                  <a:cubicBezTo>
                    <a:pt x="19" y="7"/>
                    <a:pt x="12" y="4"/>
                    <a:pt x="6" y="0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42" name="Freeform 28"/>
            <p:cNvSpPr/>
            <p:nvPr/>
          </p:nvSpPr>
          <p:spPr bwMode="auto">
            <a:xfrm>
              <a:off x="9385300" y="1651939"/>
              <a:ext cx="195263" cy="120650"/>
            </a:xfrm>
            <a:custGeom>
              <a:avLst/>
              <a:gdLst>
                <a:gd name="T0" fmla="*/ 8 w 52"/>
                <a:gd name="T1" fmla="*/ 0 h 32"/>
                <a:gd name="T2" fmla="*/ 0 w 52"/>
                <a:gd name="T3" fmla="*/ 9 h 32"/>
                <a:gd name="T4" fmla="*/ 43 w 52"/>
                <a:gd name="T5" fmla="*/ 32 h 32"/>
                <a:gd name="T6" fmla="*/ 52 w 52"/>
                <a:gd name="T7" fmla="*/ 23 h 32"/>
                <a:gd name="T8" fmla="*/ 8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8" y="0"/>
                  </a:moveTo>
                  <a:cubicBezTo>
                    <a:pt x="5" y="3"/>
                    <a:pt x="2" y="6"/>
                    <a:pt x="0" y="9"/>
                  </a:cubicBezTo>
                  <a:cubicBezTo>
                    <a:pt x="13" y="18"/>
                    <a:pt x="27" y="26"/>
                    <a:pt x="43" y="32"/>
                  </a:cubicBezTo>
                  <a:cubicBezTo>
                    <a:pt x="46" y="29"/>
                    <a:pt x="49" y="26"/>
                    <a:pt x="52" y="23"/>
                  </a:cubicBezTo>
                  <a:cubicBezTo>
                    <a:pt x="36" y="17"/>
                    <a:pt x="21" y="9"/>
                    <a:pt x="8" y="0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43" name="Freeform 29"/>
            <p:cNvSpPr/>
            <p:nvPr/>
          </p:nvSpPr>
          <p:spPr bwMode="auto">
            <a:xfrm>
              <a:off x="10207625" y="505764"/>
              <a:ext cx="52388" cy="88900"/>
            </a:xfrm>
            <a:custGeom>
              <a:avLst/>
              <a:gdLst>
                <a:gd name="T0" fmla="*/ 14 w 14"/>
                <a:gd name="T1" fmla="*/ 0 h 24"/>
                <a:gd name="T2" fmla="*/ 13 w 14"/>
                <a:gd name="T3" fmla="*/ 0 h 24"/>
                <a:gd name="T4" fmla="*/ 0 w 14"/>
                <a:gd name="T5" fmla="*/ 24 h 24"/>
                <a:gd name="T6" fmla="*/ 6 w 14"/>
                <a:gd name="T7" fmla="*/ 23 h 24"/>
                <a:gd name="T8" fmla="*/ 14 w 1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">
                  <a:moveTo>
                    <a:pt x="1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9" y="9"/>
                    <a:pt x="0" y="24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0" y="10"/>
                    <a:pt x="13" y="2"/>
                    <a:pt x="14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44" name="Freeform 30"/>
            <p:cNvSpPr/>
            <p:nvPr/>
          </p:nvSpPr>
          <p:spPr bwMode="auto">
            <a:xfrm>
              <a:off x="9748837" y="1209027"/>
              <a:ext cx="44450" cy="58738"/>
            </a:xfrm>
            <a:custGeom>
              <a:avLst/>
              <a:gdLst>
                <a:gd name="T0" fmla="*/ 12 w 12"/>
                <a:gd name="T1" fmla="*/ 0 h 16"/>
                <a:gd name="T2" fmla="*/ 0 w 12"/>
                <a:gd name="T3" fmla="*/ 16 h 16"/>
                <a:gd name="T4" fmla="*/ 3 w 12"/>
                <a:gd name="T5" fmla="*/ 13 h 16"/>
                <a:gd name="T6" fmla="*/ 12 w 12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6">
                  <a:moveTo>
                    <a:pt x="12" y="0"/>
                  </a:moveTo>
                  <a:cubicBezTo>
                    <a:pt x="8" y="5"/>
                    <a:pt x="5" y="11"/>
                    <a:pt x="0" y="16"/>
                  </a:cubicBezTo>
                  <a:cubicBezTo>
                    <a:pt x="1" y="15"/>
                    <a:pt x="2" y="14"/>
                    <a:pt x="3" y="13"/>
                  </a:cubicBezTo>
                  <a:cubicBezTo>
                    <a:pt x="7" y="9"/>
                    <a:pt x="10" y="5"/>
                    <a:pt x="12" y="0"/>
                  </a:cubicBezTo>
                </a:path>
              </a:pathLst>
            </a:custGeom>
            <a:solidFill>
              <a:srgbClr val="143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30" name="Freeform 16"/>
            <p:cNvSpPr/>
            <p:nvPr/>
          </p:nvSpPr>
          <p:spPr bwMode="auto">
            <a:xfrm>
              <a:off x="10153650" y="321614"/>
              <a:ext cx="285750" cy="285750"/>
            </a:xfrm>
            <a:custGeom>
              <a:avLst/>
              <a:gdLst>
                <a:gd name="T0" fmla="*/ 180 w 180"/>
                <a:gd name="T1" fmla="*/ 0 h 180"/>
                <a:gd name="T2" fmla="*/ 12 w 180"/>
                <a:gd name="T3" fmla="*/ 130 h 180"/>
                <a:gd name="T4" fmla="*/ 0 w 180"/>
                <a:gd name="T5" fmla="*/ 180 h 180"/>
                <a:gd name="T6" fmla="*/ 50 w 180"/>
                <a:gd name="T7" fmla="*/ 170 h 180"/>
                <a:gd name="T8" fmla="*/ 180 w 180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180">
                  <a:moveTo>
                    <a:pt x="180" y="0"/>
                  </a:moveTo>
                  <a:lnTo>
                    <a:pt x="12" y="130"/>
                  </a:lnTo>
                  <a:lnTo>
                    <a:pt x="0" y="180"/>
                  </a:lnTo>
                  <a:lnTo>
                    <a:pt x="50" y="17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</p:grpSp>
      <p:grpSp>
        <p:nvGrpSpPr>
          <p:cNvPr id="187" name="Group 186"/>
          <p:cNvGrpSpPr/>
          <p:nvPr/>
        </p:nvGrpSpPr>
        <p:grpSpPr>
          <a:xfrm rot="1320000">
            <a:off x="3367185" y="4512561"/>
            <a:ext cx="9159763" cy="83968"/>
            <a:chOff x="2347251" y="5124230"/>
            <a:chExt cx="9159763" cy="83968"/>
          </a:xfrm>
          <a:solidFill>
            <a:schemeClr val="bg2"/>
          </a:solidFill>
        </p:grpSpPr>
        <p:sp>
          <p:nvSpPr>
            <p:cNvPr id="94" name="Oval 93"/>
            <p:cNvSpPr/>
            <p:nvPr/>
          </p:nvSpPr>
          <p:spPr>
            <a:xfrm>
              <a:off x="2646453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2945655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3843261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4042729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3045389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99" name="Oval 98"/>
            <p:cNvSpPr/>
            <p:nvPr/>
          </p:nvSpPr>
          <p:spPr>
            <a:xfrm>
              <a:off x="3643793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4242197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>
              <a:off x="4441665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5439005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>
              <a:off x="5837941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4641133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5040069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4840601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5239537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6236877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6436345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5638473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6037409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2347251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>
              <a:off x="2446985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2845921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3244857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16" name="Oval 115"/>
            <p:cNvSpPr/>
            <p:nvPr/>
          </p:nvSpPr>
          <p:spPr>
            <a:xfrm>
              <a:off x="2546719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17" name="Oval 116"/>
            <p:cNvSpPr/>
            <p:nvPr/>
          </p:nvSpPr>
          <p:spPr>
            <a:xfrm>
              <a:off x="2746187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3444325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19" name="Oval 118"/>
            <p:cNvSpPr/>
            <p:nvPr/>
          </p:nvSpPr>
          <p:spPr>
            <a:xfrm>
              <a:off x="3544059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20" name="Oval 119"/>
            <p:cNvSpPr/>
            <p:nvPr/>
          </p:nvSpPr>
          <p:spPr>
            <a:xfrm>
              <a:off x="4541399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4740867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3743527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23" name="Oval 122"/>
            <p:cNvSpPr/>
            <p:nvPr/>
          </p:nvSpPr>
          <p:spPr>
            <a:xfrm>
              <a:off x="4341931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4940335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5139803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6137143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6536079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5339271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29" name="Oval 128"/>
            <p:cNvSpPr/>
            <p:nvPr/>
          </p:nvSpPr>
          <p:spPr>
            <a:xfrm>
              <a:off x="5738207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30" name="Oval 129"/>
            <p:cNvSpPr/>
            <p:nvPr/>
          </p:nvSpPr>
          <p:spPr>
            <a:xfrm>
              <a:off x="5538739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31" name="Oval 130"/>
            <p:cNvSpPr/>
            <p:nvPr/>
          </p:nvSpPr>
          <p:spPr>
            <a:xfrm>
              <a:off x="5937675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32" name="Oval 131"/>
            <p:cNvSpPr/>
            <p:nvPr/>
          </p:nvSpPr>
          <p:spPr>
            <a:xfrm>
              <a:off x="6735547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33" name="Oval 132"/>
            <p:cNvSpPr/>
            <p:nvPr/>
          </p:nvSpPr>
          <p:spPr>
            <a:xfrm>
              <a:off x="6835281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34" name="Oval 133"/>
            <p:cNvSpPr/>
            <p:nvPr/>
          </p:nvSpPr>
          <p:spPr>
            <a:xfrm>
              <a:off x="6336611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35" name="Oval 134"/>
            <p:cNvSpPr/>
            <p:nvPr/>
          </p:nvSpPr>
          <p:spPr>
            <a:xfrm>
              <a:off x="6635813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36" name="Oval 135"/>
            <p:cNvSpPr/>
            <p:nvPr/>
          </p:nvSpPr>
          <p:spPr>
            <a:xfrm>
              <a:off x="3344591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37" name="Oval 136"/>
            <p:cNvSpPr/>
            <p:nvPr/>
          </p:nvSpPr>
          <p:spPr>
            <a:xfrm>
              <a:off x="3942995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38" name="Oval 137"/>
            <p:cNvSpPr/>
            <p:nvPr/>
          </p:nvSpPr>
          <p:spPr>
            <a:xfrm>
              <a:off x="3145123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39" name="Oval 138"/>
            <p:cNvSpPr/>
            <p:nvPr/>
          </p:nvSpPr>
          <p:spPr>
            <a:xfrm>
              <a:off x="4142463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41" name="Oval 140"/>
            <p:cNvSpPr/>
            <p:nvPr/>
          </p:nvSpPr>
          <p:spPr>
            <a:xfrm>
              <a:off x="7234217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42" name="Oval 141"/>
            <p:cNvSpPr/>
            <p:nvPr/>
          </p:nvSpPr>
          <p:spPr>
            <a:xfrm>
              <a:off x="7533419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43" name="Oval 142"/>
            <p:cNvSpPr/>
            <p:nvPr/>
          </p:nvSpPr>
          <p:spPr>
            <a:xfrm>
              <a:off x="8431025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44" name="Oval 143"/>
            <p:cNvSpPr/>
            <p:nvPr/>
          </p:nvSpPr>
          <p:spPr>
            <a:xfrm>
              <a:off x="8630493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45" name="Oval 144"/>
            <p:cNvSpPr/>
            <p:nvPr/>
          </p:nvSpPr>
          <p:spPr>
            <a:xfrm>
              <a:off x="7633153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46" name="Oval 145"/>
            <p:cNvSpPr/>
            <p:nvPr/>
          </p:nvSpPr>
          <p:spPr>
            <a:xfrm>
              <a:off x="8231557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47" name="Oval 146"/>
            <p:cNvSpPr/>
            <p:nvPr/>
          </p:nvSpPr>
          <p:spPr>
            <a:xfrm>
              <a:off x="8829961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48" name="Oval 147"/>
            <p:cNvSpPr/>
            <p:nvPr/>
          </p:nvSpPr>
          <p:spPr>
            <a:xfrm>
              <a:off x="9029429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49" name="Oval 148"/>
            <p:cNvSpPr/>
            <p:nvPr/>
          </p:nvSpPr>
          <p:spPr>
            <a:xfrm>
              <a:off x="10026769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50" name="Oval 149"/>
            <p:cNvSpPr/>
            <p:nvPr/>
          </p:nvSpPr>
          <p:spPr>
            <a:xfrm>
              <a:off x="10425705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51" name="Oval 150"/>
            <p:cNvSpPr/>
            <p:nvPr/>
          </p:nvSpPr>
          <p:spPr>
            <a:xfrm>
              <a:off x="9228897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52" name="Oval 151"/>
            <p:cNvSpPr/>
            <p:nvPr/>
          </p:nvSpPr>
          <p:spPr>
            <a:xfrm>
              <a:off x="9627833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53" name="Oval 152"/>
            <p:cNvSpPr/>
            <p:nvPr/>
          </p:nvSpPr>
          <p:spPr>
            <a:xfrm>
              <a:off x="9428365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>
              <a:off x="9827301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10824641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11024109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10226237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58" name="Oval 157"/>
            <p:cNvSpPr/>
            <p:nvPr/>
          </p:nvSpPr>
          <p:spPr>
            <a:xfrm>
              <a:off x="10625173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6935015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7034749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7433685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62" name="Oval 161"/>
            <p:cNvSpPr/>
            <p:nvPr/>
          </p:nvSpPr>
          <p:spPr>
            <a:xfrm>
              <a:off x="7832621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7134483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64" name="Oval 163"/>
            <p:cNvSpPr/>
            <p:nvPr/>
          </p:nvSpPr>
          <p:spPr>
            <a:xfrm>
              <a:off x="7333951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8032089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66" name="Oval 165"/>
            <p:cNvSpPr/>
            <p:nvPr/>
          </p:nvSpPr>
          <p:spPr>
            <a:xfrm>
              <a:off x="8131823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67" name="Oval 166"/>
            <p:cNvSpPr/>
            <p:nvPr/>
          </p:nvSpPr>
          <p:spPr>
            <a:xfrm>
              <a:off x="9129163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9328631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69" name="Oval 168"/>
            <p:cNvSpPr/>
            <p:nvPr/>
          </p:nvSpPr>
          <p:spPr>
            <a:xfrm>
              <a:off x="8331291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70" name="Oval 169"/>
            <p:cNvSpPr/>
            <p:nvPr/>
          </p:nvSpPr>
          <p:spPr>
            <a:xfrm>
              <a:off x="8929695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71" name="Oval 170"/>
            <p:cNvSpPr/>
            <p:nvPr/>
          </p:nvSpPr>
          <p:spPr>
            <a:xfrm>
              <a:off x="9528099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9727567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73" name="Oval 172"/>
            <p:cNvSpPr/>
            <p:nvPr/>
          </p:nvSpPr>
          <p:spPr>
            <a:xfrm>
              <a:off x="10724907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74" name="Oval 173"/>
            <p:cNvSpPr/>
            <p:nvPr/>
          </p:nvSpPr>
          <p:spPr>
            <a:xfrm>
              <a:off x="11123843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75" name="Oval 174"/>
            <p:cNvSpPr/>
            <p:nvPr/>
          </p:nvSpPr>
          <p:spPr>
            <a:xfrm>
              <a:off x="9927035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76" name="Oval 175"/>
            <p:cNvSpPr/>
            <p:nvPr/>
          </p:nvSpPr>
          <p:spPr>
            <a:xfrm>
              <a:off x="10325971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77" name="Oval 176"/>
            <p:cNvSpPr/>
            <p:nvPr/>
          </p:nvSpPr>
          <p:spPr>
            <a:xfrm>
              <a:off x="10126503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78" name="Oval 177"/>
            <p:cNvSpPr/>
            <p:nvPr/>
          </p:nvSpPr>
          <p:spPr>
            <a:xfrm>
              <a:off x="10525439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79" name="Oval 178"/>
            <p:cNvSpPr/>
            <p:nvPr/>
          </p:nvSpPr>
          <p:spPr>
            <a:xfrm>
              <a:off x="11323311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80" name="Oval 179"/>
            <p:cNvSpPr/>
            <p:nvPr/>
          </p:nvSpPr>
          <p:spPr>
            <a:xfrm>
              <a:off x="11423046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81" name="Oval 180"/>
            <p:cNvSpPr/>
            <p:nvPr/>
          </p:nvSpPr>
          <p:spPr>
            <a:xfrm>
              <a:off x="10924375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82" name="Oval 181"/>
            <p:cNvSpPr/>
            <p:nvPr/>
          </p:nvSpPr>
          <p:spPr>
            <a:xfrm>
              <a:off x="11223577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83" name="Oval 182"/>
            <p:cNvSpPr/>
            <p:nvPr/>
          </p:nvSpPr>
          <p:spPr>
            <a:xfrm>
              <a:off x="7932355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84" name="Oval 183"/>
            <p:cNvSpPr/>
            <p:nvPr/>
          </p:nvSpPr>
          <p:spPr>
            <a:xfrm>
              <a:off x="8530759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85" name="Oval 184"/>
            <p:cNvSpPr/>
            <p:nvPr/>
          </p:nvSpPr>
          <p:spPr>
            <a:xfrm>
              <a:off x="7732887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86" name="Oval 185"/>
            <p:cNvSpPr/>
            <p:nvPr/>
          </p:nvSpPr>
          <p:spPr>
            <a:xfrm>
              <a:off x="8730227" y="5124230"/>
              <a:ext cx="83968" cy="839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</p:grpSp>
      <p:sp>
        <p:nvSpPr>
          <p:cNvPr id="242" name="TextBox 241"/>
          <p:cNvSpPr txBox="1"/>
          <p:nvPr/>
        </p:nvSpPr>
        <p:spPr>
          <a:xfrm>
            <a:off x="10083436" y="3552272"/>
            <a:ext cx="9571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solidFill>
                  <a:srgbClr val="17527C"/>
                </a:solidFill>
                <a:sym typeface="+mn-lt"/>
              </a:rPr>
              <a:t>Step 01</a:t>
            </a:r>
            <a:endParaRPr lang="id-ID" sz="1600" b="1" dirty="0">
              <a:solidFill>
                <a:srgbClr val="17527C"/>
              </a:solidFill>
              <a:sym typeface="+mn-lt"/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9720965" y="3847109"/>
            <a:ext cx="168205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1200" dirty="0">
                <a:solidFill>
                  <a:srgbClr val="778495"/>
                </a:solidFill>
                <a:sym typeface="+mn-lt"/>
              </a:rPr>
              <a:t>Lorem ipsum dolor sit amet, consectetur adipiscing elit.</a:t>
            </a:r>
            <a:endParaRPr lang="en-US" sz="1200" b="1" dirty="0">
              <a:solidFill>
                <a:srgbClr val="778495"/>
              </a:solidFill>
              <a:sym typeface="+mn-lt"/>
            </a:endParaRPr>
          </a:p>
        </p:txBody>
      </p:sp>
      <p:sp>
        <p:nvSpPr>
          <p:cNvPr id="244" name="TextBox 243"/>
          <p:cNvSpPr txBox="1"/>
          <p:nvPr/>
        </p:nvSpPr>
        <p:spPr>
          <a:xfrm>
            <a:off x="8277812" y="2746222"/>
            <a:ext cx="9571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solidFill>
                  <a:srgbClr val="003D69"/>
                </a:solidFill>
                <a:sym typeface="+mn-lt"/>
              </a:rPr>
              <a:t>Step 02</a:t>
            </a:r>
            <a:endParaRPr lang="id-ID" sz="1600" b="1" dirty="0">
              <a:solidFill>
                <a:srgbClr val="003D69"/>
              </a:solidFill>
              <a:sym typeface="+mn-lt"/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7915341" y="3041059"/>
            <a:ext cx="168205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1200" dirty="0">
                <a:solidFill>
                  <a:srgbClr val="778495"/>
                </a:solidFill>
                <a:sym typeface="+mn-lt"/>
              </a:rPr>
              <a:t>Lorem ipsum dolor sit amet, consectetur adipiscing elit.</a:t>
            </a:r>
            <a:endParaRPr lang="en-US" sz="1200" b="1" dirty="0">
              <a:solidFill>
                <a:srgbClr val="778495"/>
              </a:solidFill>
              <a:sym typeface="+mn-lt"/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6472188" y="1940171"/>
            <a:ext cx="9571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solidFill>
                  <a:srgbClr val="DE002B"/>
                </a:solidFill>
                <a:sym typeface="+mn-lt"/>
              </a:rPr>
              <a:t>Step 03</a:t>
            </a:r>
            <a:endParaRPr lang="id-ID" sz="1600" b="1" dirty="0">
              <a:solidFill>
                <a:srgbClr val="DE002B"/>
              </a:solidFill>
              <a:sym typeface="+mn-lt"/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6109717" y="2235008"/>
            <a:ext cx="168205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1200" dirty="0">
                <a:solidFill>
                  <a:srgbClr val="778495"/>
                </a:solidFill>
                <a:sym typeface="+mn-lt"/>
              </a:rPr>
              <a:t>Lorem ipsum dolor sit amet, consectetur adipiscing elit.</a:t>
            </a:r>
            <a:endParaRPr lang="en-US" sz="1200" b="1" dirty="0">
              <a:solidFill>
                <a:srgbClr val="778495"/>
              </a:solidFill>
              <a:sym typeface="+mn-lt"/>
            </a:endParaRPr>
          </a:p>
        </p:txBody>
      </p:sp>
      <p:cxnSp>
        <p:nvCxnSpPr>
          <p:cNvPr id="255" name="Straight Connector 254"/>
          <p:cNvCxnSpPr/>
          <p:nvPr/>
        </p:nvCxnSpPr>
        <p:spPr>
          <a:xfrm>
            <a:off x="1544410" y="2594265"/>
            <a:ext cx="0" cy="875424"/>
          </a:xfrm>
          <a:prstGeom prst="line">
            <a:avLst/>
          </a:prstGeom>
          <a:ln>
            <a:solidFill>
              <a:schemeClr val="bg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TextBox 260"/>
          <p:cNvSpPr txBox="1"/>
          <p:nvPr/>
        </p:nvSpPr>
        <p:spPr>
          <a:xfrm>
            <a:off x="5823144" y="5017870"/>
            <a:ext cx="9571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solidFill>
                  <a:srgbClr val="FD2D56"/>
                </a:solidFill>
                <a:sym typeface="+mn-lt"/>
              </a:rPr>
              <a:t>Step 04</a:t>
            </a:r>
            <a:endParaRPr lang="id-ID" sz="1600" b="1" dirty="0">
              <a:solidFill>
                <a:srgbClr val="FD2D56"/>
              </a:solidFill>
              <a:sym typeface="+mn-lt"/>
            </a:endParaRPr>
          </a:p>
        </p:txBody>
      </p:sp>
      <p:sp>
        <p:nvSpPr>
          <p:cNvPr id="262" name="TextBox 261"/>
          <p:cNvSpPr txBox="1"/>
          <p:nvPr/>
        </p:nvSpPr>
        <p:spPr>
          <a:xfrm>
            <a:off x="5460673" y="5312707"/>
            <a:ext cx="168205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1200" dirty="0">
                <a:solidFill>
                  <a:srgbClr val="778495"/>
                </a:solidFill>
                <a:sym typeface="+mn-lt"/>
              </a:rPr>
              <a:t>Lorem ipsum dolor sit amet, consectetur adipiscing elit.</a:t>
            </a:r>
            <a:endParaRPr lang="en-US" sz="1200" b="1" dirty="0">
              <a:solidFill>
                <a:srgbClr val="778495"/>
              </a:solidFill>
              <a:sym typeface="+mn-lt"/>
            </a:endParaRPr>
          </a:p>
        </p:txBody>
      </p:sp>
      <p:sp>
        <p:nvSpPr>
          <p:cNvPr id="264" name="TextBox 263"/>
          <p:cNvSpPr txBox="1"/>
          <p:nvPr/>
        </p:nvSpPr>
        <p:spPr>
          <a:xfrm>
            <a:off x="4017520" y="4211819"/>
            <a:ext cx="9571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solidFill>
                  <a:srgbClr val="0061A8"/>
                </a:solidFill>
                <a:sym typeface="+mn-lt"/>
              </a:rPr>
              <a:t>Step 05</a:t>
            </a:r>
            <a:endParaRPr lang="id-ID" sz="1600" b="1" dirty="0">
              <a:solidFill>
                <a:srgbClr val="0061A8"/>
              </a:solidFill>
              <a:sym typeface="+mn-lt"/>
            </a:endParaRPr>
          </a:p>
        </p:txBody>
      </p:sp>
      <p:sp>
        <p:nvSpPr>
          <p:cNvPr id="265" name="TextBox 264"/>
          <p:cNvSpPr txBox="1"/>
          <p:nvPr/>
        </p:nvSpPr>
        <p:spPr>
          <a:xfrm>
            <a:off x="3655049" y="4506656"/>
            <a:ext cx="168205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1200" dirty="0">
                <a:solidFill>
                  <a:srgbClr val="778495"/>
                </a:solidFill>
                <a:sym typeface="+mn-lt"/>
              </a:rPr>
              <a:t>Lorem ipsum dolor sit amet, consectetur adipiscing elit.</a:t>
            </a:r>
            <a:endParaRPr lang="en-US" sz="1200" b="1" dirty="0">
              <a:solidFill>
                <a:srgbClr val="778495"/>
              </a:solidFill>
              <a:sym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144421" y="5207810"/>
            <a:ext cx="707086" cy="707086"/>
            <a:chOff x="10144421" y="5207810"/>
            <a:chExt cx="707086" cy="707086"/>
          </a:xfrm>
        </p:grpSpPr>
        <p:sp>
          <p:nvSpPr>
            <p:cNvPr id="241" name="Oval 240"/>
            <p:cNvSpPr/>
            <p:nvPr/>
          </p:nvSpPr>
          <p:spPr>
            <a:xfrm>
              <a:off x="10144421" y="5207810"/>
              <a:ext cx="707086" cy="70708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266" name="TextBox 265"/>
            <p:cNvSpPr txBox="1"/>
            <p:nvPr/>
          </p:nvSpPr>
          <p:spPr>
            <a:xfrm>
              <a:off x="10168386" y="5392076"/>
              <a:ext cx="6591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smtClean="0">
                  <a:solidFill>
                    <a:srgbClr val="FFFFFF"/>
                  </a:solidFill>
                  <a:sym typeface="+mn-lt"/>
                </a:rPr>
                <a:t>2000</a:t>
              </a:r>
              <a:endParaRPr lang="en-US" sz="1600">
                <a:solidFill>
                  <a:srgbClr val="FFFFFF"/>
                </a:solidFill>
                <a:sym typeface="+mn-lt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676432" y="4615188"/>
            <a:ext cx="707086" cy="707086"/>
            <a:chOff x="8676432" y="4615188"/>
            <a:chExt cx="707086" cy="707086"/>
          </a:xfrm>
        </p:grpSpPr>
        <p:sp>
          <p:nvSpPr>
            <p:cNvPr id="240" name="Oval 239"/>
            <p:cNvSpPr/>
            <p:nvPr/>
          </p:nvSpPr>
          <p:spPr>
            <a:xfrm>
              <a:off x="8676432" y="4615188"/>
              <a:ext cx="707086" cy="70708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267" name="TextBox 266"/>
            <p:cNvSpPr txBox="1"/>
            <p:nvPr/>
          </p:nvSpPr>
          <p:spPr>
            <a:xfrm>
              <a:off x="8700397" y="4799454"/>
              <a:ext cx="6591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smtClean="0">
                  <a:solidFill>
                    <a:srgbClr val="FFFFFF"/>
                  </a:solidFill>
                  <a:sym typeface="+mn-lt"/>
                </a:rPr>
                <a:t>2002</a:t>
              </a:r>
              <a:endParaRPr lang="en-US" sz="1600">
                <a:solidFill>
                  <a:srgbClr val="FFFFFF"/>
                </a:solidFill>
                <a:sym typeface="+mn-l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208443" y="4022567"/>
            <a:ext cx="707086" cy="707086"/>
            <a:chOff x="7208443" y="4022567"/>
            <a:chExt cx="707086" cy="707086"/>
          </a:xfrm>
        </p:grpSpPr>
        <p:sp>
          <p:nvSpPr>
            <p:cNvPr id="239" name="Oval 238"/>
            <p:cNvSpPr/>
            <p:nvPr/>
          </p:nvSpPr>
          <p:spPr>
            <a:xfrm>
              <a:off x="7208443" y="4022567"/>
              <a:ext cx="707086" cy="70708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268" name="TextBox 267"/>
            <p:cNvSpPr txBox="1"/>
            <p:nvPr/>
          </p:nvSpPr>
          <p:spPr>
            <a:xfrm>
              <a:off x="7232408" y="4206833"/>
              <a:ext cx="6591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smtClean="0">
                  <a:solidFill>
                    <a:srgbClr val="FFFFFF"/>
                  </a:solidFill>
                  <a:sym typeface="+mn-lt"/>
                </a:rPr>
                <a:t>2004</a:t>
              </a:r>
              <a:endParaRPr lang="en-US" sz="1600">
                <a:solidFill>
                  <a:srgbClr val="FFFFFF"/>
                </a:solidFill>
                <a:sym typeface="+mn-lt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740454" y="3429946"/>
            <a:ext cx="707086" cy="707086"/>
            <a:chOff x="5740454" y="3429946"/>
            <a:chExt cx="707086" cy="707086"/>
          </a:xfrm>
        </p:grpSpPr>
        <p:sp>
          <p:nvSpPr>
            <p:cNvPr id="238" name="Oval 237"/>
            <p:cNvSpPr/>
            <p:nvPr/>
          </p:nvSpPr>
          <p:spPr>
            <a:xfrm>
              <a:off x="5740454" y="3429946"/>
              <a:ext cx="707086" cy="70708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269" name="TextBox 268"/>
            <p:cNvSpPr txBox="1"/>
            <p:nvPr/>
          </p:nvSpPr>
          <p:spPr>
            <a:xfrm>
              <a:off x="5764420" y="3614212"/>
              <a:ext cx="6591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smtClean="0">
                  <a:solidFill>
                    <a:srgbClr val="FFFFFF"/>
                  </a:solidFill>
                  <a:sym typeface="+mn-lt"/>
                </a:rPr>
                <a:t>2010</a:t>
              </a:r>
              <a:endParaRPr lang="en-US" sz="1600">
                <a:solidFill>
                  <a:srgbClr val="FFFFFF"/>
                </a:solidFill>
                <a:sym typeface="+mn-l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272465" y="2837325"/>
            <a:ext cx="707086" cy="707086"/>
            <a:chOff x="4272465" y="2837325"/>
            <a:chExt cx="707086" cy="707086"/>
          </a:xfrm>
        </p:grpSpPr>
        <p:sp>
          <p:nvSpPr>
            <p:cNvPr id="237" name="Oval 236"/>
            <p:cNvSpPr/>
            <p:nvPr/>
          </p:nvSpPr>
          <p:spPr>
            <a:xfrm>
              <a:off x="4272465" y="2837325"/>
              <a:ext cx="707086" cy="7070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270" name="TextBox 269"/>
            <p:cNvSpPr txBox="1"/>
            <p:nvPr/>
          </p:nvSpPr>
          <p:spPr>
            <a:xfrm>
              <a:off x="4296431" y="3021591"/>
              <a:ext cx="6591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smtClean="0">
                  <a:solidFill>
                    <a:srgbClr val="FFFFFF"/>
                  </a:solidFill>
                  <a:sym typeface="+mn-lt"/>
                </a:rPr>
                <a:t>2016</a:t>
              </a:r>
              <a:endParaRPr lang="en-US" sz="1600">
                <a:solidFill>
                  <a:srgbClr val="FFFFFF"/>
                </a:solidFill>
                <a:sym typeface="+mn-lt"/>
              </a:endParaRPr>
            </a:p>
          </p:txBody>
        </p:sp>
      </p:grpSp>
      <p:sp>
        <p:nvSpPr>
          <p:cNvPr id="274" name="TextBox 273"/>
          <p:cNvSpPr txBox="1"/>
          <p:nvPr/>
        </p:nvSpPr>
        <p:spPr>
          <a:xfrm>
            <a:off x="513400" y="4563131"/>
            <a:ext cx="2062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smtClean="0">
                <a:solidFill>
                  <a:srgbClr val="778495"/>
                </a:solidFill>
                <a:sym typeface="+mn-lt"/>
              </a:rPr>
              <a:t>Lorem ipsum dolor sit am consectetur adipiscing.</a:t>
            </a:r>
            <a:r>
              <a:rPr lang="en-US" sz="1200">
                <a:solidFill>
                  <a:srgbClr val="778495"/>
                </a:solidFill>
                <a:sym typeface="+mn-lt"/>
              </a:rPr>
              <a:t> Aliquam sit 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amet. </a:t>
            </a:r>
            <a:endParaRPr lang="en-US" sz="1200" b="1" dirty="0">
              <a:solidFill>
                <a:srgbClr val="778495"/>
              </a:solidFill>
              <a:sym typeface="+mn-lt"/>
            </a:endParaRPr>
          </a:p>
        </p:txBody>
      </p:sp>
      <p:sp>
        <p:nvSpPr>
          <p:cNvPr id="272" name="Freeform 123"/>
          <p:cNvSpPr>
            <a:spLocks noChangeArrowheads="1"/>
          </p:cNvSpPr>
          <p:nvPr/>
        </p:nvSpPr>
        <p:spPr bwMode="auto">
          <a:xfrm>
            <a:off x="1277436" y="3640852"/>
            <a:ext cx="533949" cy="546462"/>
          </a:xfrm>
          <a:custGeom>
            <a:avLst/>
            <a:gdLst>
              <a:gd name="T0" fmla="*/ 123628 w 452"/>
              <a:gd name="T1" fmla="*/ 135490 h 462"/>
              <a:gd name="T2" fmla="*/ 123628 w 452"/>
              <a:gd name="T3" fmla="*/ 135490 h 462"/>
              <a:gd name="T4" fmla="*/ 195108 w 452"/>
              <a:gd name="T5" fmla="*/ 11703 h 462"/>
              <a:gd name="T6" fmla="*/ 195108 w 452"/>
              <a:gd name="T7" fmla="*/ 8102 h 462"/>
              <a:gd name="T8" fmla="*/ 191062 w 452"/>
              <a:gd name="T9" fmla="*/ 8102 h 462"/>
              <a:gd name="T10" fmla="*/ 71480 w 452"/>
              <a:gd name="T11" fmla="*/ 80124 h 462"/>
              <a:gd name="T12" fmla="*/ 4046 w 452"/>
              <a:gd name="T13" fmla="*/ 135490 h 462"/>
              <a:gd name="T14" fmla="*/ 15735 w 452"/>
              <a:gd name="T15" fmla="*/ 147644 h 462"/>
              <a:gd name="T16" fmla="*/ 39561 w 452"/>
              <a:gd name="T17" fmla="*/ 139542 h 462"/>
              <a:gd name="T18" fmla="*/ 67883 w 452"/>
              <a:gd name="T19" fmla="*/ 167450 h 462"/>
              <a:gd name="T20" fmla="*/ 59791 w 452"/>
              <a:gd name="T21" fmla="*/ 191307 h 462"/>
              <a:gd name="T22" fmla="*/ 67883 w 452"/>
              <a:gd name="T23" fmla="*/ 203461 h 462"/>
              <a:gd name="T24" fmla="*/ 123628 w 452"/>
              <a:gd name="T25" fmla="*/ 135490 h 462"/>
              <a:gd name="T26" fmla="*/ 135317 w 452"/>
              <a:gd name="T27" fmla="*/ 67520 h 462"/>
              <a:gd name="T28" fmla="*/ 135317 w 452"/>
              <a:gd name="T29" fmla="*/ 67520 h 462"/>
              <a:gd name="T30" fmla="*/ 135317 w 452"/>
              <a:gd name="T31" fmla="*/ 43663 h 462"/>
              <a:gd name="T32" fmla="*/ 159143 w 452"/>
              <a:gd name="T33" fmla="*/ 43663 h 462"/>
              <a:gd name="T34" fmla="*/ 159143 w 452"/>
              <a:gd name="T35" fmla="*/ 67520 h 462"/>
              <a:gd name="T36" fmla="*/ 135317 w 452"/>
              <a:gd name="T37" fmla="*/ 67520 h 46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273" name="TextBox 272"/>
          <p:cNvSpPr txBox="1"/>
          <p:nvPr/>
        </p:nvSpPr>
        <p:spPr>
          <a:xfrm>
            <a:off x="860703" y="4281013"/>
            <a:ext cx="1367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solidFill>
                  <a:srgbClr val="DE002E"/>
                </a:solidFill>
                <a:sym typeface="+mn-lt"/>
              </a:rPr>
              <a:t>Your Target</a:t>
            </a:r>
            <a:endParaRPr lang="id-ID" sz="1600" b="1" dirty="0">
              <a:solidFill>
                <a:srgbClr val="DE002E"/>
              </a:solidFill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7787 0.70301 L -4.16667E-6 3.33333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93" y="-3516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" grpId="0"/>
      <p:bldP spid="243" grpId="0"/>
      <p:bldP spid="244" grpId="0"/>
      <p:bldP spid="245" grpId="0"/>
      <p:bldP spid="246" grpId="0"/>
      <p:bldP spid="247" grpId="0"/>
      <p:bldP spid="261" grpId="0"/>
      <p:bldP spid="262" grpId="0"/>
      <p:bldP spid="264" grpId="0"/>
      <p:bldP spid="265" grpId="0"/>
      <p:bldP spid="274" grpId="0"/>
      <p:bldP spid="272" grpId="0" animBg="1"/>
      <p:bldP spid="27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90600" y="3063347"/>
            <a:ext cx="1558283" cy="1304423"/>
            <a:chOff x="990600" y="3063347"/>
            <a:chExt cx="1558283" cy="1304423"/>
          </a:xfrm>
        </p:grpSpPr>
        <p:sp>
          <p:nvSpPr>
            <p:cNvPr id="5" name="Right Arrow 4"/>
            <p:cNvSpPr/>
            <p:nvPr/>
          </p:nvSpPr>
          <p:spPr>
            <a:xfrm>
              <a:off x="990600" y="3063347"/>
              <a:ext cx="1558283" cy="1304423"/>
            </a:xfrm>
            <a:prstGeom prst="rightArrow">
              <a:avLst>
                <a:gd name="adj1" fmla="val 56557"/>
                <a:gd name="adj2" fmla="val 50000"/>
              </a:avLst>
            </a:prstGeom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769741" y="3487085"/>
              <a:ext cx="456945" cy="45694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FFFFFF"/>
                </a:solidFill>
                <a:sym typeface="+mn-lt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15587" y="3562189"/>
            <a:ext cx="747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smtClean="0">
                <a:solidFill>
                  <a:srgbClr val="FFFFFF"/>
                </a:solidFill>
                <a:sym typeface="+mn-lt"/>
              </a:rPr>
              <a:t>Step 1</a:t>
            </a:r>
            <a:endParaRPr lang="en-US" sz="1400" b="1">
              <a:solidFill>
                <a:srgbClr val="FFFFFF"/>
              </a:solidFill>
              <a:sym typeface="+mn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912614" y="3063347"/>
            <a:ext cx="1558283" cy="1304423"/>
            <a:chOff x="7912614" y="3063347"/>
            <a:chExt cx="1558283" cy="1304423"/>
          </a:xfrm>
        </p:grpSpPr>
        <p:sp>
          <p:nvSpPr>
            <p:cNvPr id="15" name="Right Arrow 14"/>
            <p:cNvSpPr/>
            <p:nvPr/>
          </p:nvSpPr>
          <p:spPr>
            <a:xfrm>
              <a:off x="7912614" y="3063347"/>
              <a:ext cx="1558283" cy="1304423"/>
            </a:xfrm>
            <a:prstGeom prst="rightArrow">
              <a:avLst>
                <a:gd name="adj1" fmla="val 56557"/>
                <a:gd name="adj2" fmla="val 50000"/>
              </a:avLst>
            </a:prstGeom>
            <a:solidFill>
              <a:schemeClr val="accent5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8691754" y="3487085"/>
              <a:ext cx="456945" cy="45694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FFFFFF"/>
                </a:solidFill>
                <a:sym typeface="+mn-lt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937600" y="3562189"/>
            <a:ext cx="747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smtClean="0">
                <a:solidFill>
                  <a:srgbClr val="FFFFFF"/>
                </a:solidFill>
                <a:sym typeface="+mn-lt"/>
              </a:rPr>
              <a:t>Step 5</a:t>
            </a:r>
            <a:endParaRPr lang="en-US" sz="1400" b="1">
              <a:solidFill>
                <a:srgbClr val="FFFFFF"/>
              </a:solidFill>
              <a:sym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182111" y="3063347"/>
            <a:ext cx="1558283" cy="1304423"/>
            <a:chOff x="6182111" y="3063347"/>
            <a:chExt cx="1558283" cy="1304423"/>
          </a:xfrm>
        </p:grpSpPr>
        <p:sp>
          <p:nvSpPr>
            <p:cNvPr id="19" name="Right Arrow 18"/>
            <p:cNvSpPr/>
            <p:nvPr/>
          </p:nvSpPr>
          <p:spPr>
            <a:xfrm>
              <a:off x="6182111" y="3063347"/>
              <a:ext cx="1558283" cy="1304423"/>
            </a:xfrm>
            <a:prstGeom prst="rightArrow">
              <a:avLst>
                <a:gd name="adj1" fmla="val 56557"/>
                <a:gd name="adj2" fmla="val 50000"/>
              </a:avLst>
            </a:prstGeom>
            <a:solidFill>
              <a:schemeClr val="accent4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6961253" y="3487085"/>
              <a:ext cx="456945" cy="45694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FFFFFF"/>
                </a:solidFill>
                <a:sym typeface="+mn-lt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207097" y="3562189"/>
            <a:ext cx="747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smtClean="0">
                <a:solidFill>
                  <a:srgbClr val="FFFFFF"/>
                </a:solidFill>
                <a:sym typeface="+mn-lt"/>
              </a:rPr>
              <a:t>Step 4</a:t>
            </a:r>
            <a:endParaRPr lang="en-US" sz="1400" b="1">
              <a:solidFill>
                <a:srgbClr val="FFFFFF"/>
              </a:solidFill>
              <a:sym typeface="+mn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451607" y="3063347"/>
            <a:ext cx="1558283" cy="1304423"/>
            <a:chOff x="4451607" y="3063347"/>
            <a:chExt cx="1558283" cy="1304423"/>
          </a:xfrm>
        </p:grpSpPr>
        <p:sp>
          <p:nvSpPr>
            <p:cNvPr id="23" name="Right Arrow 22"/>
            <p:cNvSpPr/>
            <p:nvPr/>
          </p:nvSpPr>
          <p:spPr>
            <a:xfrm>
              <a:off x="4451607" y="3063347"/>
              <a:ext cx="1558283" cy="1304423"/>
            </a:xfrm>
            <a:prstGeom prst="rightArrow">
              <a:avLst>
                <a:gd name="adj1" fmla="val 56557"/>
                <a:gd name="adj2" fmla="val 50000"/>
              </a:avLst>
            </a:prstGeom>
            <a:solidFill>
              <a:schemeClr val="accent3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5230748" y="3487085"/>
              <a:ext cx="456945" cy="45694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FFFFFF"/>
                </a:solidFill>
                <a:sym typeface="+mn-lt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476594" y="3562189"/>
            <a:ext cx="747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smtClean="0">
                <a:solidFill>
                  <a:srgbClr val="FFFFFF"/>
                </a:solidFill>
                <a:sym typeface="+mn-lt"/>
              </a:rPr>
              <a:t>Step 3</a:t>
            </a:r>
            <a:endParaRPr lang="en-US" sz="1400" b="1">
              <a:solidFill>
                <a:srgbClr val="FFFFFF"/>
              </a:solidFill>
              <a:sym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721104" y="3063347"/>
            <a:ext cx="1558283" cy="1304423"/>
            <a:chOff x="2721104" y="3063347"/>
            <a:chExt cx="1558283" cy="1304423"/>
          </a:xfrm>
        </p:grpSpPr>
        <p:sp>
          <p:nvSpPr>
            <p:cNvPr id="27" name="Right Arrow 26"/>
            <p:cNvSpPr/>
            <p:nvPr/>
          </p:nvSpPr>
          <p:spPr>
            <a:xfrm>
              <a:off x="2721104" y="3063347"/>
              <a:ext cx="1558283" cy="1304423"/>
            </a:xfrm>
            <a:prstGeom prst="rightArrow">
              <a:avLst>
                <a:gd name="adj1" fmla="val 56557"/>
                <a:gd name="adj2" fmla="val 50000"/>
              </a:avLst>
            </a:prstGeom>
            <a:solidFill>
              <a:schemeClr val="accent2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3500244" y="3487085"/>
              <a:ext cx="456945" cy="45694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FFFFFF"/>
                </a:solidFill>
                <a:sym typeface="+mn-lt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746090" y="3562189"/>
            <a:ext cx="747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smtClean="0">
                <a:solidFill>
                  <a:srgbClr val="FFFFFF"/>
                </a:solidFill>
                <a:sym typeface="+mn-lt"/>
              </a:rPr>
              <a:t>Step 2</a:t>
            </a:r>
            <a:endParaRPr lang="en-US" sz="1400" b="1">
              <a:solidFill>
                <a:srgbClr val="FFFFFF"/>
              </a:solidFill>
              <a:sym typeface="+mn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643117" y="3063347"/>
            <a:ext cx="1558283" cy="1304423"/>
            <a:chOff x="9643117" y="3063347"/>
            <a:chExt cx="1558283" cy="1304423"/>
          </a:xfrm>
        </p:grpSpPr>
        <p:sp>
          <p:nvSpPr>
            <p:cNvPr id="37" name="Right Arrow 36"/>
            <p:cNvSpPr/>
            <p:nvPr/>
          </p:nvSpPr>
          <p:spPr>
            <a:xfrm>
              <a:off x="9643117" y="3063347"/>
              <a:ext cx="1558283" cy="1304423"/>
            </a:xfrm>
            <a:prstGeom prst="rightArrow">
              <a:avLst>
                <a:gd name="adj1" fmla="val 56557"/>
                <a:gd name="adj2" fmla="val 50000"/>
              </a:avLst>
            </a:prstGeom>
            <a:solidFill>
              <a:schemeClr val="accent6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10422257" y="3487085"/>
              <a:ext cx="456945" cy="45694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FFFFFF"/>
                </a:solidFill>
                <a:sym typeface="+mn-lt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9668103" y="3562189"/>
            <a:ext cx="747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smtClean="0">
                <a:solidFill>
                  <a:srgbClr val="FFFFFF"/>
                </a:solidFill>
                <a:sym typeface="+mn-lt"/>
              </a:rPr>
              <a:t>Step 6</a:t>
            </a:r>
            <a:endParaRPr lang="en-US" sz="1400" b="1">
              <a:solidFill>
                <a:srgbClr val="FFFFFF"/>
              </a:solidFill>
              <a:sym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78349" y="5020613"/>
            <a:ext cx="2062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smtClean="0">
                <a:solidFill>
                  <a:srgbClr val="778495"/>
                </a:solidFill>
                <a:sym typeface="+mn-lt"/>
              </a:rPr>
              <a:t>Lorem ipsum dolor sit am consectetur adipiscing.</a:t>
            </a:r>
            <a:r>
              <a:rPr lang="en-US" sz="1200">
                <a:solidFill>
                  <a:srgbClr val="778495"/>
                </a:solidFill>
                <a:sym typeface="+mn-lt"/>
              </a:rPr>
              <a:t> Aliquam sit 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amet. </a:t>
            </a:r>
            <a:endParaRPr lang="en-US" sz="1200" b="1" dirty="0">
              <a:solidFill>
                <a:srgbClr val="778495"/>
              </a:solidFill>
              <a:sym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37324" y="4738495"/>
            <a:ext cx="13440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solidFill>
                  <a:srgbClr val="778495"/>
                </a:solidFill>
                <a:sym typeface="+mn-lt"/>
              </a:rPr>
              <a:t>Find Target</a:t>
            </a:r>
            <a:endParaRPr lang="id-ID" sz="1600" b="1" dirty="0">
              <a:solidFill>
                <a:srgbClr val="778495"/>
              </a:solidFill>
              <a:sym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194950" y="5020613"/>
            <a:ext cx="2062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smtClean="0">
                <a:solidFill>
                  <a:srgbClr val="778495"/>
                </a:solidFill>
                <a:sym typeface="+mn-lt"/>
              </a:rPr>
              <a:t>Lorem ipsum dolor sit am consectetur adipiscing.</a:t>
            </a:r>
            <a:r>
              <a:rPr lang="en-US" sz="1200">
                <a:solidFill>
                  <a:srgbClr val="778495"/>
                </a:solidFill>
                <a:sym typeface="+mn-lt"/>
              </a:rPr>
              <a:t> Aliquam sit 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amet. </a:t>
            </a:r>
            <a:endParaRPr lang="en-US" sz="1200" b="1" dirty="0">
              <a:solidFill>
                <a:srgbClr val="778495"/>
              </a:solidFill>
              <a:sym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617691" y="4738495"/>
            <a:ext cx="12165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solidFill>
                  <a:srgbClr val="778495"/>
                </a:solidFill>
                <a:sym typeface="+mn-lt"/>
              </a:rPr>
              <a:t>Workhard</a:t>
            </a:r>
            <a:endParaRPr lang="id-ID" sz="1600" b="1" dirty="0">
              <a:solidFill>
                <a:srgbClr val="778495"/>
              </a:solidFill>
              <a:sym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611551" y="4894942"/>
            <a:ext cx="2062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smtClean="0">
                <a:solidFill>
                  <a:srgbClr val="778495"/>
                </a:solidFill>
                <a:sym typeface="+mn-lt"/>
              </a:rPr>
              <a:t>Lorem ipsum dolor sit am consectetur adipiscing.</a:t>
            </a:r>
            <a:r>
              <a:rPr lang="en-US" sz="1200">
                <a:solidFill>
                  <a:srgbClr val="778495"/>
                </a:solidFill>
                <a:sym typeface="+mn-lt"/>
              </a:rPr>
              <a:t> Aliquam sit 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amet. </a:t>
            </a:r>
            <a:endParaRPr lang="en-US" sz="1200" b="1" dirty="0">
              <a:solidFill>
                <a:srgbClr val="778495"/>
              </a:solidFill>
              <a:sym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116622" y="4612824"/>
            <a:ext cx="1051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solidFill>
                  <a:srgbClr val="778495"/>
                </a:solidFill>
                <a:sym typeface="+mn-lt"/>
              </a:rPr>
              <a:t>Fix Bugs</a:t>
            </a:r>
            <a:endParaRPr lang="id-ID" sz="1600" b="1" dirty="0">
              <a:solidFill>
                <a:srgbClr val="778495"/>
              </a:solidFill>
              <a:sym typeface="+mn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522093" y="2110321"/>
            <a:ext cx="2062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smtClean="0">
                <a:solidFill>
                  <a:srgbClr val="778495"/>
                </a:solidFill>
                <a:sym typeface="+mn-lt"/>
              </a:rPr>
              <a:t>Lorem ipsum dolor sit am consectetur adipiscing.</a:t>
            </a:r>
            <a:r>
              <a:rPr lang="en-US" sz="1200">
                <a:solidFill>
                  <a:srgbClr val="778495"/>
                </a:solidFill>
                <a:sym typeface="+mn-lt"/>
              </a:rPr>
              <a:t> Aliquam sit 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amet. </a:t>
            </a:r>
            <a:endParaRPr lang="en-US" sz="1200" b="1" dirty="0">
              <a:solidFill>
                <a:srgbClr val="778495"/>
              </a:solidFill>
              <a:sym typeface="+mn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976669" y="1828203"/>
            <a:ext cx="1152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solidFill>
                  <a:srgbClr val="778495"/>
                </a:solidFill>
                <a:sym typeface="+mn-lt"/>
              </a:rPr>
              <a:t>Get Ideas</a:t>
            </a:r>
            <a:endParaRPr lang="id-ID" sz="1600" b="1" dirty="0">
              <a:solidFill>
                <a:srgbClr val="778495"/>
              </a:solidFill>
              <a:sym typeface="+mn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938694" y="2110321"/>
            <a:ext cx="2062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smtClean="0">
                <a:solidFill>
                  <a:srgbClr val="778495"/>
                </a:solidFill>
                <a:sym typeface="+mn-lt"/>
              </a:rPr>
              <a:t>Lorem ipsum dolor sit am consectetur adipiscing.</a:t>
            </a:r>
            <a:r>
              <a:rPr lang="en-US" sz="1200">
                <a:solidFill>
                  <a:srgbClr val="778495"/>
                </a:solidFill>
                <a:sym typeface="+mn-lt"/>
              </a:rPr>
              <a:t> Aliquam sit 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amet. </a:t>
            </a:r>
            <a:endParaRPr lang="en-US" sz="1200" b="1" dirty="0">
              <a:solidFill>
                <a:srgbClr val="778495"/>
              </a:solidFill>
              <a:sym typeface="+mn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344603" y="1828203"/>
            <a:ext cx="1250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solidFill>
                  <a:srgbClr val="778495"/>
                </a:solidFill>
                <a:sym typeface="+mn-lt"/>
              </a:rPr>
              <a:t>Teamwork</a:t>
            </a:r>
            <a:endParaRPr lang="id-ID" sz="1600" b="1" dirty="0">
              <a:solidFill>
                <a:srgbClr val="778495"/>
              </a:solidFill>
              <a:sym typeface="+mn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355295" y="1984650"/>
            <a:ext cx="2062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smtClean="0">
                <a:solidFill>
                  <a:srgbClr val="778495"/>
                </a:solidFill>
                <a:sym typeface="+mn-lt"/>
              </a:rPr>
              <a:t>Lorem ipsum dolor sit am consectetur adipiscing.</a:t>
            </a:r>
            <a:r>
              <a:rPr lang="en-US" sz="1200">
                <a:solidFill>
                  <a:srgbClr val="778495"/>
                </a:solidFill>
                <a:sym typeface="+mn-lt"/>
              </a:rPr>
              <a:t> Aliquam sit 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amet. </a:t>
            </a:r>
            <a:endParaRPr lang="en-US" sz="1200" b="1" dirty="0">
              <a:solidFill>
                <a:srgbClr val="778495"/>
              </a:solidFill>
              <a:sym typeface="+mn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898839" y="1702532"/>
            <a:ext cx="9749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solidFill>
                  <a:srgbClr val="778495"/>
                </a:solidFill>
                <a:sym typeface="+mn-lt"/>
              </a:rPr>
              <a:t>Success</a:t>
            </a:r>
            <a:endParaRPr lang="id-ID" sz="1600" b="1" dirty="0">
              <a:solidFill>
                <a:srgbClr val="778495"/>
              </a:solidFill>
              <a:sym typeface="+mn-lt"/>
            </a:endParaRPr>
          </a:p>
        </p:txBody>
      </p:sp>
      <p:sp>
        <p:nvSpPr>
          <p:cNvPr id="67" name="Freeform 78"/>
          <p:cNvSpPr>
            <a:spLocks noChangeArrowheads="1"/>
          </p:cNvSpPr>
          <p:nvPr/>
        </p:nvSpPr>
        <p:spPr bwMode="auto">
          <a:xfrm>
            <a:off x="1880806" y="3596055"/>
            <a:ext cx="234814" cy="239006"/>
          </a:xfrm>
          <a:custGeom>
            <a:avLst/>
            <a:gdLst>
              <a:gd name="T0" fmla="*/ 169779 w 399"/>
              <a:gd name="T1" fmla="*/ 152019 h 400"/>
              <a:gd name="T2" fmla="*/ 169779 w 399"/>
              <a:gd name="T3" fmla="*/ 152019 h 400"/>
              <a:gd name="T4" fmla="*/ 130119 w 399"/>
              <a:gd name="T5" fmla="*/ 108133 h 400"/>
              <a:gd name="T6" fmla="*/ 138140 w 399"/>
              <a:gd name="T7" fmla="*/ 71938 h 400"/>
              <a:gd name="T8" fmla="*/ 67288 w 399"/>
              <a:gd name="T9" fmla="*/ 0 h 400"/>
              <a:gd name="T10" fmla="*/ 0 w 399"/>
              <a:gd name="T11" fmla="*/ 68318 h 400"/>
              <a:gd name="T12" fmla="*/ 71298 w 399"/>
              <a:gd name="T13" fmla="*/ 140256 h 400"/>
              <a:gd name="T14" fmla="*/ 102491 w 399"/>
              <a:gd name="T15" fmla="*/ 132112 h 400"/>
              <a:gd name="T16" fmla="*/ 146161 w 399"/>
              <a:gd name="T17" fmla="*/ 176451 h 400"/>
              <a:gd name="T18" fmla="*/ 161758 w 399"/>
              <a:gd name="T19" fmla="*/ 176451 h 400"/>
              <a:gd name="T20" fmla="*/ 173344 w 399"/>
              <a:gd name="T21" fmla="*/ 164687 h 400"/>
              <a:gd name="T22" fmla="*/ 169779 w 399"/>
              <a:gd name="T23" fmla="*/ 152019 h 400"/>
              <a:gd name="T24" fmla="*/ 19607 w 399"/>
              <a:gd name="T25" fmla="*/ 68318 h 400"/>
              <a:gd name="T26" fmla="*/ 19607 w 399"/>
              <a:gd name="T27" fmla="*/ 68318 h 400"/>
              <a:gd name="T28" fmla="*/ 67288 w 399"/>
              <a:gd name="T29" fmla="*/ 19907 h 400"/>
              <a:gd name="T30" fmla="*/ 118533 w 399"/>
              <a:gd name="T31" fmla="*/ 71938 h 400"/>
              <a:gd name="T32" fmla="*/ 71298 w 399"/>
              <a:gd name="T33" fmla="*/ 120348 h 400"/>
              <a:gd name="T34" fmla="*/ 19607 w 399"/>
              <a:gd name="T35" fmla="*/ 68318 h 4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99" h="400">
                <a:moveTo>
                  <a:pt x="381" y="336"/>
                </a:moveTo>
                <a:lnTo>
                  <a:pt x="381" y="336"/>
                </a:lnTo>
                <a:cubicBezTo>
                  <a:pt x="292" y="239"/>
                  <a:pt x="292" y="239"/>
                  <a:pt x="292" y="239"/>
                </a:cubicBezTo>
                <a:cubicBezTo>
                  <a:pt x="301" y="212"/>
                  <a:pt x="310" y="186"/>
                  <a:pt x="310" y="159"/>
                </a:cubicBezTo>
                <a:cubicBezTo>
                  <a:pt x="310" y="71"/>
                  <a:pt x="239" y="0"/>
                  <a:pt x="151" y="0"/>
                </a:cubicBezTo>
                <a:cubicBezTo>
                  <a:pt x="70" y="0"/>
                  <a:pt x="0" y="71"/>
                  <a:pt x="0" y="151"/>
                </a:cubicBezTo>
                <a:cubicBezTo>
                  <a:pt x="0" y="239"/>
                  <a:pt x="70" y="310"/>
                  <a:pt x="160" y="310"/>
                </a:cubicBezTo>
                <a:cubicBezTo>
                  <a:pt x="186" y="310"/>
                  <a:pt x="213" y="302"/>
                  <a:pt x="230" y="292"/>
                </a:cubicBezTo>
                <a:cubicBezTo>
                  <a:pt x="328" y="390"/>
                  <a:pt x="328" y="390"/>
                  <a:pt x="328" y="390"/>
                </a:cubicBezTo>
                <a:cubicBezTo>
                  <a:pt x="336" y="399"/>
                  <a:pt x="354" y="399"/>
                  <a:pt x="363" y="390"/>
                </a:cubicBezTo>
                <a:cubicBezTo>
                  <a:pt x="389" y="364"/>
                  <a:pt x="389" y="364"/>
                  <a:pt x="389" y="364"/>
                </a:cubicBezTo>
                <a:cubicBezTo>
                  <a:pt x="398" y="355"/>
                  <a:pt x="389" y="346"/>
                  <a:pt x="381" y="336"/>
                </a:cubicBezTo>
                <a:close/>
                <a:moveTo>
                  <a:pt x="44" y="151"/>
                </a:moveTo>
                <a:lnTo>
                  <a:pt x="44" y="151"/>
                </a:lnTo>
                <a:cubicBezTo>
                  <a:pt x="44" y="98"/>
                  <a:pt x="98" y="44"/>
                  <a:pt x="151" y="44"/>
                </a:cubicBezTo>
                <a:cubicBezTo>
                  <a:pt x="213" y="44"/>
                  <a:pt x="266" y="98"/>
                  <a:pt x="266" y="159"/>
                </a:cubicBezTo>
                <a:cubicBezTo>
                  <a:pt x="266" y="221"/>
                  <a:pt x="213" y="266"/>
                  <a:pt x="160" y="266"/>
                </a:cubicBezTo>
                <a:cubicBezTo>
                  <a:pt x="98" y="266"/>
                  <a:pt x="44" y="212"/>
                  <a:pt x="44" y="15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70" name="Freeform 29"/>
          <p:cNvSpPr>
            <a:spLocks noChangeArrowheads="1"/>
          </p:cNvSpPr>
          <p:nvPr/>
        </p:nvSpPr>
        <p:spPr bwMode="auto">
          <a:xfrm>
            <a:off x="10528312" y="3589253"/>
            <a:ext cx="244836" cy="252608"/>
          </a:xfrm>
          <a:custGeom>
            <a:avLst/>
            <a:gdLst>
              <a:gd name="T0" fmla="*/ 111726 w 444"/>
              <a:gd name="T1" fmla="*/ 150538 h 462"/>
              <a:gd name="T2" fmla="*/ 111726 w 444"/>
              <a:gd name="T3" fmla="*/ 150538 h 462"/>
              <a:gd name="T4" fmla="*/ 144162 w 444"/>
              <a:gd name="T5" fmla="*/ 114802 h 462"/>
              <a:gd name="T6" fmla="*/ 199574 w 444"/>
              <a:gd name="T7" fmla="*/ 31716 h 462"/>
              <a:gd name="T8" fmla="*/ 191916 w 444"/>
              <a:gd name="T9" fmla="*/ 23675 h 462"/>
              <a:gd name="T10" fmla="*/ 155875 w 444"/>
              <a:gd name="T11" fmla="*/ 23675 h 462"/>
              <a:gd name="T12" fmla="*/ 100013 w 444"/>
              <a:gd name="T13" fmla="*/ 0 h 462"/>
              <a:gd name="T14" fmla="*/ 44150 w 444"/>
              <a:gd name="T15" fmla="*/ 23675 h 462"/>
              <a:gd name="T16" fmla="*/ 8109 w 444"/>
              <a:gd name="T17" fmla="*/ 23675 h 462"/>
              <a:gd name="T18" fmla="*/ 0 w 444"/>
              <a:gd name="T19" fmla="*/ 31716 h 462"/>
              <a:gd name="T20" fmla="*/ 55863 w 444"/>
              <a:gd name="T21" fmla="*/ 114802 h 462"/>
              <a:gd name="T22" fmla="*/ 87849 w 444"/>
              <a:gd name="T23" fmla="*/ 150538 h 462"/>
              <a:gd name="T24" fmla="*/ 87849 w 444"/>
              <a:gd name="T25" fmla="*/ 166172 h 462"/>
              <a:gd name="T26" fmla="*/ 48204 w 444"/>
              <a:gd name="T27" fmla="*/ 185827 h 462"/>
              <a:gd name="T28" fmla="*/ 100013 w 444"/>
              <a:gd name="T29" fmla="*/ 205928 h 462"/>
              <a:gd name="T30" fmla="*/ 147766 w 444"/>
              <a:gd name="T31" fmla="*/ 185827 h 462"/>
              <a:gd name="T32" fmla="*/ 111726 w 444"/>
              <a:gd name="T33" fmla="*/ 166172 h 462"/>
              <a:gd name="T34" fmla="*/ 111726 w 444"/>
              <a:gd name="T35" fmla="*/ 150538 h 462"/>
              <a:gd name="T36" fmla="*/ 144162 w 444"/>
              <a:gd name="T37" fmla="*/ 94700 h 462"/>
              <a:gd name="T38" fmla="*/ 144162 w 444"/>
              <a:gd name="T39" fmla="*/ 94700 h 462"/>
              <a:gd name="T40" fmla="*/ 155875 w 444"/>
              <a:gd name="T41" fmla="*/ 39756 h 462"/>
              <a:gd name="T42" fmla="*/ 183807 w 444"/>
              <a:gd name="T43" fmla="*/ 39756 h 462"/>
              <a:gd name="T44" fmla="*/ 144162 w 444"/>
              <a:gd name="T45" fmla="*/ 94700 h 462"/>
              <a:gd name="T46" fmla="*/ 100013 w 444"/>
              <a:gd name="T47" fmla="*/ 16081 h 462"/>
              <a:gd name="T48" fmla="*/ 100013 w 444"/>
              <a:gd name="T49" fmla="*/ 16081 h 462"/>
              <a:gd name="T50" fmla="*/ 144162 w 444"/>
              <a:gd name="T51" fmla="*/ 31716 h 462"/>
              <a:gd name="T52" fmla="*/ 100013 w 444"/>
              <a:gd name="T53" fmla="*/ 51370 h 462"/>
              <a:gd name="T54" fmla="*/ 55863 w 444"/>
              <a:gd name="T55" fmla="*/ 31716 h 462"/>
              <a:gd name="T56" fmla="*/ 100013 w 444"/>
              <a:gd name="T57" fmla="*/ 16081 h 462"/>
              <a:gd name="T58" fmla="*/ 16218 w 444"/>
              <a:gd name="T59" fmla="*/ 39756 h 462"/>
              <a:gd name="T60" fmla="*/ 16218 w 444"/>
              <a:gd name="T61" fmla="*/ 39756 h 462"/>
              <a:gd name="T62" fmla="*/ 44150 w 444"/>
              <a:gd name="T63" fmla="*/ 39756 h 462"/>
              <a:gd name="T64" fmla="*/ 55863 w 444"/>
              <a:gd name="T65" fmla="*/ 94700 h 462"/>
              <a:gd name="T66" fmla="*/ 16218 w 444"/>
              <a:gd name="T67" fmla="*/ 39756 h 46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73" name="Freeform 47"/>
          <p:cNvSpPr>
            <a:spLocks noChangeArrowheads="1"/>
          </p:cNvSpPr>
          <p:nvPr/>
        </p:nvSpPr>
        <p:spPr bwMode="auto">
          <a:xfrm>
            <a:off x="7066524" y="3596054"/>
            <a:ext cx="272042" cy="239006"/>
          </a:xfrm>
          <a:custGeom>
            <a:avLst/>
            <a:gdLst>
              <a:gd name="T0" fmla="*/ 221804 w 498"/>
              <a:gd name="T1" fmla="*/ 194813 h 435"/>
              <a:gd name="T2" fmla="*/ 221804 w 498"/>
              <a:gd name="T3" fmla="*/ 194813 h 435"/>
              <a:gd name="T4" fmla="*/ 217341 w 498"/>
              <a:gd name="T5" fmla="*/ 147232 h 435"/>
              <a:gd name="T6" fmla="*/ 189671 w 498"/>
              <a:gd name="T7" fmla="*/ 131521 h 435"/>
              <a:gd name="T8" fmla="*/ 166018 w 498"/>
              <a:gd name="T9" fmla="*/ 103691 h 435"/>
              <a:gd name="T10" fmla="*/ 174051 w 498"/>
              <a:gd name="T11" fmla="*/ 87980 h 435"/>
              <a:gd name="T12" fmla="*/ 182084 w 498"/>
              <a:gd name="T13" fmla="*/ 71372 h 435"/>
              <a:gd name="T14" fmla="*/ 178068 w 498"/>
              <a:gd name="T15" fmla="*/ 67781 h 435"/>
              <a:gd name="T16" fmla="*/ 182084 w 498"/>
              <a:gd name="T17" fmla="*/ 51621 h 435"/>
              <a:gd name="T18" fmla="*/ 154415 w 498"/>
              <a:gd name="T19" fmla="*/ 27830 h 435"/>
              <a:gd name="T20" fmla="*/ 126745 w 498"/>
              <a:gd name="T21" fmla="*/ 51621 h 435"/>
              <a:gd name="T22" fmla="*/ 130762 w 498"/>
              <a:gd name="T23" fmla="*/ 67781 h 435"/>
              <a:gd name="T24" fmla="*/ 126745 w 498"/>
              <a:gd name="T25" fmla="*/ 71372 h 435"/>
              <a:gd name="T26" fmla="*/ 134778 w 498"/>
              <a:gd name="T27" fmla="*/ 87980 h 435"/>
              <a:gd name="T28" fmla="*/ 138795 w 498"/>
              <a:gd name="T29" fmla="*/ 103691 h 435"/>
              <a:gd name="T30" fmla="*/ 130762 w 498"/>
              <a:gd name="T31" fmla="*/ 123441 h 435"/>
              <a:gd name="T32" fmla="*/ 170035 w 498"/>
              <a:gd name="T33" fmla="*/ 163392 h 435"/>
              <a:gd name="T34" fmla="*/ 170035 w 498"/>
              <a:gd name="T35" fmla="*/ 194813 h 435"/>
              <a:gd name="T36" fmla="*/ 221804 w 498"/>
              <a:gd name="T37" fmla="*/ 194813 h 435"/>
              <a:gd name="T38" fmla="*/ 115142 w 498"/>
              <a:gd name="T39" fmla="*/ 135561 h 435"/>
              <a:gd name="T40" fmla="*/ 115142 w 498"/>
              <a:gd name="T41" fmla="*/ 135561 h 435"/>
              <a:gd name="T42" fmla="*/ 83455 w 498"/>
              <a:gd name="T43" fmla="*/ 103691 h 435"/>
              <a:gd name="T44" fmla="*/ 95059 w 498"/>
              <a:gd name="T45" fmla="*/ 75412 h 435"/>
              <a:gd name="T46" fmla="*/ 103092 w 498"/>
              <a:gd name="T47" fmla="*/ 59701 h 435"/>
              <a:gd name="T48" fmla="*/ 99075 w 498"/>
              <a:gd name="T49" fmla="*/ 51621 h 435"/>
              <a:gd name="T50" fmla="*/ 103092 w 498"/>
              <a:gd name="T51" fmla="*/ 31870 h 435"/>
              <a:gd name="T52" fmla="*/ 67389 w 498"/>
              <a:gd name="T53" fmla="*/ 0 h 435"/>
              <a:gd name="T54" fmla="*/ 31686 w 498"/>
              <a:gd name="T55" fmla="*/ 31870 h 435"/>
              <a:gd name="T56" fmla="*/ 31686 w 498"/>
              <a:gd name="T57" fmla="*/ 51621 h 435"/>
              <a:gd name="T58" fmla="*/ 31686 w 498"/>
              <a:gd name="T59" fmla="*/ 59701 h 435"/>
              <a:gd name="T60" fmla="*/ 39719 w 498"/>
              <a:gd name="T61" fmla="*/ 75412 h 435"/>
              <a:gd name="T62" fmla="*/ 47753 w 498"/>
              <a:gd name="T63" fmla="*/ 103691 h 435"/>
              <a:gd name="T64" fmla="*/ 20083 w 498"/>
              <a:gd name="T65" fmla="*/ 135561 h 435"/>
              <a:gd name="T66" fmla="*/ 0 w 498"/>
              <a:gd name="T67" fmla="*/ 155312 h 435"/>
              <a:gd name="T68" fmla="*/ 0 w 498"/>
              <a:gd name="T69" fmla="*/ 194813 h 435"/>
              <a:gd name="T70" fmla="*/ 154415 w 498"/>
              <a:gd name="T71" fmla="*/ 194813 h 435"/>
              <a:gd name="T72" fmla="*/ 154415 w 498"/>
              <a:gd name="T73" fmla="*/ 163392 h 435"/>
              <a:gd name="T74" fmla="*/ 115142 w 498"/>
              <a:gd name="T75" fmla="*/ 135561 h 43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98" h="435">
                <a:moveTo>
                  <a:pt x="497" y="434"/>
                </a:moveTo>
                <a:lnTo>
                  <a:pt x="497" y="434"/>
                </a:lnTo>
                <a:cubicBezTo>
                  <a:pt x="497" y="434"/>
                  <a:pt x="497" y="337"/>
                  <a:pt x="487" y="328"/>
                </a:cubicBezTo>
                <a:cubicBezTo>
                  <a:pt x="479" y="319"/>
                  <a:pt x="462" y="302"/>
                  <a:pt x="425" y="293"/>
                </a:cubicBezTo>
                <a:cubicBezTo>
                  <a:pt x="390" y="275"/>
                  <a:pt x="372" y="257"/>
                  <a:pt x="372" y="231"/>
                </a:cubicBezTo>
                <a:cubicBezTo>
                  <a:pt x="372" y="213"/>
                  <a:pt x="390" y="222"/>
                  <a:pt x="390" y="196"/>
                </a:cubicBezTo>
                <a:cubicBezTo>
                  <a:pt x="390" y="178"/>
                  <a:pt x="408" y="196"/>
                  <a:pt x="408" y="159"/>
                </a:cubicBezTo>
                <a:cubicBezTo>
                  <a:pt x="408" y="151"/>
                  <a:pt x="399" y="151"/>
                  <a:pt x="399" y="151"/>
                </a:cubicBezTo>
                <a:cubicBezTo>
                  <a:pt x="399" y="151"/>
                  <a:pt x="408" y="133"/>
                  <a:pt x="408" y="115"/>
                </a:cubicBezTo>
                <a:cubicBezTo>
                  <a:pt x="408" y="98"/>
                  <a:pt x="399" y="62"/>
                  <a:pt x="346" y="62"/>
                </a:cubicBezTo>
                <a:cubicBezTo>
                  <a:pt x="293" y="62"/>
                  <a:pt x="284" y="98"/>
                  <a:pt x="284" y="115"/>
                </a:cubicBezTo>
                <a:cubicBezTo>
                  <a:pt x="284" y="133"/>
                  <a:pt x="293" y="151"/>
                  <a:pt x="293" y="151"/>
                </a:cubicBezTo>
                <a:cubicBezTo>
                  <a:pt x="293" y="151"/>
                  <a:pt x="284" y="151"/>
                  <a:pt x="284" y="159"/>
                </a:cubicBezTo>
                <a:cubicBezTo>
                  <a:pt x="284" y="196"/>
                  <a:pt x="293" y="178"/>
                  <a:pt x="302" y="196"/>
                </a:cubicBezTo>
                <a:cubicBezTo>
                  <a:pt x="302" y="222"/>
                  <a:pt x="311" y="213"/>
                  <a:pt x="311" y="231"/>
                </a:cubicBezTo>
                <a:cubicBezTo>
                  <a:pt x="311" y="249"/>
                  <a:pt x="311" y="266"/>
                  <a:pt x="293" y="275"/>
                </a:cubicBezTo>
                <a:cubicBezTo>
                  <a:pt x="372" y="319"/>
                  <a:pt x="381" y="319"/>
                  <a:pt x="381" y="364"/>
                </a:cubicBezTo>
                <a:cubicBezTo>
                  <a:pt x="381" y="434"/>
                  <a:pt x="381" y="434"/>
                  <a:pt x="381" y="434"/>
                </a:cubicBezTo>
                <a:lnTo>
                  <a:pt x="497" y="434"/>
                </a:lnTo>
                <a:close/>
                <a:moveTo>
                  <a:pt x="258" y="302"/>
                </a:moveTo>
                <a:lnTo>
                  <a:pt x="258" y="302"/>
                </a:lnTo>
                <a:cubicBezTo>
                  <a:pt x="204" y="284"/>
                  <a:pt x="187" y="266"/>
                  <a:pt x="187" y="231"/>
                </a:cubicBezTo>
                <a:cubicBezTo>
                  <a:pt x="187" y="204"/>
                  <a:pt x="204" y="213"/>
                  <a:pt x="213" y="168"/>
                </a:cubicBezTo>
                <a:cubicBezTo>
                  <a:pt x="213" y="159"/>
                  <a:pt x="231" y="168"/>
                  <a:pt x="231" y="133"/>
                </a:cubicBezTo>
                <a:cubicBezTo>
                  <a:pt x="231" y="115"/>
                  <a:pt x="222" y="115"/>
                  <a:pt x="222" y="115"/>
                </a:cubicBezTo>
                <a:cubicBezTo>
                  <a:pt x="222" y="115"/>
                  <a:pt x="222" y="89"/>
                  <a:pt x="231" y="71"/>
                </a:cubicBezTo>
                <a:cubicBezTo>
                  <a:pt x="231" y="53"/>
                  <a:pt x="213" y="0"/>
                  <a:pt x="151" y="0"/>
                </a:cubicBezTo>
                <a:cubicBezTo>
                  <a:pt x="80" y="0"/>
                  <a:pt x="71" y="53"/>
                  <a:pt x="71" y="71"/>
                </a:cubicBezTo>
                <a:cubicBezTo>
                  <a:pt x="71" y="89"/>
                  <a:pt x="71" y="115"/>
                  <a:pt x="71" y="115"/>
                </a:cubicBezTo>
                <a:cubicBezTo>
                  <a:pt x="71" y="115"/>
                  <a:pt x="71" y="115"/>
                  <a:pt x="71" y="133"/>
                </a:cubicBezTo>
                <a:cubicBezTo>
                  <a:pt x="71" y="168"/>
                  <a:pt x="80" y="159"/>
                  <a:pt x="89" y="168"/>
                </a:cubicBezTo>
                <a:cubicBezTo>
                  <a:pt x="89" y="213"/>
                  <a:pt x="107" y="204"/>
                  <a:pt x="107" y="231"/>
                </a:cubicBezTo>
                <a:cubicBezTo>
                  <a:pt x="107" y="266"/>
                  <a:pt x="89" y="284"/>
                  <a:pt x="45" y="302"/>
                </a:cubicBezTo>
                <a:cubicBezTo>
                  <a:pt x="27" y="310"/>
                  <a:pt x="0" y="319"/>
                  <a:pt x="0" y="346"/>
                </a:cubicBezTo>
                <a:cubicBezTo>
                  <a:pt x="0" y="434"/>
                  <a:pt x="0" y="434"/>
                  <a:pt x="0" y="434"/>
                </a:cubicBezTo>
                <a:cubicBezTo>
                  <a:pt x="346" y="434"/>
                  <a:pt x="346" y="434"/>
                  <a:pt x="346" y="434"/>
                </a:cubicBezTo>
                <a:cubicBezTo>
                  <a:pt x="346" y="434"/>
                  <a:pt x="346" y="381"/>
                  <a:pt x="346" y="364"/>
                </a:cubicBezTo>
                <a:cubicBezTo>
                  <a:pt x="346" y="346"/>
                  <a:pt x="302" y="328"/>
                  <a:pt x="258" y="30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76" name="Freeform 102"/>
          <p:cNvSpPr>
            <a:spLocks noChangeArrowheads="1"/>
          </p:cNvSpPr>
          <p:nvPr/>
        </p:nvSpPr>
        <p:spPr bwMode="auto">
          <a:xfrm>
            <a:off x="8784206" y="3593140"/>
            <a:ext cx="272042" cy="244836"/>
          </a:xfrm>
          <a:custGeom>
            <a:avLst/>
            <a:gdLst>
              <a:gd name="T0" fmla="*/ 35703 w 498"/>
              <a:gd name="T1" fmla="*/ 67874 h 445"/>
              <a:gd name="T2" fmla="*/ 35703 w 498"/>
              <a:gd name="T3" fmla="*/ 67874 h 445"/>
              <a:gd name="T4" fmla="*/ 63372 w 498"/>
              <a:gd name="T5" fmla="*/ 75965 h 445"/>
              <a:gd name="T6" fmla="*/ 67389 w 498"/>
              <a:gd name="T7" fmla="*/ 75965 h 445"/>
              <a:gd name="T8" fmla="*/ 87026 w 498"/>
              <a:gd name="T9" fmla="*/ 60232 h 445"/>
              <a:gd name="T10" fmla="*/ 87026 w 498"/>
              <a:gd name="T11" fmla="*/ 56187 h 445"/>
              <a:gd name="T12" fmla="*/ 79439 w 498"/>
              <a:gd name="T13" fmla="*/ 48096 h 445"/>
              <a:gd name="T14" fmla="*/ 122728 w 498"/>
              <a:gd name="T15" fmla="*/ 4495 h 445"/>
              <a:gd name="T16" fmla="*/ 87026 w 498"/>
              <a:gd name="T17" fmla="*/ 0 h 445"/>
              <a:gd name="T18" fmla="*/ 47753 w 498"/>
              <a:gd name="T19" fmla="*/ 24273 h 445"/>
              <a:gd name="T20" fmla="*/ 32133 w 498"/>
              <a:gd name="T21" fmla="*/ 36409 h 445"/>
              <a:gd name="T22" fmla="*/ 23653 w 498"/>
              <a:gd name="T23" fmla="*/ 52141 h 445"/>
              <a:gd name="T24" fmla="*/ 8033 w 498"/>
              <a:gd name="T25" fmla="*/ 56187 h 445"/>
              <a:gd name="T26" fmla="*/ 0 w 498"/>
              <a:gd name="T27" fmla="*/ 64278 h 445"/>
              <a:gd name="T28" fmla="*/ 0 w 498"/>
              <a:gd name="T29" fmla="*/ 67874 h 445"/>
              <a:gd name="T30" fmla="*/ 16066 w 498"/>
              <a:gd name="T31" fmla="*/ 84055 h 445"/>
              <a:gd name="T32" fmla="*/ 23653 w 498"/>
              <a:gd name="T33" fmla="*/ 88101 h 445"/>
              <a:gd name="T34" fmla="*/ 32133 w 498"/>
              <a:gd name="T35" fmla="*/ 80010 h 445"/>
              <a:gd name="T36" fmla="*/ 35703 w 498"/>
              <a:gd name="T37" fmla="*/ 67874 h 445"/>
              <a:gd name="T38" fmla="*/ 99075 w 498"/>
              <a:gd name="T39" fmla="*/ 71919 h 445"/>
              <a:gd name="T40" fmla="*/ 99075 w 498"/>
              <a:gd name="T41" fmla="*/ 71919 h 445"/>
              <a:gd name="T42" fmla="*/ 95059 w 498"/>
              <a:gd name="T43" fmla="*/ 71919 h 445"/>
              <a:gd name="T44" fmla="*/ 79439 w 498"/>
              <a:gd name="T45" fmla="*/ 84055 h 445"/>
              <a:gd name="T46" fmla="*/ 75422 w 498"/>
              <a:gd name="T47" fmla="*/ 91697 h 445"/>
              <a:gd name="T48" fmla="*/ 170035 w 498"/>
              <a:gd name="T49" fmla="*/ 195530 h 445"/>
              <a:gd name="T50" fmla="*/ 178068 w 498"/>
              <a:gd name="T51" fmla="*/ 195530 h 445"/>
              <a:gd name="T52" fmla="*/ 190117 w 498"/>
              <a:gd name="T53" fmla="*/ 187439 h 445"/>
              <a:gd name="T54" fmla="*/ 190117 w 498"/>
              <a:gd name="T55" fmla="*/ 179798 h 445"/>
              <a:gd name="T56" fmla="*/ 99075 w 498"/>
              <a:gd name="T57" fmla="*/ 71919 h 445"/>
              <a:gd name="T58" fmla="*/ 221804 w 498"/>
              <a:gd name="T59" fmla="*/ 28318 h 445"/>
              <a:gd name="T60" fmla="*/ 221804 w 498"/>
              <a:gd name="T61" fmla="*/ 28318 h 445"/>
              <a:gd name="T62" fmla="*/ 213771 w 498"/>
              <a:gd name="T63" fmla="*/ 24273 h 445"/>
              <a:gd name="T64" fmla="*/ 205737 w 498"/>
              <a:gd name="T65" fmla="*/ 40005 h 445"/>
              <a:gd name="T66" fmla="*/ 182084 w 498"/>
              <a:gd name="T67" fmla="*/ 48096 h 445"/>
              <a:gd name="T68" fmla="*/ 178068 w 498"/>
              <a:gd name="T69" fmla="*/ 28318 h 445"/>
              <a:gd name="T70" fmla="*/ 186101 w 498"/>
              <a:gd name="T71" fmla="*/ 8540 h 445"/>
              <a:gd name="T72" fmla="*/ 182084 w 498"/>
              <a:gd name="T73" fmla="*/ 4495 h 445"/>
              <a:gd name="T74" fmla="*/ 150398 w 498"/>
              <a:gd name="T75" fmla="*/ 32364 h 445"/>
              <a:gd name="T76" fmla="*/ 142365 w 498"/>
              <a:gd name="T77" fmla="*/ 67874 h 445"/>
              <a:gd name="T78" fmla="*/ 126745 w 498"/>
              <a:gd name="T79" fmla="*/ 84055 h 445"/>
              <a:gd name="T80" fmla="*/ 142365 w 498"/>
              <a:gd name="T81" fmla="*/ 103833 h 445"/>
              <a:gd name="T82" fmla="*/ 162448 w 498"/>
              <a:gd name="T83" fmla="*/ 84055 h 445"/>
              <a:gd name="T84" fmla="*/ 182084 w 498"/>
              <a:gd name="T85" fmla="*/ 80010 h 445"/>
              <a:gd name="T86" fmla="*/ 217787 w 498"/>
              <a:gd name="T87" fmla="*/ 64278 h 445"/>
              <a:gd name="T88" fmla="*/ 221804 w 498"/>
              <a:gd name="T89" fmla="*/ 28318 h 445"/>
              <a:gd name="T90" fmla="*/ 32133 w 498"/>
              <a:gd name="T91" fmla="*/ 179798 h 445"/>
              <a:gd name="T92" fmla="*/ 32133 w 498"/>
              <a:gd name="T93" fmla="*/ 179798 h 445"/>
              <a:gd name="T94" fmla="*/ 32133 w 498"/>
              <a:gd name="T95" fmla="*/ 187439 h 445"/>
              <a:gd name="T96" fmla="*/ 39719 w 498"/>
              <a:gd name="T97" fmla="*/ 199576 h 445"/>
              <a:gd name="T98" fmla="*/ 47753 w 498"/>
              <a:gd name="T99" fmla="*/ 195530 h 445"/>
              <a:gd name="T100" fmla="*/ 103092 w 498"/>
              <a:gd name="T101" fmla="*/ 143838 h 445"/>
              <a:gd name="T102" fmla="*/ 87026 w 498"/>
              <a:gd name="T103" fmla="*/ 123611 h 445"/>
              <a:gd name="T104" fmla="*/ 32133 w 498"/>
              <a:gd name="T105" fmla="*/ 179798 h 44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498" h="445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79" name="Freeform 123"/>
          <p:cNvSpPr>
            <a:spLocks noChangeArrowheads="1"/>
          </p:cNvSpPr>
          <p:nvPr/>
        </p:nvSpPr>
        <p:spPr bwMode="auto">
          <a:xfrm>
            <a:off x="5334859" y="3588283"/>
            <a:ext cx="248722" cy="254550"/>
          </a:xfrm>
          <a:custGeom>
            <a:avLst/>
            <a:gdLst>
              <a:gd name="T0" fmla="*/ 123628 w 452"/>
              <a:gd name="T1" fmla="*/ 135490 h 462"/>
              <a:gd name="T2" fmla="*/ 123628 w 452"/>
              <a:gd name="T3" fmla="*/ 135490 h 462"/>
              <a:gd name="T4" fmla="*/ 195108 w 452"/>
              <a:gd name="T5" fmla="*/ 11703 h 462"/>
              <a:gd name="T6" fmla="*/ 195108 w 452"/>
              <a:gd name="T7" fmla="*/ 8102 h 462"/>
              <a:gd name="T8" fmla="*/ 191062 w 452"/>
              <a:gd name="T9" fmla="*/ 8102 h 462"/>
              <a:gd name="T10" fmla="*/ 71480 w 452"/>
              <a:gd name="T11" fmla="*/ 80124 h 462"/>
              <a:gd name="T12" fmla="*/ 4046 w 452"/>
              <a:gd name="T13" fmla="*/ 135490 h 462"/>
              <a:gd name="T14" fmla="*/ 15735 w 452"/>
              <a:gd name="T15" fmla="*/ 147644 h 462"/>
              <a:gd name="T16" fmla="*/ 39561 w 452"/>
              <a:gd name="T17" fmla="*/ 139542 h 462"/>
              <a:gd name="T18" fmla="*/ 67883 w 452"/>
              <a:gd name="T19" fmla="*/ 167450 h 462"/>
              <a:gd name="T20" fmla="*/ 59791 w 452"/>
              <a:gd name="T21" fmla="*/ 191307 h 462"/>
              <a:gd name="T22" fmla="*/ 67883 w 452"/>
              <a:gd name="T23" fmla="*/ 203461 h 462"/>
              <a:gd name="T24" fmla="*/ 123628 w 452"/>
              <a:gd name="T25" fmla="*/ 135490 h 462"/>
              <a:gd name="T26" fmla="*/ 135317 w 452"/>
              <a:gd name="T27" fmla="*/ 67520 h 462"/>
              <a:gd name="T28" fmla="*/ 135317 w 452"/>
              <a:gd name="T29" fmla="*/ 67520 h 462"/>
              <a:gd name="T30" fmla="*/ 135317 w 452"/>
              <a:gd name="T31" fmla="*/ 43663 h 462"/>
              <a:gd name="T32" fmla="*/ 159143 w 452"/>
              <a:gd name="T33" fmla="*/ 43663 h 462"/>
              <a:gd name="T34" fmla="*/ 159143 w 452"/>
              <a:gd name="T35" fmla="*/ 67520 h 462"/>
              <a:gd name="T36" fmla="*/ 135317 w 452"/>
              <a:gd name="T37" fmla="*/ 67520 h 46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82" name="Freeform 149"/>
          <p:cNvSpPr>
            <a:spLocks noChangeArrowheads="1"/>
          </p:cNvSpPr>
          <p:nvPr/>
        </p:nvSpPr>
        <p:spPr bwMode="auto">
          <a:xfrm>
            <a:off x="3628644" y="3579538"/>
            <a:ext cx="200144" cy="272040"/>
          </a:xfrm>
          <a:custGeom>
            <a:avLst/>
            <a:gdLst>
              <a:gd name="T0" fmla="*/ 47616 w 364"/>
              <a:gd name="T1" fmla="*/ 213771 h 498"/>
              <a:gd name="T2" fmla="*/ 47616 w 364"/>
              <a:gd name="T3" fmla="*/ 213771 h 498"/>
              <a:gd name="T4" fmla="*/ 79061 w 364"/>
              <a:gd name="T5" fmla="*/ 221804 h 498"/>
              <a:gd name="T6" fmla="*/ 111404 w 364"/>
              <a:gd name="T7" fmla="*/ 213771 h 498"/>
              <a:gd name="T8" fmla="*/ 111404 w 364"/>
              <a:gd name="T9" fmla="*/ 190117 h 498"/>
              <a:gd name="T10" fmla="*/ 47616 w 364"/>
              <a:gd name="T11" fmla="*/ 190117 h 498"/>
              <a:gd name="T12" fmla="*/ 47616 w 364"/>
              <a:gd name="T13" fmla="*/ 213771 h 498"/>
              <a:gd name="T14" fmla="*/ 111404 w 364"/>
              <a:gd name="T15" fmla="*/ 178514 h 498"/>
              <a:gd name="T16" fmla="*/ 111404 w 364"/>
              <a:gd name="T17" fmla="*/ 178514 h 498"/>
              <a:gd name="T18" fmla="*/ 159020 w 364"/>
              <a:gd name="T19" fmla="*/ 67389 h 498"/>
              <a:gd name="T20" fmla="*/ 79061 w 364"/>
              <a:gd name="T21" fmla="*/ 0 h 498"/>
              <a:gd name="T22" fmla="*/ 0 w 364"/>
              <a:gd name="T23" fmla="*/ 67389 h 498"/>
              <a:gd name="T24" fmla="*/ 47616 w 364"/>
              <a:gd name="T25" fmla="*/ 178514 h 498"/>
              <a:gd name="T26" fmla="*/ 111404 w 364"/>
              <a:gd name="T27" fmla="*/ 178514 h 498"/>
              <a:gd name="T28" fmla="*/ 23808 w 364"/>
              <a:gd name="T29" fmla="*/ 67389 h 498"/>
              <a:gd name="T30" fmla="*/ 23808 w 364"/>
              <a:gd name="T31" fmla="*/ 67389 h 498"/>
              <a:gd name="T32" fmla="*/ 79061 w 364"/>
              <a:gd name="T33" fmla="*/ 23653 h 498"/>
              <a:gd name="T34" fmla="*/ 135212 w 364"/>
              <a:gd name="T35" fmla="*/ 67389 h 498"/>
              <a:gd name="T36" fmla="*/ 115447 w 364"/>
              <a:gd name="T37" fmla="*/ 111125 h 498"/>
              <a:gd name="T38" fmla="*/ 87147 w 364"/>
              <a:gd name="T39" fmla="*/ 158431 h 498"/>
              <a:gd name="T40" fmla="*/ 71424 w 364"/>
              <a:gd name="T41" fmla="*/ 158431 h 498"/>
              <a:gd name="T42" fmla="*/ 43573 w 364"/>
              <a:gd name="T43" fmla="*/ 111125 h 498"/>
              <a:gd name="T44" fmla="*/ 23808 w 364"/>
              <a:gd name="T45" fmla="*/ 67389 h 49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64" h="498">
                <a:moveTo>
                  <a:pt x="106" y="479"/>
                </a:moveTo>
                <a:lnTo>
                  <a:pt x="106" y="479"/>
                </a:lnTo>
                <a:cubicBezTo>
                  <a:pt x="123" y="488"/>
                  <a:pt x="150" y="497"/>
                  <a:pt x="176" y="497"/>
                </a:cubicBezTo>
                <a:cubicBezTo>
                  <a:pt x="203" y="497"/>
                  <a:pt x="229" y="488"/>
                  <a:pt x="248" y="479"/>
                </a:cubicBezTo>
                <a:cubicBezTo>
                  <a:pt x="248" y="426"/>
                  <a:pt x="248" y="426"/>
                  <a:pt x="248" y="426"/>
                </a:cubicBezTo>
                <a:cubicBezTo>
                  <a:pt x="106" y="426"/>
                  <a:pt x="106" y="426"/>
                  <a:pt x="106" y="426"/>
                </a:cubicBezTo>
                <a:lnTo>
                  <a:pt x="106" y="479"/>
                </a:lnTo>
                <a:close/>
                <a:moveTo>
                  <a:pt x="248" y="400"/>
                </a:moveTo>
                <a:lnTo>
                  <a:pt x="248" y="400"/>
                </a:lnTo>
                <a:cubicBezTo>
                  <a:pt x="248" y="293"/>
                  <a:pt x="363" y="258"/>
                  <a:pt x="354" y="151"/>
                </a:cubicBezTo>
                <a:cubicBezTo>
                  <a:pt x="345" y="80"/>
                  <a:pt x="301" y="0"/>
                  <a:pt x="176" y="0"/>
                </a:cubicBezTo>
                <a:cubicBezTo>
                  <a:pt x="53" y="0"/>
                  <a:pt x="9" y="80"/>
                  <a:pt x="0" y="151"/>
                </a:cubicBezTo>
                <a:cubicBezTo>
                  <a:pt x="0" y="258"/>
                  <a:pt x="106" y="293"/>
                  <a:pt x="106" y="400"/>
                </a:cubicBezTo>
                <a:lnTo>
                  <a:pt x="248" y="400"/>
                </a:lnTo>
                <a:close/>
                <a:moveTo>
                  <a:pt x="53" y="151"/>
                </a:moveTo>
                <a:lnTo>
                  <a:pt x="53" y="151"/>
                </a:lnTo>
                <a:cubicBezTo>
                  <a:pt x="62" y="89"/>
                  <a:pt x="106" y="53"/>
                  <a:pt x="176" y="53"/>
                </a:cubicBezTo>
                <a:cubicBezTo>
                  <a:pt x="248" y="53"/>
                  <a:pt x="292" y="89"/>
                  <a:pt x="301" y="151"/>
                </a:cubicBezTo>
                <a:cubicBezTo>
                  <a:pt x="301" y="187"/>
                  <a:pt x="283" y="213"/>
                  <a:pt x="257" y="249"/>
                </a:cubicBezTo>
                <a:cubicBezTo>
                  <a:pt x="229" y="275"/>
                  <a:pt x="213" y="311"/>
                  <a:pt x="194" y="355"/>
                </a:cubicBezTo>
                <a:cubicBezTo>
                  <a:pt x="159" y="355"/>
                  <a:pt x="159" y="355"/>
                  <a:pt x="159" y="355"/>
                </a:cubicBezTo>
                <a:cubicBezTo>
                  <a:pt x="141" y="311"/>
                  <a:pt x="123" y="275"/>
                  <a:pt x="97" y="249"/>
                </a:cubicBezTo>
                <a:cubicBezTo>
                  <a:pt x="70" y="213"/>
                  <a:pt x="53" y="187"/>
                  <a:pt x="53" y="1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 p14:presetBounceEnd="5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1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1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4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7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81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4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8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9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01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04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10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1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121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3" dur="5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2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5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2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9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1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2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4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0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141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3" dur="500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44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5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14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8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7" grpId="0"/>
          <p:bldP spid="21" grpId="0"/>
          <p:bldP spid="25" grpId="0"/>
          <p:bldP spid="29" grpId="0"/>
          <p:bldP spid="39" grpId="0"/>
          <p:bldP spid="41" grpId="0"/>
          <p:bldP spid="42" grpId="0"/>
          <p:bldP spid="43" grpId="0"/>
          <p:bldP spid="44" grpId="0"/>
          <p:bldP spid="45" grpId="0"/>
          <p:bldP spid="46" grpId="0"/>
          <p:bldP spid="57" grpId="0"/>
          <p:bldP spid="58" grpId="0"/>
          <p:bldP spid="60" grpId="0"/>
          <p:bldP spid="61" grpId="0"/>
          <p:bldP spid="63" grpId="0"/>
          <p:bldP spid="64" grpId="0"/>
          <p:bldP spid="67" grpId="0" animBg="1"/>
          <p:bldP spid="70" grpId="0" animBg="1"/>
          <p:bldP spid="73" grpId="0" animBg="1"/>
          <p:bldP spid="76" grpId="0" animBg="1"/>
          <p:bldP spid="79" grpId="0" animBg="1"/>
          <p:bldP spid="8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1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1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4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7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81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4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8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9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01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04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10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1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121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3" dur="5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2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5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2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9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1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2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4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0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141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3" dur="500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44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5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14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8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7" grpId="0"/>
          <p:bldP spid="21" grpId="0"/>
          <p:bldP spid="25" grpId="0"/>
          <p:bldP spid="29" grpId="0"/>
          <p:bldP spid="39" grpId="0"/>
          <p:bldP spid="41" grpId="0"/>
          <p:bldP spid="42" grpId="0"/>
          <p:bldP spid="43" grpId="0"/>
          <p:bldP spid="44" grpId="0"/>
          <p:bldP spid="45" grpId="0"/>
          <p:bldP spid="46" grpId="0"/>
          <p:bldP spid="57" grpId="0"/>
          <p:bldP spid="58" grpId="0"/>
          <p:bldP spid="60" grpId="0"/>
          <p:bldP spid="61" grpId="0"/>
          <p:bldP spid="63" grpId="0"/>
          <p:bldP spid="64" grpId="0"/>
          <p:bldP spid="67" grpId="0" animBg="1"/>
          <p:bldP spid="70" grpId="0" animBg="1"/>
          <p:bldP spid="73" grpId="0" animBg="1"/>
          <p:bldP spid="76" grpId="0" animBg="1"/>
          <p:bldP spid="79" grpId="0" animBg="1"/>
          <p:bldP spid="82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679306"/>
            <a:ext cx="12192000" cy="235501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sym typeface="+mn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1523635" y="4524030"/>
            <a:ext cx="310552" cy="310552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smtClean="0">
                <a:solidFill>
                  <a:srgbClr val="FFFFFF"/>
                </a:solidFill>
                <a:sym typeface="+mn-lt"/>
              </a:rPr>
              <a:t>1</a:t>
            </a:r>
            <a:endParaRPr lang="en-US" sz="1200" b="1">
              <a:solidFill>
                <a:srgbClr val="FFFFFF"/>
              </a:solidFill>
              <a:sym typeface="+mn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732179" y="4524030"/>
            <a:ext cx="310552" cy="31055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smtClean="0">
                <a:solidFill>
                  <a:srgbClr val="FFFFFF"/>
                </a:solidFill>
                <a:sym typeface="+mn-lt"/>
              </a:rPr>
              <a:t>2</a:t>
            </a:r>
            <a:endParaRPr lang="en-US" sz="1200" b="1">
              <a:solidFill>
                <a:srgbClr val="FFFFFF"/>
              </a:solidFill>
              <a:sym typeface="+mn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40724" y="4524030"/>
            <a:ext cx="310552" cy="310552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smtClean="0">
                <a:solidFill>
                  <a:srgbClr val="FFFFFF"/>
                </a:solidFill>
                <a:sym typeface="+mn-lt"/>
              </a:rPr>
              <a:t>3</a:t>
            </a:r>
            <a:endParaRPr lang="en-US" sz="1200" b="1">
              <a:solidFill>
                <a:srgbClr val="FFFFFF"/>
              </a:solidFill>
              <a:sym typeface="+mn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49270" y="4524030"/>
            <a:ext cx="310552" cy="310552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smtClean="0">
                <a:solidFill>
                  <a:srgbClr val="FFFFFF"/>
                </a:solidFill>
                <a:sym typeface="+mn-lt"/>
              </a:rPr>
              <a:t>4</a:t>
            </a:r>
            <a:endParaRPr lang="en-US" sz="1200" b="1">
              <a:solidFill>
                <a:srgbClr val="FFFFFF"/>
              </a:solidFill>
              <a:sym typeface="+mn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357813" y="4524030"/>
            <a:ext cx="310552" cy="310552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smtClean="0">
                <a:solidFill>
                  <a:srgbClr val="FFFFFF"/>
                </a:solidFill>
                <a:sym typeface="+mn-lt"/>
              </a:rPr>
              <a:t>5</a:t>
            </a:r>
            <a:endParaRPr lang="en-US" sz="1200" b="1">
              <a:solidFill>
                <a:srgbClr val="FFFFFF"/>
              </a:solidFill>
              <a:sym typeface="+mn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990600" y="1741300"/>
            <a:ext cx="1376622" cy="1376622"/>
          </a:xfrm>
          <a:prstGeom prst="ellipse">
            <a:avLst/>
          </a:prstGeom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sym typeface="+mn-l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199145" y="2207672"/>
            <a:ext cx="1376622" cy="1376622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sym typeface="+mn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407690" y="1741300"/>
            <a:ext cx="1376622" cy="1376622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sym typeface="+mn-lt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9824778" y="1741300"/>
            <a:ext cx="1376622" cy="1376622"/>
          </a:xfrm>
          <a:prstGeom prst="ellipse">
            <a:avLst/>
          </a:prstGeom>
          <a:solidFill>
            <a:schemeClr val="accent5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sym typeface="+mn-l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616235" y="2207672"/>
            <a:ext cx="1376622" cy="1376622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sym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00351" y="5113629"/>
            <a:ext cx="9571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solidFill>
                  <a:srgbClr val="DE002E"/>
                </a:solidFill>
                <a:sym typeface="+mn-lt"/>
              </a:rPr>
              <a:t>Step 01</a:t>
            </a:r>
            <a:endParaRPr lang="id-ID" sz="1600" b="1" dirty="0">
              <a:solidFill>
                <a:srgbClr val="DE002E"/>
              </a:solidFill>
              <a:sym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37884" y="5408466"/>
            <a:ext cx="168205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1200" dirty="0">
                <a:solidFill>
                  <a:srgbClr val="FFFFFF"/>
                </a:solidFill>
                <a:sym typeface="+mn-lt"/>
              </a:rPr>
              <a:t>Lorem ipsum dolor sit amet, consectetur adipiscing elit.</a:t>
            </a:r>
            <a:endParaRPr lang="en-US" sz="1200" b="1" dirty="0">
              <a:solidFill>
                <a:srgbClr val="FFFFFF"/>
              </a:solidFill>
              <a:sym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309575" y="3257788"/>
            <a:ext cx="369336" cy="1126375"/>
            <a:chOff x="1309575" y="3257788"/>
            <a:chExt cx="369336" cy="112637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678911" y="3257788"/>
              <a:ext cx="0" cy="1126375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 rot="16200000">
              <a:off x="1116573" y="3636309"/>
              <a:ext cx="7553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rgbClr val="778495"/>
                  </a:solidFill>
                  <a:sym typeface="+mn-lt"/>
                </a:rPr>
                <a:t>2000</a:t>
              </a:r>
              <a:endParaRPr lang="en-US" b="1">
                <a:solidFill>
                  <a:srgbClr val="778495"/>
                </a:solidFill>
                <a:sym typeface="+mn-lt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726665" y="3257788"/>
            <a:ext cx="369335" cy="1126375"/>
            <a:chOff x="5726665" y="3257788"/>
            <a:chExt cx="369335" cy="112637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6096000" y="3257788"/>
              <a:ext cx="0" cy="1126375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 rot="16200000">
              <a:off x="5533663" y="3636310"/>
              <a:ext cx="7553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rgbClr val="778495"/>
                  </a:solidFill>
                  <a:sym typeface="+mn-lt"/>
                </a:rPr>
                <a:t>2010</a:t>
              </a:r>
              <a:endParaRPr lang="en-US" b="1">
                <a:solidFill>
                  <a:srgbClr val="778495"/>
                </a:solidFill>
                <a:sym typeface="+mn-l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143756" y="3257788"/>
            <a:ext cx="369333" cy="1126375"/>
            <a:chOff x="10143756" y="3257788"/>
            <a:chExt cx="369333" cy="1126375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10513089" y="3257788"/>
              <a:ext cx="0" cy="1126375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 rot="16200000">
              <a:off x="9950754" y="3636311"/>
              <a:ext cx="7553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rgbClr val="778495"/>
                  </a:solidFill>
                  <a:sym typeface="+mn-lt"/>
                </a:rPr>
                <a:t>2016</a:t>
              </a:r>
              <a:endParaRPr lang="en-US" b="1">
                <a:solidFill>
                  <a:srgbClr val="778495"/>
                </a:solidFill>
                <a:sym typeface="+mn-l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524917" y="3676495"/>
            <a:ext cx="369332" cy="755335"/>
            <a:chOff x="3524917" y="3676495"/>
            <a:chExt cx="369332" cy="755335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3887455" y="3729215"/>
              <a:ext cx="0" cy="654948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 rot="16200000">
              <a:off x="3331915" y="3869497"/>
              <a:ext cx="7553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rgbClr val="778495"/>
                  </a:solidFill>
                  <a:sym typeface="+mn-lt"/>
                </a:rPr>
                <a:t>2005</a:t>
              </a:r>
              <a:endParaRPr lang="en-US" b="1">
                <a:solidFill>
                  <a:srgbClr val="778495"/>
                </a:solidFill>
                <a:sym typeface="+mn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929475" y="3676495"/>
            <a:ext cx="375071" cy="755335"/>
            <a:chOff x="7929475" y="3676495"/>
            <a:chExt cx="375071" cy="755335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8304546" y="3726688"/>
              <a:ext cx="0" cy="654948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 rot="16200000">
              <a:off x="7736473" y="3869497"/>
              <a:ext cx="7553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rgbClr val="778495"/>
                  </a:solidFill>
                  <a:sym typeface="+mn-lt"/>
                </a:rPr>
                <a:t>2015</a:t>
              </a:r>
              <a:endParaRPr lang="en-US" b="1">
                <a:solidFill>
                  <a:srgbClr val="778495"/>
                </a:solidFill>
                <a:sym typeface="+mn-lt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3408895" y="5113629"/>
            <a:ext cx="9571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solidFill>
                  <a:srgbClr val="0061A8"/>
                </a:solidFill>
                <a:sym typeface="+mn-lt"/>
              </a:rPr>
              <a:t>Step 02</a:t>
            </a:r>
            <a:endParaRPr lang="id-ID" sz="1600" b="1" dirty="0">
              <a:solidFill>
                <a:srgbClr val="0061A8"/>
              </a:solidFill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046428" y="5408466"/>
            <a:ext cx="168205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1200" dirty="0">
                <a:solidFill>
                  <a:srgbClr val="FFFFFF"/>
                </a:solidFill>
                <a:sym typeface="+mn-lt"/>
              </a:rPr>
              <a:t>Lorem ipsum dolor sit amet, consectetur adipiscing elit.</a:t>
            </a:r>
            <a:endParaRPr lang="en-US" sz="1200" b="1" dirty="0">
              <a:solidFill>
                <a:srgbClr val="FFFFFF"/>
              </a:solidFill>
              <a:sym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034529" y="5113629"/>
            <a:ext cx="9571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solidFill>
                  <a:srgbClr val="003D69"/>
                </a:solidFill>
                <a:sym typeface="+mn-lt"/>
              </a:rPr>
              <a:t>Step 05</a:t>
            </a:r>
            <a:endParaRPr lang="id-ID" sz="1600" b="1" dirty="0">
              <a:solidFill>
                <a:srgbClr val="003D69"/>
              </a:solidFill>
              <a:sym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672062" y="5408466"/>
            <a:ext cx="168205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1200" dirty="0">
                <a:solidFill>
                  <a:srgbClr val="FFFFFF"/>
                </a:solidFill>
                <a:sym typeface="+mn-lt"/>
              </a:rPr>
              <a:t>Lorem ipsum dolor sit amet, consectetur adipiscing elit.</a:t>
            </a:r>
            <a:endParaRPr lang="en-US" sz="1200" b="1" dirty="0">
              <a:solidFill>
                <a:srgbClr val="FFFFFF"/>
              </a:solidFill>
              <a:sym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825984" y="5113629"/>
            <a:ext cx="9571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solidFill>
                  <a:srgbClr val="DE002B"/>
                </a:solidFill>
                <a:sym typeface="+mn-lt"/>
              </a:rPr>
              <a:t>Step 04</a:t>
            </a:r>
            <a:endParaRPr lang="id-ID" sz="1600" b="1" dirty="0">
              <a:solidFill>
                <a:srgbClr val="DE002B"/>
              </a:solidFill>
              <a:sym typeface="+mn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463517" y="5408466"/>
            <a:ext cx="168205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1200" dirty="0">
                <a:solidFill>
                  <a:srgbClr val="FFFFFF"/>
                </a:solidFill>
                <a:sym typeface="+mn-lt"/>
              </a:rPr>
              <a:t>Lorem ipsum dolor sit amet, consectetur adipiscing elit.</a:t>
            </a:r>
            <a:endParaRPr lang="en-US" sz="1200" b="1" dirty="0">
              <a:solidFill>
                <a:srgbClr val="FFFFFF"/>
              </a:solidFill>
              <a:sym typeface="+mn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617439" y="5113629"/>
            <a:ext cx="9571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solidFill>
                  <a:srgbClr val="FD2D56"/>
                </a:solidFill>
                <a:sym typeface="+mn-lt"/>
              </a:rPr>
              <a:t>Step 03</a:t>
            </a:r>
            <a:endParaRPr lang="id-ID" sz="1600" b="1" dirty="0">
              <a:solidFill>
                <a:srgbClr val="FD2D56"/>
              </a:solidFill>
              <a:sym typeface="+mn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254972" y="5408466"/>
            <a:ext cx="168205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1200" dirty="0">
                <a:solidFill>
                  <a:srgbClr val="FFFFFF"/>
                </a:solidFill>
                <a:sym typeface="+mn-lt"/>
              </a:rPr>
              <a:t>Lorem ipsum dolor sit amet, consectetur adipiscing elit.</a:t>
            </a:r>
            <a:endParaRPr lang="en-US" sz="1200" b="1" dirty="0">
              <a:solidFill>
                <a:srgbClr val="FFFFFF"/>
              </a:solidFill>
              <a:sym typeface="+mn-lt"/>
            </a:endParaRPr>
          </a:p>
        </p:txBody>
      </p:sp>
      <p:sp>
        <p:nvSpPr>
          <p:cNvPr id="59" name="Freeform 29"/>
          <p:cNvSpPr>
            <a:spLocks noChangeArrowheads="1"/>
          </p:cNvSpPr>
          <p:nvPr/>
        </p:nvSpPr>
        <p:spPr bwMode="auto">
          <a:xfrm>
            <a:off x="10201812" y="2108452"/>
            <a:ext cx="622555" cy="642319"/>
          </a:xfrm>
          <a:custGeom>
            <a:avLst/>
            <a:gdLst>
              <a:gd name="T0" fmla="*/ 111726 w 444"/>
              <a:gd name="T1" fmla="*/ 150538 h 462"/>
              <a:gd name="T2" fmla="*/ 111726 w 444"/>
              <a:gd name="T3" fmla="*/ 150538 h 462"/>
              <a:gd name="T4" fmla="*/ 144162 w 444"/>
              <a:gd name="T5" fmla="*/ 114802 h 462"/>
              <a:gd name="T6" fmla="*/ 199574 w 444"/>
              <a:gd name="T7" fmla="*/ 31716 h 462"/>
              <a:gd name="T8" fmla="*/ 191916 w 444"/>
              <a:gd name="T9" fmla="*/ 23675 h 462"/>
              <a:gd name="T10" fmla="*/ 155875 w 444"/>
              <a:gd name="T11" fmla="*/ 23675 h 462"/>
              <a:gd name="T12" fmla="*/ 100013 w 444"/>
              <a:gd name="T13" fmla="*/ 0 h 462"/>
              <a:gd name="T14" fmla="*/ 44150 w 444"/>
              <a:gd name="T15" fmla="*/ 23675 h 462"/>
              <a:gd name="T16" fmla="*/ 8109 w 444"/>
              <a:gd name="T17" fmla="*/ 23675 h 462"/>
              <a:gd name="T18" fmla="*/ 0 w 444"/>
              <a:gd name="T19" fmla="*/ 31716 h 462"/>
              <a:gd name="T20" fmla="*/ 55863 w 444"/>
              <a:gd name="T21" fmla="*/ 114802 h 462"/>
              <a:gd name="T22" fmla="*/ 87849 w 444"/>
              <a:gd name="T23" fmla="*/ 150538 h 462"/>
              <a:gd name="T24" fmla="*/ 87849 w 444"/>
              <a:gd name="T25" fmla="*/ 166172 h 462"/>
              <a:gd name="T26" fmla="*/ 48204 w 444"/>
              <a:gd name="T27" fmla="*/ 185827 h 462"/>
              <a:gd name="T28" fmla="*/ 100013 w 444"/>
              <a:gd name="T29" fmla="*/ 205928 h 462"/>
              <a:gd name="T30" fmla="*/ 147766 w 444"/>
              <a:gd name="T31" fmla="*/ 185827 h 462"/>
              <a:gd name="T32" fmla="*/ 111726 w 444"/>
              <a:gd name="T33" fmla="*/ 166172 h 462"/>
              <a:gd name="T34" fmla="*/ 111726 w 444"/>
              <a:gd name="T35" fmla="*/ 150538 h 462"/>
              <a:gd name="T36" fmla="*/ 144162 w 444"/>
              <a:gd name="T37" fmla="*/ 94700 h 462"/>
              <a:gd name="T38" fmla="*/ 144162 w 444"/>
              <a:gd name="T39" fmla="*/ 94700 h 462"/>
              <a:gd name="T40" fmla="*/ 155875 w 444"/>
              <a:gd name="T41" fmla="*/ 39756 h 462"/>
              <a:gd name="T42" fmla="*/ 183807 w 444"/>
              <a:gd name="T43" fmla="*/ 39756 h 462"/>
              <a:gd name="T44" fmla="*/ 144162 w 444"/>
              <a:gd name="T45" fmla="*/ 94700 h 462"/>
              <a:gd name="T46" fmla="*/ 100013 w 444"/>
              <a:gd name="T47" fmla="*/ 16081 h 462"/>
              <a:gd name="T48" fmla="*/ 100013 w 444"/>
              <a:gd name="T49" fmla="*/ 16081 h 462"/>
              <a:gd name="T50" fmla="*/ 144162 w 444"/>
              <a:gd name="T51" fmla="*/ 31716 h 462"/>
              <a:gd name="T52" fmla="*/ 100013 w 444"/>
              <a:gd name="T53" fmla="*/ 51370 h 462"/>
              <a:gd name="T54" fmla="*/ 55863 w 444"/>
              <a:gd name="T55" fmla="*/ 31716 h 462"/>
              <a:gd name="T56" fmla="*/ 100013 w 444"/>
              <a:gd name="T57" fmla="*/ 16081 h 462"/>
              <a:gd name="T58" fmla="*/ 16218 w 444"/>
              <a:gd name="T59" fmla="*/ 39756 h 462"/>
              <a:gd name="T60" fmla="*/ 16218 w 444"/>
              <a:gd name="T61" fmla="*/ 39756 h 462"/>
              <a:gd name="T62" fmla="*/ 44150 w 444"/>
              <a:gd name="T63" fmla="*/ 39756 h 462"/>
              <a:gd name="T64" fmla="*/ 55863 w 444"/>
              <a:gd name="T65" fmla="*/ 94700 h 462"/>
              <a:gd name="T66" fmla="*/ 16218 w 444"/>
              <a:gd name="T67" fmla="*/ 39756 h 46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60" name="Freeform 47"/>
          <p:cNvSpPr>
            <a:spLocks noChangeArrowheads="1"/>
          </p:cNvSpPr>
          <p:nvPr/>
        </p:nvSpPr>
        <p:spPr bwMode="auto">
          <a:xfrm>
            <a:off x="3561049" y="2562936"/>
            <a:ext cx="691727" cy="607729"/>
          </a:xfrm>
          <a:custGeom>
            <a:avLst/>
            <a:gdLst>
              <a:gd name="T0" fmla="*/ 221804 w 498"/>
              <a:gd name="T1" fmla="*/ 194813 h 435"/>
              <a:gd name="T2" fmla="*/ 221804 w 498"/>
              <a:gd name="T3" fmla="*/ 194813 h 435"/>
              <a:gd name="T4" fmla="*/ 217341 w 498"/>
              <a:gd name="T5" fmla="*/ 147232 h 435"/>
              <a:gd name="T6" fmla="*/ 189671 w 498"/>
              <a:gd name="T7" fmla="*/ 131521 h 435"/>
              <a:gd name="T8" fmla="*/ 166018 w 498"/>
              <a:gd name="T9" fmla="*/ 103691 h 435"/>
              <a:gd name="T10" fmla="*/ 174051 w 498"/>
              <a:gd name="T11" fmla="*/ 87980 h 435"/>
              <a:gd name="T12" fmla="*/ 182084 w 498"/>
              <a:gd name="T13" fmla="*/ 71372 h 435"/>
              <a:gd name="T14" fmla="*/ 178068 w 498"/>
              <a:gd name="T15" fmla="*/ 67781 h 435"/>
              <a:gd name="T16" fmla="*/ 182084 w 498"/>
              <a:gd name="T17" fmla="*/ 51621 h 435"/>
              <a:gd name="T18" fmla="*/ 154415 w 498"/>
              <a:gd name="T19" fmla="*/ 27830 h 435"/>
              <a:gd name="T20" fmla="*/ 126745 w 498"/>
              <a:gd name="T21" fmla="*/ 51621 h 435"/>
              <a:gd name="T22" fmla="*/ 130762 w 498"/>
              <a:gd name="T23" fmla="*/ 67781 h 435"/>
              <a:gd name="T24" fmla="*/ 126745 w 498"/>
              <a:gd name="T25" fmla="*/ 71372 h 435"/>
              <a:gd name="T26" fmla="*/ 134778 w 498"/>
              <a:gd name="T27" fmla="*/ 87980 h 435"/>
              <a:gd name="T28" fmla="*/ 138795 w 498"/>
              <a:gd name="T29" fmla="*/ 103691 h 435"/>
              <a:gd name="T30" fmla="*/ 130762 w 498"/>
              <a:gd name="T31" fmla="*/ 123441 h 435"/>
              <a:gd name="T32" fmla="*/ 170035 w 498"/>
              <a:gd name="T33" fmla="*/ 163392 h 435"/>
              <a:gd name="T34" fmla="*/ 170035 w 498"/>
              <a:gd name="T35" fmla="*/ 194813 h 435"/>
              <a:gd name="T36" fmla="*/ 221804 w 498"/>
              <a:gd name="T37" fmla="*/ 194813 h 435"/>
              <a:gd name="T38" fmla="*/ 115142 w 498"/>
              <a:gd name="T39" fmla="*/ 135561 h 435"/>
              <a:gd name="T40" fmla="*/ 115142 w 498"/>
              <a:gd name="T41" fmla="*/ 135561 h 435"/>
              <a:gd name="T42" fmla="*/ 83455 w 498"/>
              <a:gd name="T43" fmla="*/ 103691 h 435"/>
              <a:gd name="T44" fmla="*/ 95059 w 498"/>
              <a:gd name="T45" fmla="*/ 75412 h 435"/>
              <a:gd name="T46" fmla="*/ 103092 w 498"/>
              <a:gd name="T47" fmla="*/ 59701 h 435"/>
              <a:gd name="T48" fmla="*/ 99075 w 498"/>
              <a:gd name="T49" fmla="*/ 51621 h 435"/>
              <a:gd name="T50" fmla="*/ 103092 w 498"/>
              <a:gd name="T51" fmla="*/ 31870 h 435"/>
              <a:gd name="T52" fmla="*/ 67389 w 498"/>
              <a:gd name="T53" fmla="*/ 0 h 435"/>
              <a:gd name="T54" fmla="*/ 31686 w 498"/>
              <a:gd name="T55" fmla="*/ 31870 h 435"/>
              <a:gd name="T56" fmla="*/ 31686 w 498"/>
              <a:gd name="T57" fmla="*/ 51621 h 435"/>
              <a:gd name="T58" fmla="*/ 31686 w 498"/>
              <a:gd name="T59" fmla="*/ 59701 h 435"/>
              <a:gd name="T60" fmla="*/ 39719 w 498"/>
              <a:gd name="T61" fmla="*/ 75412 h 435"/>
              <a:gd name="T62" fmla="*/ 47753 w 498"/>
              <a:gd name="T63" fmla="*/ 103691 h 435"/>
              <a:gd name="T64" fmla="*/ 20083 w 498"/>
              <a:gd name="T65" fmla="*/ 135561 h 435"/>
              <a:gd name="T66" fmla="*/ 0 w 498"/>
              <a:gd name="T67" fmla="*/ 155312 h 435"/>
              <a:gd name="T68" fmla="*/ 0 w 498"/>
              <a:gd name="T69" fmla="*/ 194813 h 435"/>
              <a:gd name="T70" fmla="*/ 154415 w 498"/>
              <a:gd name="T71" fmla="*/ 194813 h 435"/>
              <a:gd name="T72" fmla="*/ 154415 w 498"/>
              <a:gd name="T73" fmla="*/ 163392 h 435"/>
              <a:gd name="T74" fmla="*/ 115142 w 498"/>
              <a:gd name="T75" fmla="*/ 135561 h 43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98" h="435">
                <a:moveTo>
                  <a:pt x="497" y="434"/>
                </a:moveTo>
                <a:lnTo>
                  <a:pt x="497" y="434"/>
                </a:lnTo>
                <a:cubicBezTo>
                  <a:pt x="497" y="434"/>
                  <a:pt x="497" y="337"/>
                  <a:pt x="487" y="328"/>
                </a:cubicBezTo>
                <a:cubicBezTo>
                  <a:pt x="479" y="319"/>
                  <a:pt x="462" y="302"/>
                  <a:pt x="425" y="293"/>
                </a:cubicBezTo>
                <a:cubicBezTo>
                  <a:pt x="390" y="275"/>
                  <a:pt x="372" y="257"/>
                  <a:pt x="372" y="231"/>
                </a:cubicBezTo>
                <a:cubicBezTo>
                  <a:pt x="372" y="213"/>
                  <a:pt x="390" y="222"/>
                  <a:pt x="390" y="196"/>
                </a:cubicBezTo>
                <a:cubicBezTo>
                  <a:pt x="390" y="178"/>
                  <a:pt x="408" y="196"/>
                  <a:pt x="408" y="159"/>
                </a:cubicBezTo>
                <a:cubicBezTo>
                  <a:pt x="408" y="151"/>
                  <a:pt x="399" y="151"/>
                  <a:pt x="399" y="151"/>
                </a:cubicBezTo>
                <a:cubicBezTo>
                  <a:pt x="399" y="151"/>
                  <a:pt x="408" y="133"/>
                  <a:pt x="408" y="115"/>
                </a:cubicBezTo>
                <a:cubicBezTo>
                  <a:pt x="408" y="98"/>
                  <a:pt x="399" y="62"/>
                  <a:pt x="346" y="62"/>
                </a:cubicBezTo>
                <a:cubicBezTo>
                  <a:pt x="293" y="62"/>
                  <a:pt x="284" y="98"/>
                  <a:pt x="284" y="115"/>
                </a:cubicBezTo>
                <a:cubicBezTo>
                  <a:pt x="284" y="133"/>
                  <a:pt x="293" y="151"/>
                  <a:pt x="293" y="151"/>
                </a:cubicBezTo>
                <a:cubicBezTo>
                  <a:pt x="293" y="151"/>
                  <a:pt x="284" y="151"/>
                  <a:pt x="284" y="159"/>
                </a:cubicBezTo>
                <a:cubicBezTo>
                  <a:pt x="284" y="196"/>
                  <a:pt x="293" y="178"/>
                  <a:pt x="302" y="196"/>
                </a:cubicBezTo>
                <a:cubicBezTo>
                  <a:pt x="302" y="222"/>
                  <a:pt x="311" y="213"/>
                  <a:pt x="311" y="231"/>
                </a:cubicBezTo>
                <a:cubicBezTo>
                  <a:pt x="311" y="249"/>
                  <a:pt x="311" y="266"/>
                  <a:pt x="293" y="275"/>
                </a:cubicBezTo>
                <a:cubicBezTo>
                  <a:pt x="372" y="319"/>
                  <a:pt x="381" y="319"/>
                  <a:pt x="381" y="364"/>
                </a:cubicBezTo>
                <a:cubicBezTo>
                  <a:pt x="381" y="434"/>
                  <a:pt x="381" y="434"/>
                  <a:pt x="381" y="434"/>
                </a:cubicBezTo>
                <a:lnTo>
                  <a:pt x="497" y="434"/>
                </a:lnTo>
                <a:close/>
                <a:moveTo>
                  <a:pt x="258" y="302"/>
                </a:moveTo>
                <a:lnTo>
                  <a:pt x="258" y="302"/>
                </a:lnTo>
                <a:cubicBezTo>
                  <a:pt x="204" y="284"/>
                  <a:pt x="187" y="266"/>
                  <a:pt x="187" y="231"/>
                </a:cubicBezTo>
                <a:cubicBezTo>
                  <a:pt x="187" y="204"/>
                  <a:pt x="204" y="213"/>
                  <a:pt x="213" y="168"/>
                </a:cubicBezTo>
                <a:cubicBezTo>
                  <a:pt x="213" y="159"/>
                  <a:pt x="231" y="168"/>
                  <a:pt x="231" y="133"/>
                </a:cubicBezTo>
                <a:cubicBezTo>
                  <a:pt x="231" y="115"/>
                  <a:pt x="222" y="115"/>
                  <a:pt x="222" y="115"/>
                </a:cubicBezTo>
                <a:cubicBezTo>
                  <a:pt x="222" y="115"/>
                  <a:pt x="222" y="89"/>
                  <a:pt x="231" y="71"/>
                </a:cubicBezTo>
                <a:cubicBezTo>
                  <a:pt x="231" y="53"/>
                  <a:pt x="213" y="0"/>
                  <a:pt x="151" y="0"/>
                </a:cubicBezTo>
                <a:cubicBezTo>
                  <a:pt x="80" y="0"/>
                  <a:pt x="71" y="53"/>
                  <a:pt x="71" y="71"/>
                </a:cubicBezTo>
                <a:cubicBezTo>
                  <a:pt x="71" y="89"/>
                  <a:pt x="71" y="115"/>
                  <a:pt x="71" y="115"/>
                </a:cubicBezTo>
                <a:cubicBezTo>
                  <a:pt x="71" y="115"/>
                  <a:pt x="71" y="115"/>
                  <a:pt x="71" y="133"/>
                </a:cubicBezTo>
                <a:cubicBezTo>
                  <a:pt x="71" y="168"/>
                  <a:pt x="80" y="159"/>
                  <a:pt x="89" y="168"/>
                </a:cubicBezTo>
                <a:cubicBezTo>
                  <a:pt x="89" y="213"/>
                  <a:pt x="107" y="204"/>
                  <a:pt x="107" y="231"/>
                </a:cubicBezTo>
                <a:cubicBezTo>
                  <a:pt x="107" y="266"/>
                  <a:pt x="89" y="284"/>
                  <a:pt x="45" y="302"/>
                </a:cubicBezTo>
                <a:cubicBezTo>
                  <a:pt x="27" y="310"/>
                  <a:pt x="0" y="319"/>
                  <a:pt x="0" y="346"/>
                </a:cubicBezTo>
                <a:cubicBezTo>
                  <a:pt x="0" y="434"/>
                  <a:pt x="0" y="434"/>
                  <a:pt x="0" y="434"/>
                </a:cubicBezTo>
                <a:cubicBezTo>
                  <a:pt x="346" y="434"/>
                  <a:pt x="346" y="434"/>
                  <a:pt x="346" y="434"/>
                </a:cubicBezTo>
                <a:cubicBezTo>
                  <a:pt x="346" y="434"/>
                  <a:pt x="346" y="381"/>
                  <a:pt x="346" y="364"/>
                </a:cubicBezTo>
                <a:cubicBezTo>
                  <a:pt x="346" y="346"/>
                  <a:pt x="302" y="328"/>
                  <a:pt x="258" y="3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61" name="Freeform 78"/>
          <p:cNvSpPr>
            <a:spLocks noChangeArrowheads="1"/>
          </p:cNvSpPr>
          <p:nvPr/>
        </p:nvSpPr>
        <p:spPr bwMode="auto">
          <a:xfrm>
            <a:off x="1402221" y="2147981"/>
            <a:ext cx="553381" cy="563261"/>
          </a:xfrm>
          <a:custGeom>
            <a:avLst/>
            <a:gdLst>
              <a:gd name="T0" fmla="*/ 169779 w 399"/>
              <a:gd name="T1" fmla="*/ 152019 h 400"/>
              <a:gd name="T2" fmla="*/ 169779 w 399"/>
              <a:gd name="T3" fmla="*/ 152019 h 400"/>
              <a:gd name="T4" fmla="*/ 130119 w 399"/>
              <a:gd name="T5" fmla="*/ 108133 h 400"/>
              <a:gd name="T6" fmla="*/ 138140 w 399"/>
              <a:gd name="T7" fmla="*/ 71938 h 400"/>
              <a:gd name="T8" fmla="*/ 67288 w 399"/>
              <a:gd name="T9" fmla="*/ 0 h 400"/>
              <a:gd name="T10" fmla="*/ 0 w 399"/>
              <a:gd name="T11" fmla="*/ 68318 h 400"/>
              <a:gd name="T12" fmla="*/ 71298 w 399"/>
              <a:gd name="T13" fmla="*/ 140256 h 400"/>
              <a:gd name="T14" fmla="*/ 102491 w 399"/>
              <a:gd name="T15" fmla="*/ 132112 h 400"/>
              <a:gd name="T16" fmla="*/ 146161 w 399"/>
              <a:gd name="T17" fmla="*/ 176451 h 400"/>
              <a:gd name="T18" fmla="*/ 161758 w 399"/>
              <a:gd name="T19" fmla="*/ 176451 h 400"/>
              <a:gd name="T20" fmla="*/ 173344 w 399"/>
              <a:gd name="T21" fmla="*/ 164687 h 400"/>
              <a:gd name="T22" fmla="*/ 169779 w 399"/>
              <a:gd name="T23" fmla="*/ 152019 h 400"/>
              <a:gd name="T24" fmla="*/ 19607 w 399"/>
              <a:gd name="T25" fmla="*/ 68318 h 400"/>
              <a:gd name="T26" fmla="*/ 19607 w 399"/>
              <a:gd name="T27" fmla="*/ 68318 h 400"/>
              <a:gd name="T28" fmla="*/ 67288 w 399"/>
              <a:gd name="T29" fmla="*/ 19907 h 400"/>
              <a:gd name="T30" fmla="*/ 118533 w 399"/>
              <a:gd name="T31" fmla="*/ 71938 h 400"/>
              <a:gd name="T32" fmla="*/ 71298 w 399"/>
              <a:gd name="T33" fmla="*/ 120348 h 400"/>
              <a:gd name="T34" fmla="*/ 19607 w 399"/>
              <a:gd name="T35" fmla="*/ 68318 h 4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99" h="400">
                <a:moveTo>
                  <a:pt x="381" y="336"/>
                </a:moveTo>
                <a:lnTo>
                  <a:pt x="381" y="336"/>
                </a:lnTo>
                <a:cubicBezTo>
                  <a:pt x="292" y="239"/>
                  <a:pt x="292" y="239"/>
                  <a:pt x="292" y="239"/>
                </a:cubicBezTo>
                <a:cubicBezTo>
                  <a:pt x="301" y="212"/>
                  <a:pt x="310" y="186"/>
                  <a:pt x="310" y="159"/>
                </a:cubicBezTo>
                <a:cubicBezTo>
                  <a:pt x="310" y="71"/>
                  <a:pt x="239" y="0"/>
                  <a:pt x="151" y="0"/>
                </a:cubicBezTo>
                <a:cubicBezTo>
                  <a:pt x="70" y="0"/>
                  <a:pt x="0" y="71"/>
                  <a:pt x="0" y="151"/>
                </a:cubicBezTo>
                <a:cubicBezTo>
                  <a:pt x="0" y="239"/>
                  <a:pt x="70" y="310"/>
                  <a:pt x="160" y="310"/>
                </a:cubicBezTo>
                <a:cubicBezTo>
                  <a:pt x="186" y="310"/>
                  <a:pt x="213" y="302"/>
                  <a:pt x="230" y="292"/>
                </a:cubicBezTo>
                <a:cubicBezTo>
                  <a:pt x="328" y="390"/>
                  <a:pt x="328" y="390"/>
                  <a:pt x="328" y="390"/>
                </a:cubicBezTo>
                <a:cubicBezTo>
                  <a:pt x="336" y="399"/>
                  <a:pt x="354" y="399"/>
                  <a:pt x="363" y="390"/>
                </a:cubicBezTo>
                <a:cubicBezTo>
                  <a:pt x="389" y="364"/>
                  <a:pt x="389" y="364"/>
                  <a:pt x="389" y="364"/>
                </a:cubicBezTo>
                <a:cubicBezTo>
                  <a:pt x="398" y="355"/>
                  <a:pt x="389" y="346"/>
                  <a:pt x="381" y="336"/>
                </a:cubicBezTo>
                <a:close/>
                <a:moveTo>
                  <a:pt x="44" y="151"/>
                </a:moveTo>
                <a:lnTo>
                  <a:pt x="44" y="151"/>
                </a:lnTo>
                <a:cubicBezTo>
                  <a:pt x="44" y="98"/>
                  <a:pt x="98" y="44"/>
                  <a:pt x="151" y="44"/>
                </a:cubicBezTo>
                <a:cubicBezTo>
                  <a:pt x="213" y="44"/>
                  <a:pt x="266" y="98"/>
                  <a:pt x="266" y="159"/>
                </a:cubicBezTo>
                <a:cubicBezTo>
                  <a:pt x="266" y="221"/>
                  <a:pt x="213" y="266"/>
                  <a:pt x="160" y="266"/>
                </a:cubicBezTo>
                <a:cubicBezTo>
                  <a:pt x="98" y="266"/>
                  <a:pt x="44" y="212"/>
                  <a:pt x="44" y="1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62" name="Freeform 116"/>
          <p:cNvSpPr>
            <a:spLocks noChangeArrowheads="1"/>
          </p:cNvSpPr>
          <p:nvPr/>
        </p:nvSpPr>
        <p:spPr bwMode="auto">
          <a:xfrm>
            <a:off x="7993269" y="2574824"/>
            <a:ext cx="622555" cy="642319"/>
          </a:xfrm>
          <a:custGeom>
            <a:avLst/>
            <a:gdLst>
              <a:gd name="T0" fmla="*/ 179798 w 445"/>
              <a:gd name="T1" fmla="*/ 71025 h 462"/>
              <a:gd name="T2" fmla="*/ 179798 w 445"/>
              <a:gd name="T3" fmla="*/ 71025 h 462"/>
              <a:gd name="T4" fmla="*/ 119566 w 445"/>
              <a:gd name="T5" fmla="*/ 3574 h 462"/>
              <a:gd name="T6" fmla="*/ 16182 w 445"/>
              <a:gd name="T7" fmla="*/ 110781 h 462"/>
              <a:gd name="T8" fmla="*/ 4045 w 445"/>
              <a:gd name="T9" fmla="*/ 142497 h 462"/>
              <a:gd name="T10" fmla="*/ 36409 w 445"/>
              <a:gd name="T11" fmla="*/ 158578 h 462"/>
              <a:gd name="T12" fmla="*/ 44050 w 445"/>
              <a:gd name="T13" fmla="*/ 154558 h 462"/>
              <a:gd name="T14" fmla="*/ 60232 w 445"/>
              <a:gd name="T15" fmla="*/ 166172 h 462"/>
              <a:gd name="T16" fmla="*/ 71919 w 445"/>
              <a:gd name="T17" fmla="*/ 193867 h 462"/>
              <a:gd name="T18" fmla="*/ 84055 w 445"/>
              <a:gd name="T19" fmla="*/ 201908 h 462"/>
              <a:gd name="T20" fmla="*/ 107879 w 445"/>
              <a:gd name="T21" fmla="*/ 193867 h 462"/>
              <a:gd name="T22" fmla="*/ 111924 w 445"/>
              <a:gd name="T23" fmla="*/ 185827 h 462"/>
              <a:gd name="T24" fmla="*/ 103833 w 445"/>
              <a:gd name="T25" fmla="*/ 174213 h 462"/>
              <a:gd name="T26" fmla="*/ 91697 w 445"/>
              <a:gd name="T27" fmla="*/ 150538 h 462"/>
              <a:gd name="T28" fmla="*/ 103833 w 445"/>
              <a:gd name="T29" fmla="*/ 138477 h 462"/>
              <a:gd name="T30" fmla="*/ 187439 w 445"/>
              <a:gd name="T31" fmla="*/ 158578 h 462"/>
              <a:gd name="T32" fmla="*/ 179798 w 445"/>
              <a:gd name="T33" fmla="*/ 71025 h 462"/>
              <a:gd name="T34" fmla="*/ 175303 w 445"/>
              <a:gd name="T35" fmla="*/ 138477 h 462"/>
              <a:gd name="T36" fmla="*/ 175303 w 445"/>
              <a:gd name="T37" fmla="*/ 138477 h 462"/>
              <a:gd name="T38" fmla="*/ 135747 w 445"/>
              <a:gd name="T39" fmla="*/ 91127 h 462"/>
              <a:gd name="T40" fmla="*/ 127656 w 445"/>
              <a:gd name="T41" fmla="*/ 27695 h 462"/>
              <a:gd name="T42" fmla="*/ 163616 w 445"/>
              <a:gd name="T43" fmla="*/ 79066 h 462"/>
              <a:gd name="T44" fmla="*/ 175303 w 445"/>
              <a:gd name="T45" fmla="*/ 138477 h 46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45" h="462">
                <a:moveTo>
                  <a:pt x="400" y="159"/>
                </a:moveTo>
                <a:lnTo>
                  <a:pt x="400" y="159"/>
                </a:lnTo>
                <a:cubicBezTo>
                  <a:pt x="364" y="71"/>
                  <a:pt x="302" y="0"/>
                  <a:pt x="266" y="8"/>
                </a:cubicBezTo>
                <a:cubicBezTo>
                  <a:pt x="213" y="36"/>
                  <a:pt x="302" y="142"/>
                  <a:pt x="36" y="248"/>
                </a:cubicBezTo>
                <a:cubicBezTo>
                  <a:pt x="9" y="257"/>
                  <a:pt x="0" y="292"/>
                  <a:pt x="9" y="319"/>
                </a:cubicBezTo>
                <a:cubicBezTo>
                  <a:pt x="18" y="337"/>
                  <a:pt x="53" y="363"/>
                  <a:pt x="81" y="355"/>
                </a:cubicBezTo>
                <a:lnTo>
                  <a:pt x="98" y="346"/>
                </a:lnTo>
                <a:cubicBezTo>
                  <a:pt x="116" y="372"/>
                  <a:pt x="134" y="355"/>
                  <a:pt x="134" y="372"/>
                </a:cubicBezTo>
                <a:cubicBezTo>
                  <a:pt x="143" y="390"/>
                  <a:pt x="160" y="425"/>
                  <a:pt x="160" y="434"/>
                </a:cubicBezTo>
                <a:cubicBezTo>
                  <a:pt x="169" y="443"/>
                  <a:pt x="178" y="461"/>
                  <a:pt x="187" y="452"/>
                </a:cubicBezTo>
                <a:cubicBezTo>
                  <a:pt x="196" y="452"/>
                  <a:pt x="231" y="443"/>
                  <a:pt x="240" y="434"/>
                </a:cubicBezTo>
                <a:cubicBezTo>
                  <a:pt x="257" y="434"/>
                  <a:pt x="257" y="425"/>
                  <a:pt x="249" y="416"/>
                </a:cubicBezTo>
                <a:cubicBezTo>
                  <a:pt x="249" y="408"/>
                  <a:pt x="231" y="399"/>
                  <a:pt x="231" y="390"/>
                </a:cubicBezTo>
                <a:cubicBezTo>
                  <a:pt x="222" y="381"/>
                  <a:pt x="213" y="346"/>
                  <a:pt x="204" y="337"/>
                </a:cubicBezTo>
                <a:cubicBezTo>
                  <a:pt x="196" y="328"/>
                  <a:pt x="213" y="310"/>
                  <a:pt x="231" y="310"/>
                </a:cubicBezTo>
                <a:cubicBezTo>
                  <a:pt x="355" y="302"/>
                  <a:pt x="373" y="372"/>
                  <a:pt x="417" y="355"/>
                </a:cubicBezTo>
                <a:cubicBezTo>
                  <a:pt x="444" y="346"/>
                  <a:pt x="444" y="248"/>
                  <a:pt x="400" y="159"/>
                </a:cubicBezTo>
                <a:close/>
                <a:moveTo>
                  <a:pt x="390" y="310"/>
                </a:moveTo>
                <a:lnTo>
                  <a:pt x="390" y="310"/>
                </a:lnTo>
                <a:cubicBezTo>
                  <a:pt x="381" y="310"/>
                  <a:pt x="328" y="275"/>
                  <a:pt x="302" y="204"/>
                </a:cubicBezTo>
                <a:cubicBezTo>
                  <a:pt x="275" y="133"/>
                  <a:pt x="275" y="62"/>
                  <a:pt x="284" y="62"/>
                </a:cubicBezTo>
                <a:cubicBezTo>
                  <a:pt x="293" y="62"/>
                  <a:pt x="337" y="106"/>
                  <a:pt x="364" y="177"/>
                </a:cubicBezTo>
                <a:cubicBezTo>
                  <a:pt x="400" y="248"/>
                  <a:pt x="390" y="302"/>
                  <a:pt x="390" y="3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63" name="Freeform 123"/>
          <p:cNvSpPr>
            <a:spLocks noChangeArrowheads="1"/>
          </p:cNvSpPr>
          <p:nvPr/>
        </p:nvSpPr>
        <p:spPr bwMode="auto">
          <a:xfrm>
            <a:off x="5779784" y="2105983"/>
            <a:ext cx="632435" cy="647256"/>
          </a:xfrm>
          <a:custGeom>
            <a:avLst/>
            <a:gdLst>
              <a:gd name="T0" fmla="*/ 123628 w 452"/>
              <a:gd name="T1" fmla="*/ 135490 h 462"/>
              <a:gd name="T2" fmla="*/ 123628 w 452"/>
              <a:gd name="T3" fmla="*/ 135490 h 462"/>
              <a:gd name="T4" fmla="*/ 195108 w 452"/>
              <a:gd name="T5" fmla="*/ 11703 h 462"/>
              <a:gd name="T6" fmla="*/ 195108 w 452"/>
              <a:gd name="T7" fmla="*/ 8102 h 462"/>
              <a:gd name="T8" fmla="*/ 191062 w 452"/>
              <a:gd name="T9" fmla="*/ 8102 h 462"/>
              <a:gd name="T10" fmla="*/ 71480 w 452"/>
              <a:gd name="T11" fmla="*/ 80124 h 462"/>
              <a:gd name="T12" fmla="*/ 4046 w 452"/>
              <a:gd name="T13" fmla="*/ 135490 h 462"/>
              <a:gd name="T14" fmla="*/ 15735 w 452"/>
              <a:gd name="T15" fmla="*/ 147644 h 462"/>
              <a:gd name="T16" fmla="*/ 39561 w 452"/>
              <a:gd name="T17" fmla="*/ 139542 h 462"/>
              <a:gd name="T18" fmla="*/ 67883 w 452"/>
              <a:gd name="T19" fmla="*/ 167450 h 462"/>
              <a:gd name="T20" fmla="*/ 59791 w 452"/>
              <a:gd name="T21" fmla="*/ 191307 h 462"/>
              <a:gd name="T22" fmla="*/ 67883 w 452"/>
              <a:gd name="T23" fmla="*/ 203461 h 462"/>
              <a:gd name="T24" fmla="*/ 123628 w 452"/>
              <a:gd name="T25" fmla="*/ 135490 h 462"/>
              <a:gd name="T26" fmla="*/ 135317 w 452"/>
              <a:gd name="T27" fmla="*/ 67520 h 462"/>
              <a:gd name="T28" fmla="*/ 135317 w 452"/>
              <a:gd name="T29" fmla="*/ 67520 h 462"/>
              <a:gd name="T30" fmla="*/ 135317 w 452"/>
              <a:gd name="T31" fmla="*/ 43663 h 462"/>
              <a:gd name="T32" fmla="*/ 159143 w 452"/>
              <a:gd name="T33" fmla="*/ 43663 h 462"/>
              <a:gd name="T34" fmla="*/ 159143 w 452"/>
              <a:gd name="T35" fmla="*/ 67520 h 462"/>
              <a:gd name="T36" fmla="*/ 135317 w 452"/>
              <a:gd name="T37" fmla="*/ 67520 h 46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5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34" grpId="0"/>
      <p:bldP spid="35" grpId="0"/>
      <p:bldP spid="48" grpId="0"/>
      <p:bldP spid="49" grpId="0"/>
      <p:bldP spid="51" grpId="0"/>
      <p:bldP spid="52" grpId="0"/>
      <p:bldP spid="54" grpId="0"/>
      <p:bldP spid="55" grpId="0"/>
      <p:bldP spid="57" grpId="0"/>
      <p:bldP spid="58" grpId="0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>
            <a:stCxn id="17" idx="0"/>
            <a:endCxn id="23" idx="3"/>
          </p:cNvCxnSpPr>
          <p:nvPr/>
        </p:nvCxnSpPr>
        <p:spPr>
          <a:xfrm>
            <a:off x="2575149" y="3785026"/>
            <a:ext cx="173936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Hexagon 16"/>
          <p:cNvSpPr/>
          <p:nvPr/>
        </p:nvSpPr>
        <p:spPr>
          <a:xfrm>
            <a:off x="1663346" y="3391195"/>
            <a:ext cx="911803" cy="787661"/>
          </a:xfrm>
          <a:prstGeom prst="hexagon">
            <a:avLst>
              <a:gd name="adj" fmla="val 29026"/>
              <a:gd name="vf" fmla="val 115470"/>
            </a:avLst>
          </a:prstGeom>
          <a:solidFill>
            <a:schemeClr val="accent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sym typeface="+mn-lt"/>
            </a:endParaRPr>
          </a:p>
        </p:txBody>
      </p:sp>
      <p:sp>
        <p:nvSpPr>
          <p:cNvPr id="23" name="Hexagon 22"/>
          <p:cNvSpPr/>
          <p:nvPr/>
        </p:nvSpPr>
        <p:spPr>
          <a:xfrm>
            <a:off x="4314515" y="3391195"/>
            <a:ext cx="911803" cy="787661"/>
          </a:xfrm>
          <a:prstGeom prst="hexagon">
            <a:avLst>
              <a:gd name="adj" fmla="val 29026"/>
              <a:gd name="vf" fmla="val 115470"/>
            </a:avLst>
          </a:prstGeom>
          <a:solidFill>
            <a:schemeClr val="accent2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sym typeface="+mn-lt"/>
            </a:endParaRPr>
          </a:p>
        </p:txBody>
      </p:sp>
      <p:sp>
        <p:nvSpPr>
          <p:cNvPr id="24" name="Hexagon 23"/>
          <p:cNvSpPr/>
          <p:nvPr/>
        </p:nvSpPr>
        <p:spPr>
          <a:xfrm>
            <a:off x="6965684" y="3391195"/>
            <a:ext cx="911803" cy="787661"/>
          </a:xfrm>
          <a:prstGeom prst="hexagon">
            <a:avLst>
              <a:gd name="adj" fmla="val 29026"/>
              <a:gd name="vf" fmla="val 115470"/>
            </a:avLst>
          </a:prstGeom>
          <a:solidFill>
            <a:schemeClr val="accent3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sym typeface="+mn-lt"/>
            </a:endParaRPr>
          </a:p>
        </p:txBody>
      </p:sp>
      <p:sp>
        <p:nvSpPr>
          <p:cNvPr id="25" name="Hexagon 24"/>
          <p:cNvSpPr/>
          <p:nvPr/>
        </p:nvSpPr>
        <p:spPr>
          <a:xfrm>
            <a:off x="9616852" y="3391195"/>
            <a:ext cx="911803" cy="787661"/>
          </a:xfrm>
          <a:prstGeom prst="hexagon">
            <a:avLst>
              <a:gd name="adj" fmla="val 29026"/>
              <a:gd name="vf" fmla="val 115470"/>
            </a:avLst>
          </a:prstGeom>
          <a:solidFill>
            <a:schemeClr val="accent4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82793" y="4470571"/>
            <a:ext cx="12729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solidFill>
                  <a:srgbClr val="DE002E"/>
                </a:solidFill>
                <a:sym typeface="+mn-lt"/>
              </a:rPr>
              <a:t>The Step 1</a:t>
            </a:r>
            <a:endParaRPr lang="id-ID" sz="1600" b="1" dirty="0">
              <a:solidFill>
                <a:srgbClr val="DE002E"/>
              </a:solidFill>
              <a:sym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21923" y="4757595"/>
            <a:ext cx="1994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smtClean="0">
                <a:solidFill>
                  <a:srgbClr val="778495"/>
                </a:solidFill>
                <a:sym typeface="+mn-lt"/>
              </a:rPr>
              <a:t>Lorem ipsum dolor sit am consectetur adipiscing.</a:t>
            </a:r>
            <a:r>
              <a:rPr lang="en-US" sz="1200">
                <a:solidFill>
                  <a:srgbClr val="778495"/>
                </a:solidFill>
                <a:sym typeface="+mn-lt"/>
              </a:rPr>
              <a:t> Aliquam sit 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amet. </a:t>
            </a:r>
            <a:endParaRPr lang="en-US" sz="1200" b="1" dirty="0">
              <a:solidFill>
                <a:srgbClr val="778495"/>
              </a:solidFill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33959" y="2122439"/>
            <a:ext cx="12729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solidFill>
                  <a:srgbClr val="0061A8"/>
                </a:solidFill>
                <a:sym typeface="+mn-lt"/>
              </a:rPr>
              <a:t>The </a:t>
            </a:r>
            <a:r>
              <a:rPr lang="en-US" sz="1600" b="1" smtClean="0">
                <a:solidFill>
                  <a:srgbClr val="0061A8"/>
                </a:solidFill>
                <a:sym typeface="+mn-lt"/>
              </a:rPr>
              <a:t>Step 2</a:t>
            </a:r>
            <a:endParaRPr lang="id-ID" sz="1600" b="1" dirty="0">
              <a:solidFill>
                <a:srgbClr val="0061A8"/>
              </a:solidFill>
              <a:sym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73092" y="2409463"/>
            <a:ext cx="1994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smtClean="0">
                <a:solidFill>
                  <a:srgbClr val="778495"/>
                </a:solidFill>
                <a:sym typeface="+mn-lt"/>
              </a:rPr>
              <a:t>Lorem ipsum dolor sit am consectetur adipiscing.</a:t>
            </a:r>
            <a:r>
              <a:rPr lang="en-US" sz="1200">
                <a:solidFill>
                  <a:srgbClr val="778495"/>
                </a:solidFill>
                <a:sym typeface="+mn-lt"/>
              </a:rPr>
              <a:t> Aliquam sit 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amet. </a:t>
            </a:r>
            <a:endParaRPr lang="en-US" sz="1200" b="1" dirty="0">
              <a:solidFill>
                <a:srgbClr val="778495"/>
              </a:solidFill>
              <a:sym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85128" y="4470571"/>
            <a:ext cx="12729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solidFill>
                  <a:srgbClr val="FD2D56"/>
                </a:solidFill>
                <a:sym typeface="+mn-lt"/>
              </a:rPr>
              <a:t>The </a:t>
            </a:r>
            <a:r>
              <a:rPr lang="en-US" sz="1600" b="1" smtClean="0">
                <a:solidFill>
                  <a:srgbClr val="FD2D56"/>
                </a:solidFill>
                <a:sym typeface="+mn-lt"/>
              </a:rPr>
              <a:t>Step 3</a:t>
            </a:r>
            <a:endParaRPr lang="id-ID" sz="1600" b="1" dirty="0">
              <a:solidFill>
                <a:srgbClr val="FD2D56"/>
              </a:solidFill>
              <a:sym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24261" y="4757595"/>
            <a:ext cx="1994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smtClean="0">
                <a:solidFill>
                  <a:srgbClr val="778495"/>
                </a:solidFill>
                <a:sym typeface="+mn-lt"/>
              </a:rPr>
              <a:t>Lorem ipsum dolor sit am consectetur adipiscing.</a:t>
            </a:r>
            <a:r>
              <a:rPr lang="en-US" sz="1200">
                <a:solidFill>
                  <a:srgbClr val="778495"/>
                </a:solidFill>
                <a:sym typeface="+mn-lt"/>
              </a:rPr>
              <a:t> Aliquam sit 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amet. </a:t>
            </a:r>
            <a:endParaRPr lang="en-US" sz="1200" b="1" dirty="0">
              <a:solidFill>
                <a:srgbClr val="778495"/>
              </a:solidFill>
              <a:sym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436296" y="2122439"/>
            <a:ext cx="12729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solidFill>
                  <a:srgbClr val="DE002B"/>
                </a:solidFill>
                <a:sym typeface="+mn-lt"/>
              </a:rPr>
              <a:t>The </a:t>
            </a:r>
            <a:r>
              <a:rPr lang="en-US" sz="1600" b="1" smtClean="0">
                <a:solidFill>
                  <a:srgbClr val="DE002B"/>
                </a:solidFill>
                <a:sym typeface="+mn-lt"/>
              </a:rPr>
              <a:t>Step 4</a:t>
            </a:r>
            <a:endParaRPr lang="id-ID" sz="1600" b="1" dirty="0">
              <a:solidFill>
                <a:srgbClr val="DE002B"/>
              </a:solidFill>
              <a:sym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075429" y="2409463"/>
            <a:ext cx="1994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smtClean="0">
                <a:solidFill>
                  <a:srgbClr val="778495"/>
                </a:solidFill>
                <a:sym typeface="+mn-lt"/>
              </a:rPr>
              <a:t>Lorem ipsum dolor sit am consectetur adipiscing.</a:t>
            </a:r>
            <a:r>
              <a:rPr lang="en-US" sz="1200">
                <a:solidFill>
                  <a:srgbClr val="778495"/>
                </a:solidFill>
                <a:sym typeface="+mn-lt"/>
              </a:rPr>
              <a:t> Aliquam sit 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amet. </a:t>
            </a:r>
            <a:endParaRPr lang="en-US" sz="1200" b="1" dirty="0">
              <a:solidFill>
                <a:srgbClr val="778495"/>
              </a:solidFill>
              <a:sym typeface="+mn-lt"/>
            </a:endParaRPr>
          </a:p>
        </p:txBody>
      </p:sp>
      <p:sp>
        <p:nvSpPr>
          <p:cNvPr id="40" name="Freeform 39"/>
          <p:cNvSpPr>
            <a:spLocks noChangeArrowheads="1"/>
          </p:cNvSpPr>
          <p:nvPr/>
        </p:nvSpPr>
        <p:spPr bwMode="auto">
          <a:xfrm>
            <a:off x="1943560" y="3610744"/>
            <a:ext cx="351374" cy="348563"/>
          </a:xfrm>
          <a:custGeom>
            <a:avLst/>
            <a:gdLst>
              <a:gd name="T0" fmla="*/ 189945 w 444"/>
              <a:gd name="T1" fmla="*/ 7693 h 435"/>
              <a:gd name="T2" fmla="*/ 189945 w 444"/>
              <a:gd name="T3" fmla="*/ 7693 h 435"/>
              <a:gd name="T4" fmla="*/ 154191 w 444"/>
              <a:gd name="T5" fmla="*/ 15839 h 435"/>
              <a:gd name="T6" fmla="*/ 0 w 444"/>
              <a:gd name="T7" fmla="*/ 100461 h 435"/>
              <a:gd name="T8" fmla="*/ 87151 w 444"/>
              <a:gd name="T9" fmla="*/ 112227 h 435"/>
              <a:gd name="T10" fmla="*/ 98772 w 444"/>
              <a:gd name="T11" fmla="*/ 196397 h 435"/>
              <a:gd name="T12" fmla="*/ 178325 w 444"/>
              <a:gd name="T13" fmla="*/ 40275 h 435"/>
              <a:gd name="T14" fmla="*/ 189945 w 444"/>
              <a:gd name="T15" fmla="*/ 7693 h 435"/>
              <a:gd name="T16" fmla="*/ 170280 w 444"/>
              <a:gd name="T17" fmla="*/ 28057 h 435"/>
              <a:gd name="T18" fmla="*/ 170280 w 444"/>
              <a:gd name="T19" fmla="*/ 28057 h 435"/>
              <a:gd name="T20" fmla="*/ 106816 w 444"/>
              <a:gd name="T21" fmla="*/ 144357 h 435"/>
              <a:gd name="T22" fmla="*/ 102794 w 444"/>
              <a:gd name="T23" fmla="*/ 92316 h 435"/>
              <a:gd name="T24" fmla="*/ 170280 w 444"/>
              <a:gd name="T25" fmla="*/ 28057 h 43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44" h="435">
                <a:moveTo>
                  <a:pt x="425" y="17"/>
                </a:moveTo>
                <a:lnTo>
                  <a:pt x="425" y="17"/>
                </a:lnTo>
                <a:cubicBezTo>
                  <a:pt x="408" y="0"/>
                  <a:pt x="399" y="17"/>
                  <a:pt x="345" y="35"/>
                </a:cubicBezTo>
                <a:cubicBezTo>
                  <a:pt x="221" y="97"/>
                  <a:pt x="0" y="222"/>
                  <a:pt x="0" y="222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221" y="434"/>
                  <a:pt x="221" y="434"/>
                  <a:pt x="221" y="434"/>
                </a:cubicBezTo>
                <a:cubicBezTo>
                  <a:pt x="221" y="434"/>
                  <a:pt x="345" y="222"/>
                  <a:pt x="399" y="89"/>
                </a:cubicBezTo>
                <a:cubicBezTo>
                  <a:pt x="425" y="44"/>
                  <a:pt x="443" y="26"/>
                  <a:pt x="425" y="17"/>
                </a:cubicBezTo>
                <a:close/>
                <a:moveTo>
                  <a:pt x="381" y="62"/>
                </a:moveTo>
                <a:lnTo>
                  <a:pt x="381" y="62"/>
                </a:lnTo>
                <a:cubicBezTo>
                  <a:pt x="239" y="319"/>
                  <a:pt x="239" y="319"/>
                  <a:pt x="239" y="319"/>
                </a:cubicBezTo>
                <a:cubicBezTo>
                  <a:pt x="230" y="204"/>
                  <a:pt x="230" y="204"/>
                  <a:pt x="230" y="204"/>
                </a:cubicBezTo>
                <a:lnTo>
                  <a:pt x="381" y="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43" name="Freeform 51"/>
          <p:cNvSpPr>
            <a:spLocks noChangeArrowheads="1"/>
          </p:cNvSpPr>
          <p:nvPr/>
        </p:nvSpPr>
        <p:spPr bwMode="auto">
          <a:xfrm>
            <a:off x="4586295" y="3671179"/>
            <a:ext cx="368242" cy="227692"/>
          </a:xfrm>
          <a:custGeom>
            <a:avLst/>
            <a:gdLst>
              <a:gd name="T0" fmla="*/ 8120 w 461"/>
              <a:gd name="T1" fmla="*/ 12182 h 285"/>
              <a:gd name="T2" fmla="*/ 8120 w 461"/>
              <a:gd name="T3" fmla="*/ 12182 h 285"/>
              <a:gd name="T4" fmla="*/ 91576 w 461"/>
              <a:gd name="T5" fmla="*/ 56398 h 285"/>
              <a:gd name="T6" fmla="*/ 104207 w 461"/>
              <a:gd name="T7" fmla="*/ 60008 h 285"/>
              <a:gd name="T8" fmla="*/ 111876 w 461"/>
              <a:gd name="T9" fmla="*/ 56398 h 285"/>
              <a:gd name="T10" fmla="*/ 195783 w 461"/>
              <a:gd name="T11" fmla="*/ 12182 h 285"/>
              <a:gd name="T12" fmla="*/ 199843 w 461"/>
              <a:gd name="T13" fmla="*/ 0 h 285"/>
              <a:gd name="T14" fmla="*/ 8120 w 461"/>
              <a:gd name="T15" fmla="*/ 0 h 285"/>
              <a:gd name="T16" fmla="*/ 8120 w 461"/>
              <a:gd name="T17" fmla="*/ 12182 h 285"/>
              <a:gd name="T18" fmla="*/ 199843 w 461"/>
              <a:gd name="T19" fmla="*/ 36095 h 285"/>
              <a:gd name="T20" fmla="*/ 199843 w 461"/>
              <a:gd name="T21" fmla="*/ 36095 h 285"/>
              <a:gd name="T22" fmla="*/ 111876 w 461"/>
              <a:gd name="T23" fmla="*/ 80311 h 285"/>
              <a:gd name="T24" fmla="*/ 104207 w 461"/>
              <a:gd name="T25" fmla="*/ 80311 h 285"/>
              <a:gd name="T26" fmla="*/ 91576 w 461"/>
              <a:gd name="T27" fmla="*/ 80311 h 285"/>
              <a:gd name="T28" fmla="*/ 8120 w 461"/>
              <a:gd name="T29" fmla="*/ 36095 h 285"/>
              <a:gd name="T30" fmla="*/ 4060 w 461"/>
              <a:gd name="T31" fmla="*/ 36095 h 285"/>
              <a:gd name="T32" fmla="*/ 4060 w 461"/>
              <a:gd name="T33" fmla="*/ 120015 h 285"/>
              <a:gd name="T34" fmla="*/ 15789 w 461"/>
              <a:gd name="T35" fmla="*/ 128137 h 285"/>
              <a:gd name="T36" fmla="*/ 191723 w 461"/>
              <a:gd name="T37" fmla="*/ 128137 h 285"/>
              <a:gd name="T38" fmla="*/ 203903 w 461"/>
              <a:gd name="T39" fmla="*/ 120015 h 285"/>
              <a:gd name="T40" fmla="*/ 203903 w 461"/>
              <a:gd name="T41" fmla="*/ 36095 h 285"/>
              <a:gd name="T42" fmla="*/ 199843 w 461"/>
              <a:gd name="T43" fmla="*/ 36095 h 2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44" name="Freeform 65"/>
          <p:cNvSpPr>
            <a:spLocks noChangeArrowheads="1"/>
          </p:cNvSpPr>
          <p:nvPr/>
        </p:nvSpPr>
        <p:spPr bwMode="auto">
          <a:xfrm>
            <a:off x="7254331" y="3619177"/>
            <a:ext cx="334509" cy="331697"/>
          </a:xfrm>
          <a:custGeom>
            <a:avLst/>
            <a:gdLst>
              <a:gd name="T0" fmla="*/ 172604 w 417"/>
              <a:gd name="T1" fmla="*/ 91192 h 417"/>
              <a:gd name="T2" fmla="*/ 172604 w 417"/>
              <a:gd name="T3" fmla="*/ 91192 h 417"/>
              <a:gd name="T4" fmla="*/ 188460 w 417"/>
              <a:gd name="T5" fmla="*/ 63340 h 417"/>
              <a:gd name="T6" fmla="*/ 184836 w 417"/>
              <a:gd name="T7" fmla="*/ 47617 h 417"/>
              <a:gd name="T8" fmla="*/ 152671 w 417"/>
              <a:gd name="T9" fmla="*/ 35488 h 417"/>
              <a:gd name="T10" fmla="*/ 144516 w 417"/>
              <a:gd name="T11" fmla="*/ 7637 h 417"/>
              <a:gd name="T12" fmla="*/ 124583 w 417"/>
              <a:gd name="T13" fmla="*/ 0 h 417"/>
              <a:gd name="T14" fmla="*/ 96495 w 417"/>
              <a:gd name="T15" fmla="*/ 15723 h 417"/>
              <a:gd name="T16" fmla="*/ 68407 w 417"/>
              <a:gd name="T17" fmla="*/ 0 h 417"/>
              <a:gd name="T18" fmla="*/ 48474 w 417"/>
              <a:gd name="T19" fmla="*/ 7637 h 417"/>
              <a:gd name="T20" fmla="*/ 40320 w 417"/>
              <a:gd name="T21" fmla="*/ 35488 h 417"/>
              <a:gd name="T22" fmla="*/ 8155 w 417"/>
              <a:gd name="T23" fmla="*/ 47617 h 417"/>
              <a:gd name="T24" fmla="*/ 0 w 417"/>
              <a:gd name="T25" fmla="*/ 63340 h 417"/>
              <a:gd name="T26" fmla="*/ 19933 w 417"/>
              <a:gd name="T27" fmla="*/ 91192 h 417"/>
              <a:gd name="T28" fmla="*/ 0 w 417"/>
              <a:gd name="T29" fmla="*/ 123536 h 417"/>
              <a:gd name="T30" fmla="*/ 8155 w 417"/>
              <a:gd name="T31" fmla="*/ 139258 h 417"/>
              <a:gd name="T32" fmla="*/ 40320 w 417"/>
              <a:gd name="T33" fmla="*/ 147344 h 417"/>
              <a:gd name="T34" fmla="*/ 48474 w 417"/>
              <a:gd name="T35" fmla="*/ 178790 h 417"/>
              <a:gd name="T36" fmla="*/ 68407 w 417"/>
              <a:gd name="T37" fmla="*/ 186876 h 417"/>
              <a:gd name="T38" fmla="*/ 96495 w 417"/>
              <a:gd name="T39" fmla="*/ 167110 h 417"/>
              <a:gd name="T40" fmla="*/ 124583 w 417"/>
              <a:gd name="T41" fmla="*/ 186876 h 417"/>
              <a:gd name="T42" fmla="*/ 144516 w 417"/>
              <a:gd name="T43" fmla="*/ 178790 h 417"/>
              <a:gd name="T44" fmla="*/ 152671 w 417"/>
              <a:gd name="T45" fmla="*/ 147344 h 417"/>
              <a:gd name="T46" fmla="*/ 184836 w 417"/>
              <a:gd name="T47" fmla="*/ 139258 h 417"/>
              <a:gd name="T48" fmla="*/ 188460 w 417"/>
              <a:gd name="T49" fmla="*/ 119043 h 417"/>
              <a:gd name="T50" fmla="*/ 172604 w 417"/>
              <a:gd name="T51" fmla="*/ 91192 h 417"/>
              <a:gd name="T52" fmla="*/ 96495 w 417"/>
              <a:gd name="T53" fmla="*/ 131172 h 417"/>
              <a:gd name="T54" fmla="*/ 96495 w 417"/>
              <a:gd name="T55" fmla="*/ 131172 h 417"/>
              <a:gd name="T56" fmla="*/ 56629 w 417"/>
              <a:gd name="T57" fmla="*/ 91192 h 417"/>
              <a:gd name="T58" fmla="*/ 96495 w 417"/>
              <a:gd name="T59" fmla="*/ 51660 h 417"/>
              <a:gd name="T60" fmla="*/ 136362 w 417"/>
              <a:gd name="T61" fmla="*/ 91192 h 417"/>
              <a:gd name="T62" fmla="*/ 96495 w 417"/>
              <a:gd name="T63" fmla="*/ 131172 h 41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17" h="417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45" name="Freeform 70"/>
          <p:cNvSpPr>
            <a:spLocks noChangeArrowheads="1"/>
          </p:cNvSpPr>
          <p:nvPr/>
        </p:nvSpPr>
        <p:spPr bwMode="auto">
          <a:xfrm>
            <a:off x="9874579" y="3607932"/>
            <a:ext cx="396349" cy="354186"/>
          </a:xfrm>
          <a:custGeom>
            <a:avLst/>
            <a:gdLst>
              <a:gd name="T0" fmla="*/ 63953 w 497"/>
              <a:gd name="T1" fmla="*/ 123611 h 445"/>
              <a:gd name="T2" fmla="*/ 63953 w 497"/>
              <a:gd name="T3" fmla="*/ 123611 h 445"/>
              <a:gd name="T4" fmla="*/ 63953 w 497"/>
              <a:gd name="T5" fmla="*/ 56187 h 445"/>
              <a:gd name="T6" fmla="*/ 23870 w 497"/>
              <a:gd name="T7" fmla="*/ 56187 h 445"/>
              <a:gd name="T8" fmla="*/ 0 w 497"/>
              <a:gd name="T9" fmla="*/ 80010 h 445"/>
              <a:gd name="T10" fmla="*/ 0 w 497"/>
              <a:gd name="T11" fmla="*/ 143389 h 445"/>
              <a:gd name="T12" fmla="*/ 23870 w 497"/>
              <a:gd name="T13" fmla="*/ 167661 h 445"/>
              <a:gd name="T14" fmla="*/ 31977 w 497"/>
              <a:gd name="T15" fmla="*/ 167661 h 445"/>
              <a:gd name="T16" fmla="*/ 31977 w 497"/>
              <a:gd name="T17" fmla="*/ 199576 h 445"/>
              <a:gd name="T18" fmla="*/ 68007 w 497"/>
              <a:gd name="T19" fmla="*/ 167661 h 445"/>
              <a:gd name="T20" fmla="*/ 123403 w 497"/>
              <a:gd name="T21" fmla="*/ 167661 h 445"/>
              <a:gd name="T22" fmla="*/ 143670 w 497"/>
              <a:gd name="T23" fmla="*/ 143389 h 445"/>
              <a:gd name="T24" fmla="*/ 143670 w 497"/>
              <a:gd name="T25" fmla="*/ 123611 h 445"/>
              <a:gd name="T26" fmla="*/ 143670 w 497"/>
              <a:gd name="T27" fmla="*/ 123611 h 445"/>
              <a:gd name="T28" fmla="*/ 63953 w 497"/>
              <a:gd name="T29" fmla="*/ 123611 h 445"/>
              <a:gd name="T30" fmla="*/ 199517 w 497"/>
              <a:gd name="T31" fmla="*/ 0 h 445"/>
              <a:gd name="T32" fmla="*/ 199517 w 497"/>
              <a:gd name="T33" fmla="*/ 0 h 445"/>
              <a:gd name="T34" fmla="*/ 99533 w 497"/>
              <a:gd name="T35" fmla="*/ 0 h 445"/>
              <a:gd name="T36" fmla="*/ 79717 w 497"/>
              <a:gd name="T37" fmla="*/ 24273 h 445"/>
              <a:gd name="T38" fmla="*/ 79717 w 497"/>
              <a:gd name="T39" fmla="*/ 111475 h 445"/>
              <a:gd name="T40" fmla="*/ 155830 w 497"/>
              <a:gd name="T41" fmla="*/ 111475 h 445"/>
              <a:gd name="T42" fmla="*/ 191410 w 497"/>
              <a:gd name="T43" fmla="*/ 143389 h 445"/>
              <a:gd name="T44" fmla="*/ 191410 w 497"/>
              <a:gd name="T45" fmla="*/ 111475 h 445"/>
              <a:gd name="T46" fmla="*/ 199517 w 497"/>
              <a:gd name="T47" fmla="*/ 111475 h 445"/>
              <a:gd name="T48" fmla="*/ 223387 w 497"/>
              <a:gd name="T49" fmla="*/ 87651 h 445"/>
              <a:gd name="T50" fmla="*/ 223387 w 497"/>
              <a:gd name="T51" fmla="*/ 24273 h 445"/>
              <a:gd name="T52" fmla="*/ 199517 w 497"/>
              <a:gd name="T53" fmla="*/ 0 h 44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497" h="445">
                <a:moveTo>
                  <a:pt x="142" y="275"/>
                </a:moveTo>
                <a:lnTo>
                  <a:pt x="142" y="275"/>
                </a:lnTo>
                <a:cubicBezTo>
                  <a:pt x="142" y="125"/>
                  <a:pt x="142" y="125"/>
                  <a:pt x="142" y="125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18" y="125"/>
                  <a:pt x="0" y="151"/>
                  <a:pt x="0" y="178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54"/>
                  <a:pt x="18" y="373"/>
                  <a:pt x="53" y="373"/>
                </a:cubicBezTo>
                <a:cubicBezTo>
                  <a:pt x="71" y="373"/>
                  <a:pt x="71" y="373"/>
                  <a:pt x="71" y="373"/>
                </a:cubicBezTo>
                <a:cubicBezTo>
                  <a:pt x="71" y="444"/>
                  <a:pt x="71" y="444"/>
                  <a:pt x="71" y="444"/>
                </a:cubicBezTo>
                <a:cubicBezTo>
                  <a:pt x="151" y="373"/>
                  <a:pt x="151" y="373"/>
                  <a:pt x="151" y="373"/>
                </a:cubicBezTo>
                <a:cubicBezTo>
                  <a:pt x="274" y="373"/>
                  <a:pt x="274" y="373"/>
                  <a:pt x="274" y="373"/>
                </a:cubicBezTo>
                <a:cubicBezTo>
                  <a:pt x="302" y="373"/>
                  <a:pt x="319" y="354"/>
                  <a:pt x="319" y="319"/>
                </a:cubicBezTo>
                <a:cubicBezTo>
                  <a:pt x="319" y="275"/>
                  <a:pt x="319" y="275"/>
                  <a:pt x="319" y="275"/>
                </a:cubicBezTo>
                <a:lnTo>
                  <a:pt x="142" y="275"/>
                </a:lnTo>
                <a:close/>
                <a:moveTo>
                  <a:pt x="443" y="0"/>
                </a:moveTo>
                <a:lnTo>
                  <a:pt x="443" y="0"/>
                </a:lnTo>
                <a:cubicBezTo>
                  <a:pt x="221" y="0"/>
                  <a:pt x="221" y="0"/>
                  <a:pt x="221" y="0"/>
                </a:cubicBezTo>
                <a:cubicBezTo>
                  <a:pt x="195" y="0"/>
                  <a:pt x="177" y="27"/>
                  <a:pt x="177" y="54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346" y="248"/>
                  <a:pt x="346" y="248"/>
                  <a:pt x="346" y="248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43" y="248"/>
                  <a:pt x="443" y="248"/>
                  <a:pt x="443" y="248"/>
                </a:cubicBezTo>
                <a:cubicBezTo>
                  <a:pt x="470" y="248"/>
                  <a:pt x="496" y="231"/>
                  <a:pt x="496" y="195"/>
                </a:cubicBezTo>
                <a:cubicBezTo>
                  <a:pt x="496" y="54"/>
                  <a:pt x="496" y="54"/>
                  <a:pt x="496" y="54"/>
                </a:cubicBezTo>
                <a:cubicBezTo>
                  <a:pt x="496" y="27"/>
                  <a:pt x="470" y="0"/>
                  <a:pt x="4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57031" y="2935364"/>
            <a:ext cx="723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>
                <a:solidFill>
                  <a:srgbClr val="DE002E"/>
                </a:solidFill>
                <a:sym typeface="+mn-lt"/>
              </a:rPr>
              <a:t>2000</a:t>
            </a:r>
            <a:endParaRPr lang="en-US">
              <a:solidFill>
                <a:srgbClr val="DE002E"/>
              </a:solidFill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08778" y="4265355"/>
            <a:ext cx="723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>
                <a:solidFill>
                  <a:srgbClr val="0061A8"/>
                </a:solidFill>
                <a:sym typeface="+mn-lt"/>
              </a:rPr>
              <a:t>2002</a:t>
            </a:r>
            <a:endParaRPr lang="en-US">
              <a:solidFill>
                <a:srgbClr val="0061A8"/>
              </a:solidFill>
              <a:sym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059947" y="2935364"/>
            <a:ext cx="723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>
                <a:solidFill>
                  <a:srgbClr val="FD2D56"/>
                </a:solidFill>
                <a:sym typeface="+mn-lt"/>
              </a:rPr>
              <a:t>2004</a:t>
            </a:r>
            <a:endParaRPr lang="en-US">
              <a:solidFill>
                <a:srgbClr val="FD2D56"/>
              </a:solidFill>
              <a:sym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711115" y="4265355"/>
            <a:ext cx="723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>
                <a:solidFill>
                  <a:srgbClr val="DE002B"/>
                </a:solidFill>
                <a:sym typeface="+mn-lt"/>
              </a:rPr>
              <a:t>2008</a:t>
            </a:r>
            <a:endParaRPr lang="en-US">
              <a:solidFill>
                <a:srgbClr val="DE002B"/>
              </a:solidFill>
              <a:sym typeface="+mn-lt"/>
            </a:endParaRPr>
          </a:p>
        </p:txBody>
      </p:sp>
      <p:cxnSp>
        <p:nvCxnSpPr>
          <p:cNvPr id="30" name="Straight Connector 29"/>
          <p:cNvCxnSpPr>
            <a:stCxn id="23" idx="0"/>
            <a:endCxn id="24" idx="3"/>
          </p:cNvCxnSpPr>
          <p:nvPr/>
        </p:nvCxnSpPr>
        <p:spPr>
          <a:xfrm>
            <a:off x="5226318" y="3785026"/>
            <a:ext cx="173936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4" idx="0"/>
            <a:endCxn id="25" idx="3"/>
          </p:cNvCxnSpPr>
          <p:nvPr/>
        </p:nvCxnSpPr>
        <p:spPr>
          <a:xfrm>
            <a:off x="7877487" y="3785026"/>
            <a:ext cx="173936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5" idx="0"/>
          </p:cNvCxnSpPr>
          <p:nvPr/>
        </p:nvCxnSpPr>
        <p:spPr>
          <a:xfrm>
            <a:off x="10528655" y="3785026"/>
            <a:ext cx="166334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500"/>
                            </p:stCondLst>
                            <p:childTnLst>
                              <p:par>
                                <p:cTn id="9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3" grpId="0"/>
      <p:bldP spid="34" grpId="0"/>
      <p:bldP spid="36" grpId="0"/>
      <p:bldP spid="37" grpId="0"/>
      <p:bldP spid="40" grpId="0" animBg="1"/>
      <p:bldP spid="43" grpId="0" animBg="1"/>
      <p:bldP spid="44" grpId="0" animBg="1"/>
      <p:bldP spid="45" grpId="0" animBg="1"/>
      <p:bldP spid="48" grpId="0"/>
      <p:bldP spid="49" grpId="0"/>
      <p:bldP spid="50" grpId="0"/>
      <p:bldP spid="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/>
          <p:cNvCxnSpPr>
            <a:endCxn id="39" idx="3"/>
          </p:cNvCxnSpPr>
          <p:nvPr/>
        </p:nvCxnSpPr>
        <p:spPr>
          <a:xfrm>
            <a:off x="0" y="3785026"/>
            <a:ext cx="166334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Hexagon 38"/>
          <p:cNvSpPr/>
          <p:nvPr/>
        </p:nvSpPr>
        <p:spPr>
          <a:xfrm>
            <a:off x="1663346" y="3391195"/>
            <a:ext cx="911803" cy="787661"/>
          </a:xfrm>
          <a:prstGeom prst="hexagon">
            <a:avLst>
              <a:gd name="adj" fmla="val 29026"/>
              <a:gd name="vf" fmla="val 115470"/>
            </a:avLst>
          </a:prstGeom>
          <a:solidFill>
            <a:schemeClr val="accent5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sym typeface="+mn-lt"/>
            </a:endParaRPr>
          </a:p>
        </p:txBody>
      </p:sp>
      <p:sp>
        <p:nvSpPr>
          <p:cNvPr id="40" name="Hexagon 39"/>
          <p:cNvSpPr/>
          <p:nvPr/>
        </p:nvSpPr>
        <p:spPr>
          <a:xfrm>
            <a:off x="4314515" y="3391195"/>
            <a:ext cx="911803" cy="787661"/>
          </a:xfrm>
          <a:prstGeom prst="hexagon">
            <a:avLst>
              <a:gd name="adj" fmla="val 29026"/>
              <a:gd name="vf" fmla="val 115470"/>
            </a:avLst>
          </a:prstGeom>
          <a:solidFill>
            <a:schemeClr val="accent6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sym typeface="+mn-lt"/>
            </a:endParaRPr>
          </a:p>
        </p:txBody>
      </p:sp>
      <p:sp>
        <p:nvSpPr>
          <p:cNvPr id="41" name="Hexagon 40"/>
          <p:cNvSpPr/>
          <p:nvPr/>
        </p:nvSpPr>
        <p:spPr>
          <a:xfrm>
            <a:off x="6965684" y="3391195"/>
            <a:ext cx="911803" cy="787661"/>
          </a:xfrm>
          <a:prstGeom prst="hexagon">
            <a:avLst>
              <a:gd name="adj" fmla="val 29026"/>
              <a:gd name="vf" fmla="val 115470"/>
            </a:avLst>
          </a:prstGeom>
          <a:solidFill>
            <a:schemeClr val="accent2">
              <a:lumMod val="7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sym typeface="+mn-lt"/>
            </a:endParaRPr>
          </a:p>
        </p:txBody>
      </p:sp>
      <p:sp>
        <p:nvSpPr>
          <p:cNvPr id="42" name="Hexagon 41"/>
          <p:cNvSpPr/>
          <p:nvPr/>
        </p:nvSpPr>
        <p:spPr>
          <a:xfrm>
            <a:off x="9616852" y="3391195"/>
            <a:ext cx="911803" cy="787661"/>
          </a:xfrm>
          <a:prstGeom prst="hexagon">
            <a:avLst>
              <a:gd name="adj" fmla="val 29026"/>
              <a:gd name="vf" fmla="val 115470"/>
            </a:avLst>
          </a:prstGeom>
          <a:solidFill>
            <a:schemeClr val="accent1">
              <a:lumMod val="7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sym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482790" y="4470571"/>
            <a:ext cx="12729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solidFill>
                  <a:srgbClr val="003D69"/>
                </a:solidFill>
                <a:sym typeface="+mn-lt"/>
              </a:rPr>
              <a:t>The </a:t>
            </a:r>
            <a:r>
              <a:rPr lang="en-US" sz="1600" b="1" smtClean="0">
                <a:solidFill>
                  <a:srgbClr val="003D69"/>
                </a:solidFill>
                <a:sym typeface="+mn-lt"/>
              </a:rPr>
              <a:t>Step 5</a:t>
            </a:r>
            <a:endParaRPr lang="id-ID" sz="1600" b="1" dirty="0">
              <a:solidFill>
                <a:srgbClr val="003D69"/>
              </a:solidFill>
              <a:sym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121923" y="4757595"/>
            <a:ext cx="1994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smtClean="0">
                <a:solidFill>
                  <a:srgbClr val="778495"/>
                </a:solidFill>
                <a:sym typeface="+mn-lt"/>
              </a:rPr>
              <a:t>Lorem ipsum dolor sit am consectetur adipiscing.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 Aliquam sit amet. </a:t>
            </a:r>
            <a:endParaRPr lang="en-US" sz="1200" b="1" dirty="0">
              <a:solidFill>
                <a:srgbClr val="778495"/>
              </a:solidFill>
              <a:sym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133959" y="2122439"/>
            <a:ext cx="12729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solidFill>
                  <a:srgbClr val="17527C"/>
                </a:solidFill>
                <a:sym typeface="+mn-lt"/>
              </a:rPr>
              <a:t>The </a:t>
            </a:r>
            <a:r>
              <a:rPr lang="en-US" sz="1600" b="1" smtClean="0">
                <a:solidFill>
                  <a:srgbClr val="17527C"/>
                </a:solidFill>
                <a:sym typeface="+mn-lt"/>
              </a:rPr>
              <a:t>Step 6</a:t>
            </a:r>
            <a:endParaRPr lang="id-ID" sz="1600" b="1" dirty="0">
              <a:solidFill>
                <a:srgbClr val="17527C"/>
              </a:solidFill>
              <a:sym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773092" y="2409463"/>
            <a:ext cx="1994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smtClean="0">
                <a:solidFill>
                  <a:srgbClr val="778495"/>
                </a:solidFill>
                <a:sym typeface="+mn-lt"/>
              </a:rPr>
              <a:t>Lorem ipsum dolor sit am consectetur adipiscing.</a:t>
            </a:r>
            <a:r>
              <a:rPr lang="en-US" sz="1200">
                <a:solidFill>
                  <a:srgbClr val="778495"/>
                </a:solidFill>
                <a:sym typeface="+mn-lt"/>
              </a:rPr>
              <a:t> Aliquam sit 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amet. </a:t>
            </a:r>
            <a:endParaRPr lang="en-US" sz="1200" b="1" dirty="0">
              <a:solidFill>
                <a:srgbClr val="778495"/>
              </a:solidFill>
              <a:sym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785128" y="4470571"/>
            <a:ext cx="12729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solidFill>
                  <a:srgbClr val="0061A8">
                    <a:lumMod val="75000"/>
                  </a:srgbClr>
                </a:solidFill>
                <a:sym typeface="+mn-lt"/>
              </a:rPr>
              <a:t>The </a:t>
            </a:r>
            <a:r>
              <a:rPr lang="en-US" sz="1600" b="1" smtClean="0">
                <a:solidFill>
                  <a:srgbClr val="0061A8">
                    <a:lumMod val="75000"/>
                  </a:srgbClr>
                </a:solidFill>
                <a:sym typeface="+mn-lt"/>
              </a:rPr>
              <a:t>Step 7</a:t>
            </a:r>
            <a:endParaRPr lang="id-ID" sz="1600" b="1" dirty="0">
              <a:solidFill>
                <a:srgbClr val="0061A8">
                  <a:lumMod val="75000"/>
                </a:srgbClr>
              </a:solidFill>
              <a:sym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24261" y="4757595"/>
            <a:ext cx="1994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smtClean="0">
                <a:solidFill>
                  <a:srgbClr val="778495"/>
                </a:solidFill>
                <a:sym typeface="+mn-lt"/>
              </a:rPr>
              <a:t>Lorem ipsum dolor sit am consectetur adipiscing.</a:t>
            </a:r>
            <a:r>
              <a:rPr lang="en-US" sz="1200">
                <a:solidFill>
                  <a:srgbClr val="778495"/>
                </a:solidFill>
                <a:sym typeface="+mn-lt"/>
              </a:rPr>
              <a:t> Aliquam sit 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amet. </a:t>
            </a:r>
            <a:endParaRPr lang="en-US" sz="1200" b="1" dirty="0">
              <a:solidFill>
                <a:srgbClr val="778495"/>
              </a:solidFill>
              <a:sym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436296" y="2122439"/>
            <a:ext cx="12729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solidFill>
                  <a:srgbClr val="DE002E">
                    <a:lumMod val="75000"/>
                  </a:srgbClr>
                </a:solidFill>
                <a:sym typeface="+mn-lt"/>
              </a:rPr>
              <a:t>The </a:t>
            </a:r>
            <a:r>
              <a:rPr lang="en-US" sz="1600" b="1" smtClean="0">
                <a:solidFill>
                  <a:srgbClr val="DE002E">
                    <a:lumMod val="75000"/>
                  </a:srgbClr>
                </a:solidFill>
                <a:sym typeface="+mn-lt"/>
              </a:rPr>
              <a:t>Step 8</a:t>
            </a:r>
            <a:endParaRPr lang="id-ID" sz="1600" b="1" dirty="0">
              <a:solidFill>
                <a:srgbClr val="DE002E">
                  <a:lumMod val="75000"/>
                </a:srgbClr>
              </a:solidFill>
              <a:sym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075429" y="2409463"/>
            <a:ext cx="1994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smtClean="0">
                <a:solidFill>
                  <a:srgbClr val="778495"/>
                </a:solidFill>
                <a:sym typeface="+mn-lt"/>
              </a:rPr>
              <a:t>Lorem ipsum dolor sit am consectetur adipiscing.</a:t>
            </a:r>
            <a:r>
              <a:rPr lang="en-US" sz="1200">
                <a:solidFill>
                  <a:srgbClr val="778495"/>
                </a:solidFill>
                <a:sym typeface="+mn-lt"/>
              </a:rPr>
              <a:t> Aliquam sit 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amet. </a:t>
            </a:r>
            <a:endParaRPr lang="en-US" sz="1200" b="1" dirty="0">
              <a:solidFill>
                <a:srgbClr val="778495"/>
              </a:solidFill>
              <a:sym typeface="+mn-lt"/>
            </a:endParaRPr>
          </a:p>
        </p:txBody>
      </p:sp>
      <p:sp>
        <p:nvSpPr>
          <p:cNvPr id="55" name="Freeform 29"/>
          <p:cNvSpPr>
            <a:spLocks noChangeArrowheads="1"/>
          </p:cNvSpPr>
          <p:nvPr/>
        </p:nvSpPr>
        <p:spPr bwMode="auto">
          <a:xfrm>
            <a:off x="9895660" y="3602310"/>
            <a:ext cx="354186" cy="365430"/>
          </a:xfrm>
          <a:custGeom>
            <a:avLst/>
            <a:gdLst>
              <a:gd name="T0" fmla="*/ 111726 w 444"/>
              <a:gd name="T1" fmla="*/ 150538 h 462"/>
              <a:gd name="T2" fmla="*/ 111726 w 444"/>
              <a:gd name="T3" fmla="*/ 150538 h 462"/>
              <a:gd name="T4" fmla="*/ 144162 w 444"/>
              <a:gd name="T5" fmla="*/ 114802 h 462"/>
              <a:gd name="T6" fmla="*/ 199574 w 444"/>
              <a:gd name="T7" fmla="*/ 31716 h 462"/>
              <a:gd name="T8" fmla="*/ 191916 w 444"/>
              <a:gd name="T9" fmla="*/ 23675 h 462"/>
              <a:gd name="T10" fmla="*/ 155875 w 444"/>
              <a:gd name="T11" fmla="*/ 23675 h 462"/>
              <a:gd name="T12" fmla="*/ 100013 w 444"/>
              <a:gd name="T13" fmla="*/ 0 h 462"/>
              <a:gd name="T14" fmla="*/ 44150 w 444"/>
              <a:gd name="T15" fmla="*/ 23675 h 462"/>
              <a:gd name="T16" fmla="*/ 8109 w 444"/>
              <a:gd name="T17" fmla="*/ 23675 h 462"/>
              <a:gd name="T18" fmla="*/ 0 w 444"/>
              <a:gd name="T19" fmla="*/ 31716 h 462"/>
              <a:gd name="T20" fmla="*/ 55863 w 444"/>
              <a:gd name="T21" fmla="*/ 114802 h 462"/>
              <a:gd name="T22" fmla="*/ 87849 w 444"/>
              <a:gd name="T23" fmla="*/ 150538 h 462"/>
              <a:gd name="T24" fmla="*/ 87849 w 444"/>
              <a:gd name="T25" fmla="*/ 166172 h 462"/>
              <a:gd name="T26" fmla="*/ 48204 w 444"/>
              <a:gd name="T27" fmla="*/ 185827 h 462"/>
              <a:gd name="T28" fmla="*/ 100013 w 444"/>
              <a:gd name="T29" fmla="*/ 205928 h 462"/>
              <a:gd name="T30" fmla="*/ 147766 w 444"/>
              <a:gd name="T31" fmla="*/ 185827 h 462"/>
              <a:gd name="T32" fmla="*/ 111726 w 444"/>
              <a:gd name="T33" fmla="*/ 166172 h 462"/>
              <a:gd name="T34" fmla="*/ 111726 w 444"/>
              <a:gd name="T35" fmla="*/ 150538 h 462"/>
              <a:gd name="T36" fmla="*/ 144162 w 444"/>
              <a:gd name="T37" fmla="*/ 94700 h 462"/>
              <a:gd name="T38" fmla="*/ 144162 w 444"/>
              <a:gd name="T39" fmla="*/ 94700 h 462"/>
              <a:gd name="T40" fmla="*/ 155875 w 444"/>
              <a:gd name="T41" fmla="*/ 39756 h 462"/>
              <a:gd name="T42" fmla="*/ 183807 w 444"/>
              <a:gd name="T43" fmla="*/ 39756 h 462"/>
              <a:gd name="T44" fmla="*/ 144162 w 444"/>
              <a:gd name="T45" fmla="*/ 94700 h 462"/>
              <a:gd name="T46" fmla="*/ 100013 w 444"/>
              <a:gd name="T47" fmla="*/ 16081 h 462"/>
              <a:gd name="T48" fmla="*/ 100013 w 444"/>
              <a:gd name="T49" fmla="*/ 16081 h 462"/>
              <a:gd name="T50" fmla="*/ 144162 w 444"/>
              <a:gd name="T51" fmla="*/ 31716 h 462"/>
              <a:gd name="T52" fmla="*/ 100013 w 444"/>
              <a:gd name="T53" fmla="*/ 51370 h 462"/>
              <a:gd name="T54" fmla="*/ 55863 w 444"/>
              <a:gd name="T55" fmla="*/ 31716 h 462"/>
              <a:gd name="T56" fmla="*/ 100013 w 444"/>
              <a:gd name="T57" fmla="*/ 16081 h 462"/>
              <a:gd name="T58" fmla="*/ 16218 w 444"/>
              <a:gd name="T59" fmla="*/ 39756 h 462"/>
              <a:gd name="T60" fmla="*/ 16218 w 444"/>
              <a:gd name="T61" fmla="*/ 39756 h 462"/>
              <a:gd name="T62" fmla="*/ 44150 w 444"/>
              <a:gd name="T63" fmla="*/ 39756 h 462"/>
              <a:gd name="T64" fmla="*/ 55863 w 444"/>
              <a:gd name="T65" fmla="*/ 94700 h 462"/>
              <a:gd name="T66" fmla="*/ 16218 w 444"/>
              <a:gd name="T67" fmla="*/ 39756 h 46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56" name="Freeform 47"/>
          <p:cNvSpPr>
            <a:spLocks noChangeArrowheads="1"/>
          </p:cNvSpPr>
          <p:nvPr/>
        </p:nvSpPr>
        <p:spPr bwMode="auto">
          <a:xfrm>
            <a:off x="7224816" y="3612150"/>
            <a:ext cx="393539" cy="345751"/>
          </a:xfrm>
          <a:custGeom>
            <a:avLst/>
            <a:gdLst>
              <a:gd name="T0" fmla="*/ 221804 w 498"/>
              <a:gd name="T1" fmla="*/ 194813 h 435"/>
              <a:gd name="T2" fmla="*/ 221804 w 498"/>
              <a:gd name="T3" fmla="*/ 194813 h 435"/>
              <a:gd name="T4" fmla="*/ 217341 w 498"/>
              <a:gd name="T5" fmla="*/ 147232 h 435"/>
              <a:gd name="T6" fmla="*/ 189671 w 498"/>
              <a:gd name="T7" fmla="*/ 131521 h 435"/>
              <a:gd name="T8" fmla="*/ 166018 w 498"/>
              <a:gd name="T9" fmla="*/ 103691 h 435"/>
              <a:gd name="T10" fmla="*/ 174051 w 498"/>
              <a:gd name="T11" fmla="*/ 87980 h 435"/>
              <a:gd name="T12" fmla="*/ 182084 w 498"/>
              <a:gd name="T13" fmla="*/ 71372 h 435"/>
              <a:gd name="T14" fmla="*/ 178068 w 498"/>
              <a:gd name="T15" fmla="*/ 67781 h 435"/>
              <a:gd name="T16" fmla="*/ 182084 w 498"/>
              <a:gd name="T17" fmla="*/ 51621 h 435"/>
              <a:gd name="T18" fmla="*/ 154415 w 498"/>
              <a:gd name="T19" fmla="*/ 27830 h 435"/>
              <a:gd name="T20" fmla="*/ 126745 w 498"/>
              <a:gd name="T21" fmla="*/ 51621 h 435"/>
              <a:gd name="T22" fmla="*/ 130762 w 498"/>
              <a:gd name="T23" fmla="*/ 67781 h 435"/>
              <a:gd name="T24" fmla="*/ 126745 w 498"/>
              <a:gd name="T25" fmla="*/ 71372 h 435"/>
              <a:gd name="T26" fmla="*/ 134778 w 498"/>
              <a:gd name="T27" fmla="*/ 87980 h 435"/>
              <a:gd name="T28" fmla="*/ 138795 w 498"/>
              <a:gd name="T29" fmla="*/ 103691 h 435"/>
              <a:gd name="T30" fmla="*/ 130762 w 498"/>
              <a:gd name="T31" fmla="*/ 123441 h 435"/>
              <a:gd name="T32" fmla="*/ 170035 w 498"/>
              <a:gd name="T33" fmla="*/ 163392 h 435"/>
              <a:gd name="T34" fmla="*/ 170035 w 498"/>
              <a:gd name="T35" fmla="*/ 194813 h 435"/>
              <a:gd name="T36" fmla="*/ 221804 w 498"/>
              <a:gd name="T37" fmla="*/ 194813 h 435"/>
              <a:gd name="T38" fmla="*/ 115142 w 498"/>
              <a:gd name="T39" fmla="*/ 135561 h 435"/>
              <a:gd name="T40" fmla="*/ 115142 w 498"/>
              <a:gd name="T41" fmla="*/ 135561 h 435"/>
              <a:gd name="T42" fmla="*/ 83455 w 498"/>
              <a:gd name="T43" fmla="*/ 103691 h 435"/>
              <a:gd name="T44" fmla="*/ 95059 w 498"/>
              <a:gd name="T45" fmla="*/ 75412 h 435"/>
              <a:gd name="T46" fmla="*/ 103092 w 498"/>
              <a:gd name="T47" fmla="*/ 59701 h 435"/>
              <a:gd name="T48" fmla="*/ 99075 w 498"/>
              <a:gd name="T49" fmla="*/ 51621 h 435"/>
              <a:gd name="T50" fmla="*/ 103092 w 498"/>
              <a:gd name="T51" fmla="*/ 31870 h 435"/>
              <a:gd name="T52" fmla="*/ 67389 w 498"/>
              <a:gd name="T53" fmla="*/ 0 h 435"/>
              <a:gd name="T54" fmla="*/ 31686 w 498"/>
              <a:gd name="T55" fmla="*/ 31870 h 435"/>
              <a:gd name="T56" fmla="*/ 31686 w 498"/>
              <a:gd name="T57" fmla="*/ 51621 h 435"/>
              <a:gd name="T58" fmla="*/ 31686 w 498"/>
              <a:gd name="T59" fmla="*/ 59701 h 435"/>
              <a:gd name="T60" fmla="*/ 39719 w 498"/>
              <a:gd name="T61" fmla="*/ 75412 h 435"/>
              <a:gd name="T62" fmla="*/ 47753 w 498"/>
              <a:gd name="T63" fmla="*/ 103691 h 435"/>
              <a:gd name="T64" fmla="*/ 20083 w 498"/>
              <a:gd name="T65" fmla="*/ 135561 h 435"/>
              <a:gd name="T66" fmla="*/ 0 w 498"/>
              <a:gd name="T67" fmla="*/ 155312 h 435"/>
              <a:gd name="T68" fmla="*/ 0 w 498"/>
              <a:gd name="T69" fmla="*/ 194813 h 435"/>
              <a:gd name="T70" fmla="*/ 154415 w 498"/>
              <a:gd name="T71" fmla="*/ 194813 h 435"/>
              <a:gd name="T72" fmla="*/ 154415 w 498"/>
              <a:gd name="T73" fmla="*/ 163392 h 435"/>
              <a:gd name="T74" fmla="*/ 115142 w 498"/>
              <a:gd name="T75" fmla="*/ 135561 h 43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98" h="435">
                <a:moveTo>
                  <a:pt x="497" y="434"/>
                </a:moveTo>
                <a:lnTo>
                  <a:pt x="497" y="434"/>
                </a:lnTo>
                <a:cubicBezTo>
                  <a:pt x="497" y="434"/>
                  <a:pt x="497" y="337"/>
                  <a:pt x="487" y="328"/>
                </a:cubicBezTo>
                <a:cubicBezTo>
                  <a:pt x="479" y="319"/>
                  <a:pt x="462" y="302"/>
                  <a:pt x="425" y="293"/>
                </a:cubicBezTo>
                <a:cubicBezTo>
                  <a:pt x="390" y="275"/>
                  <a:pt x="372" y="257"/>
                  <a:pt x="372" y="231"/>
                </a:cubicBezTo>
                <a:cubicBezTo>
                  <a:pt x="372" y="213"/>
                  <a:pt x="390" y="222"/>
                  <a:pt x="390" y="196"/>
                </a:cubicBezTo>
                <a:cubicBezTo>
                  <a:pt x="390" y="178"/>
                  <a:pt x="408" y="196"/>
                  <a:pt x="408" y="159"/>
                </a:cubicBezTo>
                <a:cubicBezTo>
                  <a:pt x="408" y="151"/>
                  <a:pt x="399" y="151"/>
                  <a:pt x="399" y="151"/>
                </a:cubicBezTo>
                <a:cubicBezTo>
                  <a:pt x="399" y="151"/>
                  <a:pt x="408" y="133"/>
                  <a:pt x="408" y="115"/>
                </a:cubicBezTo>
                <a:cubicBezTo>
                  <a:pt x="408" y="98"/>
                  <a:pt x="399" y="62"/>
                  <a:pt x="346" y="62"/>
                </a:cubicBezTo>
                <a:cubicBezTo>
                  <a:pt x="293" y="62"/>
                  <a:pt x="284" y="98"/>
                  <a:pt x="284" y="115"/>
                </a:cubicBezTo>
                <a:cubicBezTo>
                  <a:pt x="284" y="133"/>
                  <a:pt x="293" y="151"/>
                  <a:pt x="293" y="151"/>
                </a:cubicBezTo>
                <a:cubicBezTo>
                  <a:pt x="293" y="151"/>
                  <a:pt x="284" y="151"/>
                  <a:pt x="284" y="159"/>
                </a:cubicBezTo>
                <a:cubicBezTo>
                  <a:pt x="284" y="196"/>
                  <a:pt x="293" y="178"/>
                  <a:pt x="302" y="196"/>
                </a:cubicBezTo>
                <a:cubicBezTo>
                  <a:pt x="302" y="222"/>
                  <a:pt x="311" y="213"/>
                  <a:pt x="311" y="231"/>
                </a:cubicBezTo>
                <a:cubicBezTo>
                  <a:pt x="311" y="249"/>
                  <a:pt x="311" y="266"/>
                  <a:pt x="293" y="275"/>
                </a:cubicBezTo>
                <a:cubicBezTo>
                  <a:pt x="372" y="319"/>
                  <a:pt x="381" y="319"/>
                  <a:pt x="381" y="364"/>
                </a:cubicBezTo>
                <a:cubicBezTo>
                  <a:pt x="381" y="434"/>
                  <a:pt x="381" y="434"/>
                  <a:pt x="381" y="434"/>
                </a:cubicBezTo>
                <a:lnTo>
                  <a:pt x="497" y="434"/>
                </a:lnTo>
                <a:close/>
                <a:moveTo>
                  <a:pt x="258" y="302"/>
                </a:moveTo>
                <a:lnTo>
                  <a:pt x="258" y="302"/>
                </a:lnTo>
                <a:cubicBezTo>
                  <a:pt x="204" y="284"/>
                  <a:pt x="187" y="266"/>
                  <a:pt x="187" y="231"/>
                </a:cubicBezTo>
                <a:cubicBezTo>
                  <a:pt x="187" y="204"/>
                  <a:pt x="204" y="213"/>
                  <a:pt x="213" y="168"/>
                </a:cubicBezTo>
                <a:cubicBezTo>
                  <a:pt x="213" y="159"/>
                  <a:pt x="231" y="168"/>
                  <a:pt x="231" y="133"/>
                </a:cubicBezTo>
                <a:cubicBezTo>
                  <a:pt x="231" y="115"/>
                  <a:pt x="222" y="115"/>
                  <a:pt x="222" y="115"/>
                </a:cubicBezTo>
                <a:cubicBezTo>
                  <a:pt x="222" y="115"/>
                  <a:pt x="222" y="89"/>
                  <a:pt x="231" y="71"/>
                </a:cubicBezTo>
                <a:cubicBezTo>
                  <a:pt x="231" y="53"/>
                  <a:pt x="213" y="0"/>
                  <a:pt x="151" y="0"/>
                </a:cubicBezTo>
                <a:cubicBezTo>
                  <a:pt x="80" y="0"/>
                  <a:pt x="71" y="53"/>
                  <a:pt x="71" y="71"/>
                </a:cubicBezTo>
                <a:cubicBezTo>
                  <a:pt x="71" y="89"/>
                  <a:pt x="71" y="115"/>
                  <a:pt x="71" y="115"/>
                </a:cubicBezTo>
                <a:cubicBezTo>
                  <a:pt x="71" y="115"/>
                  <a:pt x="71" y="115"/>
                  <a:pt x="71" y="133"/>
                </a:cubicBezTo>
                <a:cubicBezTo>
                  <a:pt x="71" y="168"/>
                  <a:pt x="80" y="159"/>
                  <a:pt x="89" y="168"/>
                </a:cubicBezTo>
                <a:cubicBezTo>
                  <a:pt x="89" y="213"/>
                  <a:pt x="107" y="204"/>
                  <a:pt x="107" y="231"/>
                </a:cubicBezTo>
                <a:cubicBezTo>
                  <a:pt x="107" y="266"/>
                  <a:pt x="89" y="284"/>
                  <a:pt x="45" y="302"/>
                </a:cubicBezTo>
                <a:cubicBezTo>
                  <a:pt x="27" y="310"/>
                  <a:pt x="0" y="319"/>
                  <a:pt x="0" y="346"/>
                </a:cubicBezTo>
                <a:cubicBezTo>
                  <a:pt x="0" y="434"/>
                  <a:pt x="0" y="434"/>
                  <a:pt x="0" y="434"/>
                </a:cubicBezTo>
                <a:cubicBezTo>
                  <a:pt x="346" y="434"/>
                  <a:pt x="346" y="434"/>
                  <a:pt x="346" y="434"/>
                </a:cubicBezTo>
                <a:cubicBezTo>
                  <a:pt x="346" y="434"/>
                  <a:pt x="346" y="381"/>
                  <a:pt x="346" y="364"/>
                </a:cubicBezTo>
                <a:cubicBezTo>
                  <a:pt x="346" y="346"/>
                  <a:pt x="302" y="328"/>
                  <a:pt x="258" y="3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57" name="Freeform 87"/>
          <p:cNvSpPr>
            <a:spLocks noChangeArrowheads="1"/>
          </p:cNvSpPr>
          <p:nvPr/>
        </p:nvSpPr>
        <p:spPr bwMode="auto">
          <a:xfrm>
            <a:off x="4587701" y="3605122"/>
            <a:ext cx="365430" cy="359807"/>
          </a:xfrm>
          <a:custGeom>
            <a:avLst/>
            <a:gdLst>
              <a:gd name="T0" fmla="*/ 51370 w 462"/>
              <a:gd name="T1" fmla="*/ 67883 h 452"/>
              <a:gd name="T2" fmla="*/ 83086 w 462"/>
              <a:gd name="T3" fmla="*/ 43607 h 452"/>
              <a:gd name="T4" fmla="*/ 83086 w 462"/>
              <a:gd name="T5" fmla="*/ 31469 h 452"/>
              <a:gd name="T6" fmla="*/ 19655 w 462"/>
              <a:gd name="T7" fmla="*/ 39561 h 452"/>
              <a:gd name="T8" fmla="*/ 51370 w 462"/>
              <a:gd name="T9" fmla="*/ 67883 h 452"/>
              <a:gd name="T10" fmla="*/ 27695 w 462"/>
              <a:gd name="T11" fmla="*/ 87664 h 452"/>
              <a:gd name="T12" fmla="*/ 11614 w 462"/>
              <a:gd name="T13" fmla="*/ 55745 h 452"/>
              <a:gd name="T14" fmla="*/ 15634 w 462"/>
              <a:gd name="T15" fmla="*/ 151051 h 452"/>
              <a:gd name="T16" fmla="*/ 27695 w 462"/>
              <a:gd name="T17" fmla="*/ 87664 h 452"/>
              <a:gd name="T18" fmla="*/ 102741 w 462"/>
              <a:gd name="T19" fmla="*/ 15735 h 452"/>
              <a:gd name="T20" fmla="*/ 154558 w 462"/>
              <a:gd name="T21" fmla="*/ 11688 h 452"/>
              <a:gd name="T22" fmla="*/ 67452 w 462"/>
              <a:gd name="T23" fmla="*/ 3596 h 452"/>
              <a:gd name="T24" fmla="*/ 102741 w 462"/>
              <a:gd name="T25" fmla="*/ 15735 h 452"/>
              <a:gd name="T26" fmla="*/ 134456 w 462"/>
              <a:gd name="T27" fmla="*/ 119582 h 452"/>
              <a:gd name="T28" fmla="*/ 110781 w 462"/>
              <a:gd name="T29" fmla="*/ 59342 h 452"/>
              <a:gd name="T30" fmla="*/ 91127 w 462"/>
              <a:gd name="T31" fmla="*/ 55745 h 452"/>
              <a:gd name="T32" fmla="*/ 71472 w 462"/>
              <a:gd name="T33" fmla="*/ 87664 h 452"/>
              <a:gd name="T34" fmla="*/ 134456 w 462"/>
              <a:gd name="T35" fmla="*/ 119582 h 452"/>
              <a:gd name="T36" fmla="*/ 162152 w 462"/>
              <a:gd name="T37" fmla="*/ 147005 h 452"/>
              <a:gd name="T38" fmla="*/ 162152 w 462"/>
              <a:gd name="T39" fmla="*/ 182970 h 452"/>
              <a:gd name="T40" fmla="*/ 174213 w 462"/>
              <a:gd name="T41" fmla="*/ 135317 h 452"/>
              <a:gd name="T42" fmla="*/ 130436 w 462"/>
              <a:gd name="T43" fmla="*/ 135317 h 452"/>
              <a:gd name="T44" fmla="*/ 63431 w 462"/>
              <a:gd name="T45" fmla="*/ 107444 h 452"/>
              <a:gd name="T46" fmla="*/ 47797 w 462"/>
              <a:gd name="T47" fmla="*/ 107444 h 452"/>
              <a:gd name="T48" fmla="*/ 63431 w 462"/>
              <a:gd name="T49" fmla="*/ 195108 h 452"/>
              <a:gd name="T50" fmla="*/ 170192 w 462"/>
              <a:gd name="T51" fmla="*/ 23827 h 452"/>
              <a:gd name="T52" fmla="*/ 122842 w 462"/>
              <a:gd name="T53" fmla="*/ 35515 h 452"/>
              <a:gd name="T54" fmla="*/ 122842 w 462"/>
              <a:gd name="T55" fmla="*/ 47653 h 452"/>
              <a:gd name="T56" fmla="*/ 174213 w 462"/>
              <a:gd name="T57" fmla="*/ 119582 h 452"/>
              <a:gd name="T58" fmla="*/ 205928 w 462"/>
              <a:gd name="T59" fmla="*/ 99352 h 452"/>
              <a:gd name="T60" fmla="*/ 142497 w 462"/>
              <a:gd name="T61" fmla="*/ 147005 h 452"/>
              <a:gd name="T62" fmla="*/ 79066 w 462"/>
              <a:gd name="T63" fmla="*/ 199154 h 452"/>
              <a:gd name="T64" fmla="*/ 146517 w 462"/>
              <a:gd name="T65" fmla="*/ 195108 h 452"/>
              <a:gd name="T66" fmla="*/ 146517 w 462"/>
              <a:gd name="T67" fmla="*/ 151051 h 45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62" h="452">
                <a:moveTo>
                  <a:pt x="115" y="151"/>
                </a:moveTo>
                <a:lnTo>
                  <a:pt x="115" y="151"/>
                </a:lnTo>
                <a:lnTo>
                  <a:pt x="124" y="151"/>
                </a:lnTo>
                <a:cubicBezTo>
                  <a:pt x="142" y="132"/>
                  <a:pt x="160" y="115"/>
                  <a:pt x="186" y="97"/>
                </a:cubicBezTo>
                <a:lnTo>
                  <a:pt x="186" y="88"/>
                </a:lnTo>
                <a:cubicBezTo>
                  <a:pt x="186" y="79"/>
                  <a:pt x="186" y="79"/>
                  <a:pt x="186" y="70"/>
                </a:cubicBezTo>
                <a:cubicBezTo>
                  <a:pt x="160" y="53"/>
                  <a:pt x="133" y="44"/>
                  <a:pt x="107" y="26"/>
                </a:cubicBezTo>
                <a:cubicBezTo>
                  <a:pt x="89" y="44"/>
                  <a:pt x="62" y="62"/>
                  <a:pt x="44" y="88"/>
                </a:cubicBezTo>
                <a:cubicBezTo>
                  <a:pt x="62" y="115"/>
                  <a:pt x="71" y="132"/>
                  <a:pt x="89" y="151"/>
                </a:cubicBezTo>
                <a:cubicBezTo>
                  <a:pt x="98" y="151"/>
                  <a:pt x="107" y="151"/>
                  <a:pt x="115" y="151"/>
                </a:cubicBezTo>
                <a:close/>
                <a:moveTo>
                  <a:pt x="62" y="195"/>
                </a:moveTo>
                <a:lnTo>
                  <a:pt x="62" y="195"/>
                </a:lnTo>
                <a:cubicBezTo>
                  <a:pt x="62" y="186"/>
                  <a:pt x="62" y="186"/>
                  <a:pt x="71" y="177"/>
                </a:cubicBezTo>
                <a:cubicBezTo>
                  <a:pt x="54" y="160"/>
                  <a:pt x="35" y="141"/>
                  <a:pt x="26" y="124"/>
                </a:cubicBezTo>
                <a:cubicBezTo>
                  <a:pt x="9" y="151"/>
                  <a:pt x="0" y="186"/>
                  <a:pt x="0" y="221"/>
                </a:cubicBezTo>
                <a:cubicBezTo>
                  <a:pt x="0" y="266"/>
                  <a:pt x="9" y="310"/>
                  <a:pt x="35" y="336"/>
                </a:cubicBezTo>
                <a:cubicBezTo>
                  <a:pt x="44" y="301"/>
                  <a:pt x="54" y="257"/>
                  <a:pt x="71" y="221"/>
                </a:cubicBezTo>
                <a:cubicBezTo>
                  <a:pt x="71" y="221"/>
                  <a:pt x="62" y="204"/>
                  <a:pt x="62" y="195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39" y="35"/>
                  <a:pt x="257" y="44"/>
                  <a:pt x="266" y="53"/>
                </a:cubicBezTo>
                <a:cubicBezTo>
                  <a:pt x="292" y="35"/>
                  <a:pt x="319" y="35"/>
                  <a:pt x="346" y="26"/>
                </a:cubicBezTo>
                <a:cubicBezTo>
                  <a:pt x="310" y="8"/>
                  <a:pt x="275" y="0"/>
                  <a:pt x="230" y="0"/>
                </a:cubicBezTo>
                <a:cubicBezTo>
                  <a:pt x="204" y="0"/>
                  <a:pt x="177" y="0"/>
                  <a:pt x="151" y="8"/>
                </a:cubicBezTo>
                <a:cubicBezTo>
                  <a:pt x="168" y="17"/>
                  <a:pt x="186" y="35"/>
                  <a:pt x="204" y="44"/>
                </a:cubicBezTo>
                <a:cubicBezTo>
                  <a:pt x="213" y="44"/>
                  <a:pt x="221" y="35"/>
                  <a:pt x="230" y="35"/>
                </a:cubicBezTo>
                <a:close/>
                <a:moveTo>
                  <a:pt x="301" y="266"/>
                </a:moveTo>
                <a:lnTo>
                  <a:pt x="301" y="266"/>
                </a:lnTo>
                <a:cubicBezTo>
                  <a:pt x="310" y="257"/>
                  <a:pt x="310" y="257"/>
                  <a:pt x="319" y="248"/>
                </a:cubicBezTo>
                <a:cubicBezTo>
                  <a:pt x="301" y="204"/>
                  <a:pt x="275" y="168"/>
                  <a:pt x="248" y="132"/>
                </a:cubicBezTo>
                <a:cubicBezTo>
                  <a:pt x="248" y="132"/>
                  <a:pt x="239" y="132"/>
                  <a:pt x="230" y="132"/>
                </a:cubicBezTo>
                <a:cubicBezTo>
                  <a:pt x="221" y="132"/>
                  <a:pt x="213" y="132"/>
                  <a:pt x="204" y="124"/>
                </a:cubicBezTo>
                <a:cubicBezTo>
                  <a:pt x="186" y="141"/>
                  <a:pt x="168" y="151"/>
                  <a:pt x="151" y="168"/>
                </a:cubicBezTo>
                <a:cubicBezTo>
                  <a:pt x="160" y="177"/>
                  <a:pt x="160" y="186"/>
                  <a:pt x="160" y="195"/>
                </a:cubicBezTo>
                <a:cubicBezTo>
                  <a:pt x="160" y="204"/>
                  <a:pt x="160" y="204"/>
                  <a:pt x="160" y="213"/>
                </a:cubicBezTo>
                <a:cubicBezTo>
                  <a:pt x="204" y="239"/>
                  <a:pt x="248" y="257"/>
                  <a:pt x="301" y="266"/>
                </a:cubicBezTo>
                <a:close/>
                <a:moveTo>
                  <a:pt x="363" y="327"/>
                </a:moveTo>
                <a:lnTo>
                  <a:pt x="363" y="327"/>
                </a:lnTo>
                <a:cubicBezTo>
                  <a:pt x="363" y="336"/>
                  <a:pt x="363" y="354"/>
                  <a:pt x="363" y="363"/>
                </a:cubicBezTo>
                <a:cubicBezTo>
                  <a:pt x="363" y="372"/>
                  <a:pt x="363" y="389"/>
                  <a:pt x="363" y="407"/>
                </a:cubicBezTo>
                <a:cubicBezTo>
                  <a:pt x="399" y="380"/>
                  <a:pt x="434" y="336"/>
                  <a:pt x="443" y="292"/>
                </a:cubicBezTo>
                <a:cubicBezTo>
                  <a:pt x="426" y="301"/>
                  <a:pt x="408" y="301"/>
                  <a:pt x="390" y="301"/>
                </a:cubicBezTo>
                <a:cubicBezTo>
                  <a:pt x="390" y="319"/>
                  <a:pt x="381" y="327"/>
                  <a:pt x="363" y="327"/>
                </a:cubicBezTo>
                <a:close/>
                <a:moveTo>
                  <a:pt x="292" y="301"/>
                </a:moveTo>
                <a:lnTo>
                  <a:pt x="292" y="301"/>
                </a:lnTo>
                <a:cubicBezTo>
                  <a:pt x="239" y="292"/>
                  <a:pt x="186" y="266"/>
                  <a:pt x="142" y="239"/>
                </a:cubicBezTo>
                <a:cubicBezTo>
                  <a:pt x="133" y="239"/>
                  <a:pt x="124" y="248"/>
                  <a:pt x="115" y="248"/>
                </a:cubicBezTo>
                <a:cubicBezTo>
                  <a:pt x="107" y="248"/>
                  <a:pt x="107" y="248"/>
                  <a:pt x="107" y="239"/>
                </a:cubicBezTo>
                <a:cubicBezTo>
                  <a:pt x="79" y="283"/>
                  <a:pt x="71" y="327"/>
                  <a:pt x="62" y="380"/>
                </a:cubicBezTo>
                <a:cubicBezTo>
                  <a:pt x="89" y="398"/>
                  <a:pt x="115" y="425"/>
                  <a:pt x="142" y="434"/>
                </a:cubicBezTo>
                <a:cubicBezTo>
                  <a:pt x="177" y="380"/>
                  <a:pt x="230" y="327"/>
                  <a:pt x="292" y="301"/>
                </a:cubicBezTo>
                <a:close/>
                <a:moveTo>
                  <a:pt x="381" y="53"/>
                </a:moveTo>
                <a:lnTo>
                  <a:pt x="381" y="53"/>
                </a:lnTo>
                <a:cubicBezTo>
                  <a:pt x="346" y="62"/>
                  <a:pt x="310" y="70"/>
                  <a:pt x="275" y="79"/>
                </a:cubicBezTo>
                <a:lnTo>
                  <a:pt x="283" y="88"/>
                </a:lnTo>
                <a:cubicBezTo>
                  <a:pt x="283" y="97"/>
                  <a:pt x="275" y="97"/>
                  <a:pt x="275" y="106"/>
                </a:cubicBezTo>
                <a:cubicBezTo>
                  <a:pt x="310" y="141"/>
                  <a:pt x="328" y="186"/>
                  <a:pt x="346" y="239"/>
                </a:cubicBezTo>
                <a:cubicBezTo>
                  <a:pt x="363" y="239"/>
                  <a:pt x="381" y="248"/>
                  <a:pt x="390" y="266"/>
                </a:cubicBezTo>
                <a:cubicBezTo>
                  <a:pt x="417" y="266"/>
                  <a:pt x="434" y="266"/>
                  <a:pt x="452" y="257"/>
                </a:cubicBezTo>
                <a:cubicBezTo>
                  <a:pt x="461" y="248"/>
                  <a:pt x="461" y="230"/>
                  <a:pt x="461" y="221"/>
                </a:cubicBezTo>
                <a:cubicBezTo>
                  <a:pt x="461" y="160"/>
                  <a:pt x="426" y="97"/>
                  <a:pt x="381" y="53"/>
                </a:cubicBezTo>
                <a:close/>
                <a:moveTo>
                  <a:pt x="319" y="327"/>
                </a:moveTo>
                <a:lnTo>
                  <a:pt x="319" y="327"/>
                </a:lnTo>
                <a:cubicBezTo>
                  <a:pt x="257" y="354"/>
                  <a:pt x="213" y="389"/>
                  <a:pt x="177" y="443"/>
                </a:cubicBezTo>
                <a:cubicBezTo>
                  <a:pt x="195" y="451"/>
                  <a:pt x="213" y="451"/>
                  <a:pt x="230" y="451"/>
                </a:cubicBezTo>
                <a:cubicBezTo>
                  <a:pt x="266" y="451"/>
                  <a:pt x="292" y="443"/>
                  <a:pt x="328" y="434"/>
                </a:cubicBezTo>
                <a:cubicBezTo>
                  <a:pt x="328" y="407"/>
                  <a:pt x="337" y="380"/>
                  <a:pt x="337" y="363"/>
                </a:cubicBezTo>
                <a:cubicBezTo>
                  <a:pt x="337" y="354"/>
                  <a:pt x="337" y="345"/>
                  <a:pt x="328" y="336"/>
                </a:cubicBezTo>
                <a:cubicBezTo>
                  <a:pt x="328" y="327"/>
                  <a:pt x="319" y="327"/>
                  <a:pt x="319" y="3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58" name="Freeform 110"/>
          <p:cNvSpPr>
            <a:spLocks noChangeArrowheads="1"/>
          </p:cNvSpPr>
          <p:nvPr/>
        </p:nvSpPr>
        <p:spPr bwMode="auto">
          <a:xfrm>
            <a:off x="1935127" y="3636042"/>
            <a:ext cx="368240" cy="297966"/>
          </a:xfrm>
          <a:custGeom>
            <a:avLst/>
            <a:gdLst>
              <a:gd name="T0" fmla="*/ 199860 w 462"/>
              <a:gd name="T1" fmla="*/ 4060 h 373"/>
              <a:gd name="T2" fmla="*/ 199860 w 462"/>
              <a:gd name="T3" fmla="*/ 4060 h 373"/>
              <a:gd name="T4" fmla="*/ 4051 w 462"/>
              <a:gd name="T5" fmla="*/ 72182 h 373"/>
              <a:gd name="T6" fmla="*/ 4051 w 462"/>
              <a:gd name="T7" fmla="*/ 76243 h 373"/>
              <a:gd name="T8" fmla="*/ 44113 w 462"/>
              <a:gd name="T9" fmla="*/ 96093 h 373"/>
              <a:gd name="T10" fmla="*/ 44113 w 462"/>
              <a:gd name="T11" fmla="*/ 96093 h 373"/>
              <a:gd name="T12" fmla="*/ 72021 w 462"/>
              <a:gd name="T13" fmla="*/ 103762 h 373"/>
              <a:gd name="T14" fmla="*/ 195358 w 462"/>
              <a:gd name="T15" fmla="*/ 15790 h 373"/>
              <a:gd name="T16" fmla="*/ 195358 w 462"/>
              <a:gd name="T17" fmla="*/ 15790 h 373"/>
              <a:gd name="T18" fmla="*/ 108032 w 462"/>
              <a:gd name="T19" fmla="*/ 111883 h 373"/>
              <a:gd name="T20" fmla="*/ 108032 w 462"/>
              <a:gd name="T21" fmla="*/ 111883 h 373"/>
              <a:gd name="T22" fmla="*/ 103981 w 462"/>
              <a:gd name="T23" fmla="*/ 115943 h 373"/>
              <a:gd name="T24" fmla="*/ 108032 w 462"/>
              <a:gd name="T25" fmla="*/ 120003 h 373"/>
              <a:gd name="T26" fmla="*/ 108032 w 462"/>
              <a:gd name="T27" fmla="*/ 120003 h 373"/>
              <a:gd name="T28" fmla="*/ 163399 w 462"/>
              <a:gd name="T29" fmla="*/ 152034 h 373"/>
              <a:gd name="T30" fmla="*/ 175552 w 462"/>
              <a:gd name="T31" fmla="*/ 147974 h 373"/>
              <a:gd name="T32" fmla="*/ 207512 w 462"/>
              <a:gd name="T33" fmla="*/ 8121 h 373"/>
              <a:gd name="T34" fmla="*/ 199860 w 462"/>
              <a:gd name="T35" fmla="*/ 4060 h 373"/>
              <a:gd name="T36" fmla="*/ 72021 w 462"/>
              <a:gd name="T37" fmla="*/ 163764 h 373"/>
              <a:gd name="T38" fmla="*/ 72021 w 462"/>
              <a:gd name="T39" fmla="*/ 163764 h 373"/>
              <a:gd name="T40" fmla="*/ 76073 w 462"/>
              <a:gd name="T41" fmla="*/ 167824 h 373"/>
              <a:gd name="T42" fmla="*/ 108032 w 462"/>
              <a:gd name="T43" fmla="*/ 139853 h 373"/>
              <a:gd name="T44" fmla="*/ 72021 w 462"/>
              <a:gd name="T45" fmla="*/ 120003 h 373"/>
              <a:gd name="T46" fmla="*/ 72021 w 462"/>
              <a:gd name="T47" fmla="*/ 163764 h 37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462" h="373">
                <a:moveTo>
                  <a:pt x="444" y="9"/>
                </a:moveTo>
                <a:lnTo>
                  <a:pt x="444" y="9"/>
                </a:lnTo>
                <a:cubicBezTo>
                  <a:pt x="434" y="9"/>
                  <a:pt x="18" y="160"/>
                  <a:pt x="9" y="160"/>
                </a:cubicBezTo>
                <a:cubicBezTo>
                  <a:pt x="0" y="160"/>
                  <a:pt x="0" y="169"/>
                  <a:pt x="9" y="169"/>
                </a:cubicBezTo>
                <a:cubicBezTo>
                  <a:pt x="18" y="177"/>
                  <a:pt x="98" y="213"/>
                  <a:pt x="98" y="213"/>
                </a:cubicBezTo>
                <a:cubicBezTo>
                  <a:pt x="160" y="230"/>
                  <a:pt x="160" y="230"/>
                  <a:pt x="160" y="230"/>
                </a:cubicBezTo>
                <a:cubicBezTo>
                  <a:pt x="160" y="230"/>
                  <a:pt x="425" y="35"/>
                  <a:pt x="434" y="35"/>
                </a:cubicBezTo>
                <a:cubicBezTo>
                  <a:pt x="434" y="26"/>
                  <a:pt x="434" y="35"/>
                  <a:pt x="434" y="35"/>
                </a:cubicBezTo>
                <a:lnTo>
                  <a:pt x="240" y="248"/>
                </a:lnTo>
                <a:cubicBezTo>
                  <a:pt x="231" y="257"/>
                  <a:pt x="231" y="257"/>
                  <a:pt x="231" y="257"/>
                </a:cubicBezTo>
                <a:cubicBezTo>
                  <a:pt x="240" y="266"/>
                  <a:pt x="240" y="266"/>
                  <a:pt x="240" y="266"/>
                </a:cubicBezTo>
                <a:cubicBezTo>
                  <a:pt x="240" y="266"/>
                  <a:pt x="363" y="328"/>
                  <a:pt x="363" y="337"/>
                </a:cubicBezTo>
                <a:cubicBezTo>
                  <a:pt x="372" y="337"/>
                  <a:pt x="381" y="337"/>
                  <a:pt x="390" y="328"/>
                </a:cubicBezTo>
                <a:cubicBezTo>
                  <a:pt x="390" y="319"/>
                  <a:pt x="461" y="26"/>
                  <a:pt x="461" y="18"/>
                </a:cubicBezTo>
                <a:cubicBezTo>
                  <a:pt x="461" y="9"/>
                  <a:pt x="453" y="0"/>
                  <a:pt x="444" y="9"/>
                </a:cubicBezTo>
                <a:close/>
                <a:moveTo>
                  <a:pt x="160" y="363"/>
                </a:moveTo>
                <a:lnTo>
                  <a:pt x="160" y="363"/>
                </a:lnTo>
                <a:cubicBezTo>
                  <a:pt x="160" y="372"/>
                  <a:pt x="160" y="372"/>
                  <a:pt x="169" y="372"/>
                </a:cubicBezTo>
                <a:cubicBezTo>
                  <a:pt x="169" y="363"/>
                  <a:pt x="240" y="310"/>
                  <a:pt x="240" y="310"/>
                </a:cubicBezTo>
                <a:cubicBezTo>
                  <a:pt x="160" y="266"/>
                  <a:pt x="160" y="266"/>
                  <a:pt x="160" y="266"/>
                </a:cubicBezTo>
                <a:lnTo>
                  <a:pt x="160" y="3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757032" y="2935364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>
                <a:solidFill>
                  <a:srgbClr val="003D69"/>
                </a:solidFill>
                <a:sym typeface="+mn-lt"/>
              </a:rPr>
              <a:t>2010</a:t>
            </a:r>
            <a:endParaRPr lang="en-US">
              <a:solidFill>
                <a:srgbClr val="003D69"/>
              </a:solidFill>
              <a:sym typeface="+mn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408779" y="4265355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>
                <a:solidFill>
                  <a:srgbClr val="17527C"/>
                </a:solidFill>
                <a:sym typeface="+mn-lt"/>
              </a:rPr>
              <a:t>2012</a:t>
            </a:r>
            <a:endParaRPr lang="en-US">
              <a:solidFill>
                <a:srgbClr val="17527C"/>
              </a:solidFill>
              <a:sym typeface="+mn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059947" y="2935364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61A8">
                    <a:lumMod val="75000"/>
                  </a:srgbClr>
                </a:solidFill>
                <a:sym typeface="+mn-lt"/>
              </a:rPr>
              <a:t>2015</a:t>
            </a:r>
            <a:endParaRPr lang="en-US" dirty="0">
              <a:solidFill>
                <a:srgbClr val="0061A8">
                  <a:lumMod val="75000"/>
                </a:srgbClr>
              </a:solidFill>
              <a:sym typeface="+mn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711116" y="4265355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DE002E">
                    <a:lumMod val="75000"/>
                  </a:srgbClr>
                </a:solidFill>
                <a:sym typeface="+mn-lt"/>
              </a:rPr>
              <a:t>2017</a:t>
            </a:r>
            <a:endParaRPr lang="en-US" dirty="0">
              <a:solidFill>
                <a:srgbClr val="DE002E">
                  <a:lumMod val="75000"/>
                </a:srgbClr>
              </a:solidFill>
              <a:sym typeface="+mn-lt"/>
            </a:endParaRPr>
          </a:p>
        </p:txBody>
      </p:sp>
      <p:cxnSp>
        <p:nvCxnSpPr>
          <p:cNvPr id="27" name="Straight Connector 26"/>
          <p:cNvCxnSpPr>
            <a:stCxn id="39" idx="0"/>
            <a:endCxn id="40" idx="3"/>
          </p:cNvCxnSpPr>
          <p:nvPr/>
        </p:nvCxnSpPr>
        <p:spPr>
          <a:xfrm>
            <a:off x="2575149" y="3785026"/>
            <a:ext cx="173936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40" idx="0"/>
            <a:endCxn id="41" idx="3"/>
          </p:cNvCxnSpPr>
          <p:nvPr/>
        </p:nvCxnSpPr>
        <p:spPr>
          <a:xfrm>
            <a:off x="5226318" y="3785026"/>
            <a:ext cx="173936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41" idx="0"/>
            <a:endCxn id="42" idx="3"/>
          </p:cNvCxnSpPr>
          <p:nvPr/>
        </p:nvCxnSpPr>
        <p:spPr>
          <a:xfrm>
            <a:off x="7877487" y="3785026"/>
            <a:ext cx="173936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000"/>
                            </p:stCondLst>
                            <p:childTnLst>
                              <p:par>
                                <p:cTn id="9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4" grpId="0"/>
      <p:bldP spid="45" grpId="0"/>
      <p:bldP spid="47" grpId="0"/>
      <p:bldP spid="48" grpId="0"/>
      <p:bldP spid="50" grpId="0"/>
      <p:bldP spid="51" grpId="0"/>
      <p:bldP spid="53" grpId="0"/>
      <p:bldP spid="54" grpId="0"/>
      <p:bldP spid="55" grpId="0" animBg="1"/>
      <p:bldP spid="56" grpId="0" animBg="1"/>
      <p:bldP spid="57" grpId="0" animBg="1"/>
      <p:bldP spid="58" grpId="0" animBg="1"/>
      <p:bldP spid="59" grpId="0"/>
      <p:bldP spid="60" grpId="0"/>
      <p:bldP spid="61" grpId="0"/>
      <p:bldP spid="6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5"/>
          <p:cNvSpPr/>
          <p:nvPr/>
        </p:nvSpPr>
        <p:spPr bwMode="auto">
          <a:xfrm>
            <a:off x="5746617" y="5127868"/>
            <a:ext cx="1241976" cy="1240742"/>
          </a:xfrm>
          <a:custGeom>
            <a:avLst/>
            <a:gdLst>
              <a:gd name="T0" fmla="*/ 189 w 674"/>
              <a:gd name="T1" fmla="*/ 593 h 674"/>
              <a:gd name="T2" fmla="*/ 82 w 674"/>
              <a:gd name="T3" fmla="*/ 190 h 674"/>
              <a:gd name="T4" fmla="*/ 485 w 674"/>
              <a:gd name="T5" fmla="*/ 82 h 674"/>
              <a:gd name="T6" fmla="*/ 592 w 674"/>
              <a:gd name="T7" fmla="*/ 485 h 674"/>
              <a:gd name="T8" fmla="*/ 189 w 674"/>
              <a:gd name="T9" fmla="*/ 593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4" h="674">
                <a:moveTo>
                  <a:pt x="189" y="593"/>
                </a:moveTo>
                <a:cubicBezTo>
                  <a:pt x="48" y="511"/>
                  <a:pt x="0" y="331"/>
                  <a:pt x="82" y="190"/>
                </a:cubicBezTo>
                <a:cubicBezTo>
                  <a:pt x="163" y="49"/>
                  <a:pt x="344" y="0"/>
                  <a:pt x="485" y="82"/>
                </a:cubicBezTo>
                <a:cubicBezTo>
                  <a:pt x="626" y="164"/>
                  <a:pt x="674" y="344"/>
                  <a:pt x="592" y="485"/>
                </a:cubicBezTo>
                <a:cubicBezTo>
                  <a:pt x="511" y="626"/>
                  <a:pt x="330" y="674"/>
                  <a:pt x="189" y="593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698467" y="1814286"/>
            <a:ext cx="4795066" cy="4179015"/>
            <a:chOff x="3698467" y="1814286"/>
            <a:chExt cx="4795066" cy="4179015"/>
          </a:xfrm>
        </p:grpSpPr>
        <p:sp>
          <p:nvSpPr>
            <p:cNvPr id="5" name="Freeform 5"/>
            <p:cNvSpPr/>
            <p:nvPr/>
          </p:nvSpPr>
          <p:spPr bwMode="auto">
            <a:xfrm>
              <a:off x="5173777" y="2930336"/>
              <a:ext cx="2095064" cy="2093828"/>
            </a:xfrm>
            <a:custGeom>
              <a:avLst/>
              <a:gdLst>
                <a:gd name="T0" fmla="*/ 319 w 1137"/>
                <a:gd name="T1" fmla="*/ 999 h 1137"/>
                <a:gd name="T2" fmla="*/ 138 w 1137"/>
                <a:gd name="T3" fmla="*/ 319 h 1137"/>
                <a:gd name="T4" fmla="*/ 818 w 1137"/>
                <a:gd name="T5" fmla="*/ 137 h 1137"/>
                <a:gd name="T6" fmla="*/ 1000 w 1137"/>
                <a:gd name="T7" fmla="*/ 818 h 1137"/>
                <a:gd name="T8" fmla="*/ 319 w 1137"/>
                <a:gd name="T9" fmla="*/ 999 h 1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7" h="1137">
                  <a:moveTo>
                    <a:pt x="319" y="999"/>
                  </a:moveTo>
                  <a:cubicBezTo>
                    <a:pt x="81" y="862"/>
                    <a:pt x="0" y="557"/>
                    <a:pt x="138" y="319"/>
                  </a:cubicBezTo>
                  <a:cubicBezTo>
                    <a:pt x="275" y="81"/>
                    <a:pt x="580" y="0"/>
                    <a:pt x="818" y="137"/>
                  </a:cubicBezTo>
                  <a:cubicBezTo>
                    <a:pt x="1056" y="275"/>
                    <a:pt x="1137" y="580"/>
                    <a:pt x="1000" y="818"/>
                  </a:cubicBezTo>
                  <a:cubicBezTo>
                    <a:pt x="862" y="1056"/>
                    <a:pt x="557" y="1137"/>
                    <a:pt x="319" y="999"/>
                  </a:cubicBezTo>
                  <a:close/>
                </a:path>
              </a:pathLst>
            </a:custGeom>
            <a:solidFill>
              <a:schemeClr val="bg2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6809581" y="4136510"/>
              <a:ext cx="661729" cy="708642"/>
            </a:xfrm>
            <a:custGeom>
              <a:avLst/>
              <a:gdLst>
                <a:gd name="T0" fmla="*/ 171 w 359"/>
                <a:gd name="T1" fmla="*/ 0 h 385"/>
                <a:gd name="T2" fmla="*/ 359 w 359"/>
                <a:gd name="T3" fmla="*/ 148 h 385"/>
                <a:gd name="T4" fmla="*/ 222 w 359"/>
                <a:gd name="T5" fmla="*/ 385 h 385"/>
                <a:gd name="T6" fmla="*/ 0 w 359"/>
                <a:gd name="T7" fmla="*/ 295 h 385"/>
                <a:gd name="T8" fmla="*/ 171 w 359"/>
                <a:gd name="T9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" h="385">
                  <a:moveTo>
                    <a:pt x="171" y="0"/>
                  </a:moveTo>
                  <a:cubicBezTo>
                    <a:pt x="145" y="143"/>
                    <a:pt x="282" y="202"/>
                    <a:pt x="359" y="148"/>
                  </a:cubicBezTo>
                  <a:cubicBezTo>
                    <a:pt x="222" y="385"/>
                    <a:pt x="222" y="385"/>
                    <a:pt x="222" y="385"/>
                  </a:cubicBezTo>
                  <a:cubicBezTo>
                    <a:pt x="231" y="291"/>
                    <a:pt x="112" y="202"/>
                    <a:pt x="0" y="295"/>
                  </a:cubicBezTo>
                  <a:lnTo>
                    <a:pt x="171" y="0"/>
                  </a:lnTo>
                  <a:close/>
                </a:path>
              </a:pathLst>
            </a:custGeom>
            <a:solidFill>
              <a:schemeClr val="bg2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5988592" y="4814288"/>
              <a:ext cx="609877" cy="466667"/>
            </a:xfrm>
            <a:custGeom>
              <a:avLst/>
              <a:gdLst>
                <a:gd name="T0" fmla="*/ 331 w 331"/>
                <a:gd name="T1" fmla="*/ 0 h 253"/>
                <a:gd name="T2" fmla="*/ 311 w 331"/>
                <a:gd name="T3" fmla="*/ 232 h 253"/>
                <a:gd name="T4" fmla="*/ 57 w 331"/>
                <a:gd name="T5" fmla="*/ 253 h 253"/>
                <a:gd name="T6" fmla="*/ 0 w 331"/>
                <a:gd name="T7" fmla="*/ 27 h 253"/>
                <a:gd name="T8" fmla="*/ 331 w 331"/>
                <a:gd name="T9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253">
                  <a:moveTo>
                    <a:pt x="331" y="0"/>
                  </a:moveTo>
                  <a:cubicBezTo>
                    <a:pt x="197" y="59"/>
                    <a:pt x="230" y="201"/>
                    <a:pt x="311" y="232"/>
                  </a:cubicBezTo>
                  <a:cubicBezTo>
                    <a:pt x="57" y="253"/>
                    <a:pt x="57" y="253"/>
                    <a:pt x="57" y="253"/>
                  </a:cubicBezTo>
                  <a:cubicBezTo>
                    <a:pt x="132" y="209"/>
                    <a:pt x="141" y="64"/>
                    <a:pt x="0" y="27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chemeClr val="bg2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4962666" y="4189596"/>
              <a:ext cx="746915" cy="790124"/>
            </a:xfrm>
            <a:custGeom>
              <a:avLst/>
              <a:gdLst>
                <a:gd name="T0" fmla="*/ 406 w 406"/>
                <a:gd name="T1" fmla="*/ 298 h 429"/>
                <a:gd name="T2" fmla="*/ 189 w 406"/>
                <a:gd name="T3" fmla="*/ 429 h 429"/>
                <a:gd name="T4" fmla="*/ 0 w 406"/>
                <a:gd name="T5" fmla="*/ 157 h 429"/>
                <a:gd name="T6" fmla="*/ 199 w 406"/>
                <a:gd name="T7" fmla="*/ 0 h 429"/>
                <a:gd name="T8" fmla="*/ 406 w 406"/>
                <a:gd name="T9" fmla="*/ 298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429">
                  <a:moveTo>
                    <a:pt x="406" y="298"/>
                  </a:moveTo>
                  <a:cubicBezTo>
                    <a:pt x="291" y="220"/>
                    <a:pt x="166" y="316"/>
                    <a:pt x="189" y="429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98" y="218"/>
                    <a:pt x="231" y="135"/>
                    <a:pt x="199" y="0"/>
                  </a:cubicBezTo>
                  <a:lnTo>
                    <a:pt x="406" y="298"/>
                  </a:lnTo>
                  <a:close/>
                </a:path>
              </a:pathLst>
            </a:custGeom>
            <a:solidFill>
              <a:schemeClr val="bg2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4913283" y="3297003"/>
              <a:ext cx="604939" cy="681482"/>
            </a:xfrm>
            <a:custGeom>
              <a:avLst/>
              <a:gdLst>
                <a:gd name="T0" fmla="*/ 213 w 329"/>
                <a:gd name="T1" fmla="*/ 370 h 370"/>
                <a:gd name="T2" fmla="*/ 0 w 329"/>
                <a:gd name="T3" fmla="*/ 257 h 370"/>
                <a:gd name="T4" fmla="*/ 93 w 329"/>
                <a:gd name="T5" fmla="*/ 0 h 370"/>
                <a:gd name="T6" fmla="*/ 329 w 329"/>
                <a:gd name="T7" fmla="*/ 50 h 370"/>
                <a:gd name="T8" fmla="*/ 213 w 329"/>
                <a:gd name="T9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" h="370">
                  <a:moveTo>
                    <a:pt x="213" y="370"/>
                  </a:moveTo>
                  <a:cubicBezTo>
                    <a:pt x="212" y="224"/>
                    <a:pt x="67" y="190"/>
                    <a:pt x="0" y="257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2" y="94"/>
                    <a:pt x="235" y="162"/>
                    <a:pt x="329" y="50"/>
                  </a:cubicBezTo>
                  <a:lnTo>
                    <a:pt x="213" y="370"/>
                  </a:lnTo>
                  <a:close/>
                </a:path>
              </a:pathLst>
            </a:custGeom>
            <a:solidFill>
              <a:schemeClr val="bg2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5678716" y="2676015"/>
              <a:ext cx="591359" cy="541976"/>
            </a:xfrm>
            <a:custGeom>
              <a:avLst/>
              <a:gdLst>
                <a:gd name="T0" fmla="*/ 15 w 321"/>
                <a:gd name="T1" fmla="*/ 294 h 294"/>
                <a:gd name="T2" fmla="*/ 0 w 321"/>
                <a:gd name="T3" fmla="*/ 59 h 294"/>
                <a:gd name="T4" fmla="*/ 213 w 321"/>
                <a:gd name="T5" fmla="*/ 0 h 294"/>
                <a:gd name="T6" fmla="*/ 321 w 321"/>
                <a:gd name="T7" fmla="*/ 209 h 294"/>
                <a:gd name="T8" fmla="*/ 15 w 321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1" h="294">
                  <a:moveTo>
                    <a:pt x="15" y="294"/>
                  </a:moveTo>
                  <a:cubicBezTo>
                    <a:pt x="146" y="206"/>
                    <a:pt x="77" y="74"/>
                    <a:pt x="0" y="59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155" y="52"/>
                    <a:pt x="164" y="201"/>
                    <a:pt x="321" y="209"/>
                  </a:cubicBezTo>
                  <a:lnTo>
                    <a:pt x="15" y="294"/>
                  </a:lnTo>
                  <a:close/>
                </a:path>
              </a:pathLst>
            </a:custGeom>
            <a:solidFill>
              <a:schemeClr val="bg2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3814516" y="2672312"/>
              <a:ext cx="1355557" cy="1355556"/>
            </a:xfrm>
            <a:custGeom>
              <a:avLst/>
              <a:gdLst>
                <a:gd name="T0" fmla="*/ 206 w 736"/>
                <a:gd name="T1" fmla="*/ 647 h 736"/>
                <a:gd name="T2" fmla="*/ 89 w 736"/>
                <a:gd name="T3" fmla="*/ 207 h 736"/>
                <a:gd name="T4" fmla="*/ 529 w 736"/>
                <a:gd name="T5" fmla="*/ 89 h 736"/>
                <a:gd name="T6" fmla="*/ 647 w 736"/>
                <a:gd name="T7" fmla="*/ 530 h 736"/>
                <a:gd name="T8" fmla="*/ 206 w 736"/>
                <a:gd name="T9" fmla="*/ 647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6" h="736">
                  <a:moveTo>
                    <a:pt x="206" y="647"/>
                  </a:moveTo>
                  <a:cubicBezTo>
                    <a:pt x="52" y="558"/>
                    <a:pt x="0" y="361"/>
                    <a:pt x="89" y="207"/>
                  </a:cubicBezTo>
                  <a:cubicBezTo>
                    <a:pt x="178" y="52"/>
                    <a:pt x="375" y="0"/>
                    <a:pt x="529" y="89"/>
                  </a:cubicBezTo>
                  <a:cubicBezTo>
                    <a:pt x="684" y="178"/>
                    <a:pt x="736" y="375"/>
                    <a:pt x="647" y="530"/>
                  </a:cubicBezTo>
                  <a:cubicBezTo>
                    <a:pt x="558" y="684"/>
                    <a:pt x="361" y="736"/>
                    <a:pt x="206" y="647"/>
                  </a:cubicBezTo>
                  <a:close/>
                </a:path>
              </a:pathLst>
            </a:custGeom>
            <a:solidFill>
              <a:schemeClr val="bg2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5244147" y="1814286"/>
              <a:ext cx="1044445" cy="1044445"/>
            </a:xfrm>
            <a:custGeom>
              <a:avLst/>
              <a:gdLst>
                <a:gd name="T0" fmla="*/ 159 w 567"/>
                <a:gd name="T1" fmla="*/ 498 h 567"/>
                <a:gd name="T2" fmla="*/ 68 w 567"/>
                <a:gd name="T3" fmla="*/ 159 h 567"/>
                <a:gd name="T4" fmla="*/ 407 w 567"/>
                <a:gd name="T5" fmla="*/ 68 h 567"/>
                <a:gd name="T6" fmla="*/ 498 w 567"/>
                <a:gd name="T7" fmla="*/ 408 h 567"/>
                <a:gd name="T8" fmla="*/ 159 w 567"/>
                <a:gd name="T9" fmla="*/ 498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7" h="567">
                  <a:moveTo>
                    <a:pt x="159" y="498"/>
                  </a:moveTo>
                  <a:cubicBezTo>
                    <a:pt x="40" y="429"/>
                    <a:pt x="0" y="278"/>
                    <a:pt x="68" y="159"/>
                  </a:cubicBezTo>
                  <a:cubicBezTo>
                    <a:pt x="137" y="40"/>
                    <a:pt x="289" y="0"/>
                    <a:pt x="407" y="68"/>
                  </a:cubicBezTo>
                  <a:cubicBezTo>
                    <a:pt x="526" y="137"/>
                    <a:pt x="567" y="289"/>
                    <a:pt x="498" y="408"/>
                  </a:cubicBezTo>
                  <a:cubicBezTo>
                    <a:pt x="429" y="526"/>
                    <a:pt x="278" y="567"/>
                    <a:pt x="159" y="498"/>
                  </a:cubicBezTo>
                  <a:close/>
                </a:path>
              </a:pathLst>
            </a:custGeom>
            <a:solidFill>
              <a:schemeClr val="bg2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3698467" y="4259967"/>
              <a:ext cx="1733335" cy="1733334"/>
            </a:xfrm>
            <a:custGeom>
              <a:avLst/>
              <a:gdLst>
                <a:gd name="T0" fmla="*/ 264 w 941"/>
                <a:gd name="T1" fmla="*/ 827 h 941"/>
                <a:gd name="T2" fmla="*/ 114 w 941"/>
                <a:gd name="T3" fmla="*/ 264 h 941"/>
                <a:gd name="T4" fmla="*/ 677 w 941"/>
                <a:gd name="T5" fmla="*/ 114 h 941"/>
                <a:gd name="T6" fmla="*/ 827 w 941"/>
                <a:gd name="T7" fmla="*/ 676 h 941"/>
                <a:gd name="T8" fmla="*/ 264 w 941"/>
                <a:gd name="T9" fmla="*/ 827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1" h="941">
                  <a:moveTo>
                    <a:pt x="264" y="827"/>
                  </a:moveTo>
                  <a:cubicBezTo>
                    <a:pt x="67" y="713"/>
                    <a:pt x="0" y="461"/>
                    <a:pt x="114" y="264"/>
                  </a:cubicBezTo>
                  <a:cubicBezTo>
                    <a:pt x="228" y="67"/>
                    <a:pt x="480" y="0"/>
                    <a:pt x="677" y="114"/>
                  </a:cubicBezTo>
                  <a:cubicBezTo>
                    <a:pt x="874" y="228"/>
                    <a:pt x="941" y="480"/>
                    <a:pt x="827" y="676"/>
                  </a:cubicBezTo>
                  <a:cubicBezTo>
                    <a:pt x="713" y="873"/>
                    <a:pt x="461" y="941"/>
                    <a:pt x="264" y="827"/>
                  </a:cubicBezTo>
                  <a:close/>
                </a:path>
              </a:pathLst>
            </a:custGeom>
            <a:solidFill>
              <a:schemeClr val="bg2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7131803" y="4217991"/>
              <a:ext cx="1361730" cy="1360495"/>
            </a:xfrm>
            <a:custGeom>
              <a:avLst/>
              <a:gdLst>
                <a:gd name="T0" fmla="*/ 208 w 739"/>
                <a:gd name="T1" fmla="*/ 649 h 739"/>
                <a:gd name="T2" fmla="*/ 90 w 739"/>
                <a:gd name="T3" fmla="*/ 207 h 739"/>
                <a:gd name="T4" fmla="*/ 532 w 739"/>
                <a:gd name="T5" fmla="*/ 89 h 739"/>
                <a:gd name="T6" fmla="*/ 649 w 739"/>
                <a:gd name="T7" fmla="*/ 531 h 739"/>
                <a:gd name="T8" fmla="*/ 208 w 739"/>
                <a:gd name="T9" fmla="*/ 649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9" h="739">
                  <a:moveTo>
                    <a:pt x="208" y="649"/>
                  </a:moveTo>
                  <a:cubicBezTo>
                    <a:pt x="53" y="560"/>
                    <a:pt x="0" y="362"/>
                    <a:pt x="90" y="207"/>
                  </a:cubicBezTo>
                  <a:cubicBezTo>
                    <a:pt x="179" y="53"/>
                    <a:pt x="377" y="0"/>
                    <a:pt x="532" y="89"/>
                  </a:cubicBezTo>
                  <a:cubicBezTo>
                    <a:pt x="686" y="179"/>
                    <a:pt x="739" y="377"/>
                    <a:pt x="649" y="531"/>
                  </a:cubicBezTo>
                  <a:cubicBezTo>
                    <a:pt x="560" y="686"/>
                    <a:pt x="362" y="739"/>
                    <a:pt x="208" y="649"/>
                  </a:cubicBezTo>
                  <a:close/>
                </a:path>
              </a:pathLst>
            </a:custGeom>
            <a:solidFill>
              <a:schemeClr val="bg2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8" name="Freeform 12"/>
          <p:cNvSpPr/>
          <p:nvPr/>
        </p:nvSpPr>
        <p:spPr bwMode="auto">
          <a:xfrm>
            <a:off x="3934269" y="2792064"/>
            <a:ext cx="1116050" cy="1116050"/>
          </a:xfrm>
          <a:custGeom>
            <a:avLst/>
            <a:gdLst>
              <a:gd name="T0" fmla="*/ 170 w 606"/>
              <a:gd name="T1" fmla="*/ 533 h 606"/>
              <a:gd name="T2" fmla="*/ 73 w 606"/>
              <a:gd name="T3" fmla="*/ 170 h 606"/>
              <a:gd name="T4" fmla="*/ 436 w 606"/>
              <a:gd name="T5" fmla="*/ 73 h 606"/>
              <a:gd name="T6" fmla="*/ 533 w 606"/>
              <a:gd name="T7" fmla="*/ 436 h 606"/>
              <a:gd name="T8" fmla="*/ 170 w 606"/>
              <a:gd name="T9" fmla="*/ 533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6" h="606">
                <a:moveTo>
                  <a:pt x="170" y="533"/>
                </a:moveTo>
                <a:cubicBezTo>
                  <a:pt x="43" y="459"/>
                  <a:pt x="0" y="297"/>
                  <a:pt x="73" y="170"/>
                </a:cubicBezTo>
                <a:cubicBezTo>
                  <a:pt x="147" y="43"/>
                  <a:pt x="309" y="0"/>
                  <a:pt x="436" y="73"/>
                </a:cubicBezTo>
                <a:cubicBezTo>
                  <a:pt x="563" y="147"/>
                  <a:pt x="606" y="309"/>
                  <a:pt x="533" y="436"/>
                </a:cubicBezTo>
                <a:cubicBezTo>
                  <a:pt x="459" y="563"/>
                  <a:pt x="297" y="606"/>
                  <a:pt x="170" y="5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Freeform 14"/>
          <p:cNvSpPr/>
          <p:nvPr/>
        </p:nvSpPr>
        <p:spPr bwMode="auto">
          <a:xfrm>
            <a:off x="5356493" y="1926632"/>
            <a:ext cx="817285" cy="817284"/>
          </a:xfrm>
          <a:custGeom>
            <a:avLst/>
            <a:gdLst>
              <a:gd name="T0" fmla="*/ 125 w 444"/>
              <a:gd name="T1" fmla="*/ 391 h 444"/>
              <a:gd name="T2" fmla="*/ 54 w 444"/>
              <a:gd name="T3" fmla="*/ 125 h 444"/>
              <a:gd name="T4" fmla="*/ 320 w 444"/>
              <a:gd name="T5" fmla="*/ 54 h 444"/>
              <a:gd name="T6" fmla="*/ 391 w 444"/>
              <a:gd name="T7" fmla="*/ 320 h 444"/>
              <a:gd name="T8" fmla="*/ 125 w 444"/>
              <a:gd name="T9" fmla="*/ 391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4" h="444">
                <a:moveTo>
                  <a:pt x="125" y="391"/>
                </a:moveTo>
                <a:cubicBezTo>
                  <a:pt x="32" y="337"/>
                  <a:pt x="0" y="218"/>
                  <a:pt x="54" y="125"/>
                </a:cubicBezTo>
                <a:cubicBezTo>
                  <a:pt x="108" y="32"/>
                  <a:pt x="227" y="0"/>
                  <a:pt x="320" y="54"/>
                </a:cubicBezTo>
                <a:cubicBezTo>
                  <a:pt x="413" y="108"/>
                  <a:pt x="444" y="227"/>
                  <a:pt x="391" y="320"/>
                </a:cubicBezTo>
                <a:cubicBezTo>
                  <a:pt x="337" y="413"/>
                  <a:pt x="218" y="444"/>
                  <a:pt x="125" y="3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" name="Freeform 16"/>
          <p:cNvSpPr/>
          <p:nvPr/>
        </p:nvSpPr>
        <p:spPr bwMode="auto">
          <a:xfrm>
            <a:off x="5866370" y="5248856"/>
            <a:ext cx="1002470" cy="1000001"/>
          </a:xfrm>
          <a:custGeom>
            <a:avLst/>
            <a:gdLst>
              <a:gd name="T0" fmla="*/ 153 w 544"/>
              <a:gd name="T1" fmla="*/ 477 h 543"/>
              <a:gd name="T2" fmla="*/ 66 w 544"/>
              <a:gd name="T3" fmla="*/ 152 h 543"/>
              <a:gd name="T4" fmla="*/ 391 w 544"/>
              <a:gd name="T5" fmla="*/ 65 h 543"/>
              <a:gd name="T6" fmla="*/ 478 w 544"/>
              <a:gd name="T7" fmla="*/ 390 h 543"/>
              <a:gd name="T8" fmla="*/ 153 w 544"/>
              <a:gd name="T9" fmla="*/ 477 h 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4" h="543">
                <a:moveTo>
                  <a:pt x="153" y="477"/>
                </a:moveTo>
                <a:cubicBezTo>
                  <a:pt x="39" y="411"/>
                  <a:pt x="0" y="266"/>
                  <a:pt x="66" y="152"/>
                </a:cubicBezTo>
                <a:cubicBezTo>
                  <a:pt x="132" y="38"/>
                  <a:pt x="277" y="0"/>
                  <a:pt x="391" y="65"/>
                </a:cubicBezTo>
                <a:cubicBezTo>
                  <a:pt x="505" y="131"/>
                  <a:pt x="544" y="277"/>
                  <a:pt x="478" y="390"/>
                </a:cubicBezTo>
                <a:cubicBezTo>
                  <a:pt x="412" y="504"/>
                  <a:pt x="267" y="543"/>
                  <a:pt x="153" y="4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" name="Freeform 18"/>
          <p:cNvSpPr/>
          <p:nvPr/>
        </p:nvSpPr>
        <p:spPr bwMode="auto">
          <a:xfrm>
            <a:off x="3833035" y="4392065"/>
            <a:ext cx="1464199" cy="1466668"/>
          </a:xfrm>
          <a:custGeom>
            <a:avLst/>
            <a:gdLst>
              <a:gd name="T0" fmla="*/ 223 w 795"/>
              <a:gd name="T1" fmla="*/ 700 h 796"/>
              <a:gd name="T2" fmla="*/ 96 w 795"/>
              <a:gd name="T3" fmla="*/ 224 h 796"/>
              <a:gd name="T4" fmla="*/ 572 w 795"/>
              <a:gd name="T5" fmla="*/ 97 h 796"/>
              <a:gd name="T6" fmla="*/ 699 w 795"/>
              <a:gd name="T7" fmla="*/ 573 h 796"/>
              <a:gd name="T8" fmla="*/ 223 w 795"/>
              <a:gd name="T9" fmla="*/ 70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5" h="796">
                <a:moveTo>
                  <a:pt x="223" y="700"/>
                </a:moveTo>
                <a:cubicBezTo>
                  <a:pt x="57" y="603"/>
                  <a:pt x="0" y="390"/>
                  <a:pt x="96" y="224"/>
                </a:cubicBezTo>
                <a:cubicBezTo>
                  <a:pt x="192" y="57"/>
                  <a:pt x="405" y="0"/>
                  <a:pt x="572" y="97"/>
                </a:cubicBezTo>
                <a:cubicBezTo>
                  <a:pt x="738" y="193"/>
                  <a:pt x="795" y="406"/>
                  <a:pt x="699" y="573"/>
                </a:cubicBezTo>
                <a:cubicBezTo>
                  <a:pt x="603" y="739"/>
                  <a:pt x="390" y="796"/>
                  <a:pt x="223" y="7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2" name="Freeform 20"/>
          <p:cNvSpPr/>
          <p:nvPr/>
        </p:nvSpPr>
        <p:spPr bwMode="auto">
          <a:xfrm>
            <a:off x="7265136" y="4350090"/>
            <a:ext cx="1095063" cy="1096297"/>
          </a:xfrm>
          <a:custGeom>
            <a:avLst/>
            <a:gdLst>
              <a:gd name="T0" fmla="*/ 167 w 595"/>
              <a:gd name="T1" fmla="*/ 523 h 595"/>
              <a:gd name="T2" fmla="*/ 72 w 595"/>
              <a:gd name="T3" fmla="*/ 167 h 595"/>
              <a:gd name="T4" fmla="*/ 428 w 595"/>
              <a:gd name="T5" fmla="*/ 72 h 595"/>
              <a:gd name="T6" fmla="*/ 523 w 595"/>
              <a:gd name="T7" fmla="*/ 428 h 595"/>
              <a:gd name="T8" fmla="*/ 167 w 595"/>
              <a:gd name="T9" fmla="*/ 523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5" h="595">
                <a:moveTo>
                  <a:pt x="167" y="523"/>
                </a:moveTo>
                <a:cubicBezTo>
                  <a:pt x="43" y="451"/>
                  <a:pt x="0" y="291"/>
                  <a:pt x="72" y="167"/>
                </a:cubicBezTo>
                <a:cubicBezTo>
                  <a:pt x="144" y="42"/>
                  <a:pt x="304" y="0"/>
                  <a:pt x="428" y="72"/>
                </a:cubicBezTo>
                <a:cubicBezTo>
                  <a:pt x="553" y="144"/>
                  <a:pt x="595" y="303"/>
                  <a:pt x="523" y="428"/>
                </a:cubicBezTo>
                <a:cubicBezTo>
                  <a:pt x="451" y="552"/>
                  <a:pt x="292" y="595"/>
                  <a:pt x="167" y="52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3" name="Freeform 21"/>
          <p:cNvSpPr/>
          <p:nvPr/>
        </p:nvSpPr>
        <p:spPr bwMode="auto">
          <a:xfrm>
            <a:off x="5358962" y="3113052"/>
            <a:ext cx="1724693" cy="1727162"/>
          </a:xfrm>
          <a:custGeom>
            <a:avLst/>
            <a:gdLst>
              <a:gd name="T0" fmla="*/ 263 w 937"/>
              <a:gd name="T1" fmla="*/ 825 h 938"/>
              <a:gd name="T2" fmla="*/ 113 w 937"/>
              <a:gd name="T3" fmla="*/ 264 h 938"/>
              <a:gd name="T4" fmla="*/ 674 w 937"/>
              <a:gd name="T5" fmla="*/ 114 h 938"/>
              <a:gd name="T6" fmla="*/ 824 w 937"/>
              <a:gd name="T7" fmla="*/ 675 h 938"/>
              <a:gd name="T8" fmla="*/ 263 w 937"/>
              <a:gd name="T9" fmla="*/ 825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7" h="938">
                <a:moveTo>
                  <a:pt x="263" y="825"/>
                </a:moveTo>
                <a:cubicBezTo>
                  <a:pt x="67" y="711"/>
                  <a:pt x="0" y="460"/>
                  <a:pt x="113" y="264"/>
                </a:cubicBezTo>
                <a:cubicBezTo>
                  <a:pt x="227" y="68"/>
                  <a:pt x="478" y="0"/>
                  <a:pt x="674" y="114"/>
                </a:cubicBezTo>
                <a:cubicBezTo>
                  <a:pt x="870" y="228"/>
                  <a:pt x="937" y="479"/>
                  <a:pt x="824" y="675"/>
                </a:cubicBezTo>
                <a:cubicBezTo>
                  <a:pt x="710" y="871"/>
                  <a:pt x="459" y="938"/>
                  <a:pt x="263" y="825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225680" y="3051654"/>
            <a:ext cx="533228" cy="596870"/>
            <a:chOff x="3471863" y="1916113"/>
            <a:chExt cx="492125" cy="550863"/>
          </a:xfrm>
          <a:solidFill>
            <a:schemeClr val="bg1"/>
          </a:solidFill>
        </p:grpSpPr>
        <p:sp>
          <p:nvSpPr>
            <p:cNvPr id="35" name="Freeform 70"/>
            <p:cNvSpPr>
              <a:spLocks noEditPoints="1"/>
            </p:cNvSpPr>
            <p:nvPr/>
          </p:nvSpPr>
          <p:spPr bwMode="auto">
            <a:xfrm>
              <a:off x="3633788" y="1916113"/>
              <a:ext cx="330200" cy="330200"/>
            </a:xfrm>
            <a:custGeom>
              <a:avLst/>
              <a:gdLst>
                <a:gd name="T0" fmla="*/ 958 w 2077"/>
                <a:gd name="T1" fmla="*/ 277 h 2076"/>
                <a:gd name="T2" fmla="*/ 796 w 2077"/>
                <a:gd name="T3" fmla="*/ 377 h 2076"/>
                <a:gd name="T4" fmla="*/ 576 w 2077"/>
                <a:gd name="T5" fmla="*/ 455 h 2076"/>
                <a:gd name="T6" fmla="*/ 456 w 2077"/>
                <a:gd name="T7" fmla="*/ 350 h 2076"/>
                <a:gd name="T8" fmla="*/ 457 w 2077"/>
                <a:gd name="T9" fmla="*/ 573 h 2076"/>
                <a:gd name="T10" fmla="*/ 379 w 2077"/>
                <a:gd name="T11" fmla="*/ 793 h 2076"/>
                <a:gd name="T12" fmla="*/ 281 w 2077"/>
                <a:gd name="T13" fmla="*/ 955 h 2076"/>
                <a:gd name="T14" fmla="*/ 142 w 2077"/>
                <a:gd name="T15" fmla="*/ 1105 h 2076"/>
                <a:gd name="T16" fmla="*/ 300 w 2077"/>
                <a:gd name="T17" fmla="*/ 1120 h 2076"/>
                <a:gd name="T18" fmla="*/ 400 w 2077"/>
                <a:gd name="T19" fmla="*/ 1331 h 2076"/>
                <a:gd name="T20" fmla="*/ 446 w 2077"/>
                <a:gd name="T21" fmla="*/ 1515 h 2076"/>
                <a:gd name="T22" fmla="*/ 459 w 2077"/>
                <a:gd name="T23" fmla="*/ 1723 h 2076"/>
                <a:gd name="T24" fmla="*/ 591 w 2077"/>
                <a:gd name="T25" fmla="*/ 1612 h 2076"/>
                <a:gd name="T26" fmla="*/ 846 w 2077"/>
                <a:gd name="T27" fmla="*/ 1714 h 2076"/>
                <a:gd name="T28" fmla="*/ 957 w 2077"/>
                <a:gd name="T29" fmla="*/ 1922 h 2076"/>
                <a:gd name="T30" fmla="*/ 1111 w 2077"/>
                <a:gd name="T31" fmla="*/ 1934 h 2076"/>
                <a:gd name="T32" fmla="*/ 1130 w 2077"/>
                <a:gd name="T33" fmla="*/ 1759 h 2076"/>
                <a:gd name="T34" fmla="*/ 1382 w 2077"/>
                <a:gd name="T35" fmla="*/ 1650 h 2076"/>
                <a:gd name="T36" fmla="*/ 1608 w 2077"/>
                <a:gd name="T37" fmla="*/ 1720 h 2076"/>
                <a:gd name="T38" fmla="*/ 1723 w 2077"/>
                <a:gd name="T39" fmla="*/ 1623 h 2076"/>
                <a:gd name="T40" fmla="*/ 1613 w 2077"/>
                <a:gd name="T41" fmla="*/ 1464 h 2076"/>
                <a:gd name="T42" fmla="*/ 1730 w 2077"/>
                <a:gd name="T43" fmla="*/ 1175 h 2076"/>
                <a:gd name="T44" fmla="*/ 1929 w 2077"/>
                <a:gd name="T45" fmla="*/ 1118 h 2076"/>
                <a:gd name="T46" fmla="*/ 1934 w 2077"/>
                <a:gd name="T47" fmla="*/ 962 h 2076"/>
                <a:gd name="T48" fmla="*/ 1747 w 2077"/>
                <a:gd name="T49" fmla="*/ 934 h 2076"/>
                <a:gd name="T50" fmla="*/ 1624 w 2077"/>
                <a:gd name="T51" fmla="*/ 648 h 2076"/>
                <a:gd name="T52" fmla="*/ 1728 w 2077"/>
                <a:gd name="T53" fmla="*/ 463 h 2076"/>
                <a:gd name="T54" fmla="*/ 1616 w 2077"/>
                <a:gd name="T55" fmla="*/ 350 h 2076"/>
                <a:gd name="T56" fmla="*/ 1449 w 2077"/>
                <a:gd name="T57" fmla="*/ 461 h 2076"/>
                <a:gd name="T58" fmla="*/ 1159 w 2077"/>
                <a:gd name="T59" fmla="*/ 341 h 2076"/>
                <a:gd name="T60" fmla="*/ 1119 w 2077"/>
                <a:gd name="T61" fmla="*/ 145 h 2076"/>
                <a:gd name="T62" fmla="*/ 1139 w 2077"/>
                <a:gd name="T63" fmla="*/ 3 h 2076"/>
                <a:gd name="T64" fmla="*/ 1260 w 2077"/>
                <a:gd name="T65" fmla="*/ 152 h 2076"/>
                <a:gd name="T66" fmla="*/ 1547 w 2077"/>
                <a:gd name="T67" fmla="*/ 227 h 2076"/>
                <a:gd name="T68" fmla="*/ 1705 w 2077"/>
                <a:gd name="T69" fmla="*/ 239 h 2076"/>
                <a:gd name="T70" fmla="*/ 1866 w 2077"/>
                <a:gd name="T71" fmla="*/ 474 h 2076"/>
                <a:gd name="T72" fmla="*/ 1819 w 2077"/>
                <a:gd name="T73" fmla="*/ 714 h 2076"/>
                <a:gd name="T74" fmla="*/ 2032 w 2077"/>
                <a:gd name="T75" fmla="*/ 861 h 2076"/>
                <a:gd name="T76" fmla="*/ 2065 w 2077"/>
                <a:gd name="T77" fmla="*/ 1165 h 2076"/>
                <a:gd name="T78" fmla="*/ 1925 w 2077"/>
                <a:gd name="T79" fmla="*/ 1259 h 2076"/>
                <a:gd name="T80" fmla="*/ 1852 w 2077"/>
                <a:gd name="T81" fmla="*/ 1551 h 2076"/>
                <a:gd name="T82" fmla="*/ 1821 w 2077"/>
                <a:gd name="T83" fmla="*/ 1722 h 2076"/>
                <a:gd name="T84" fmla="*/ 1592 w 2077"/>
                <a:gd name="T85" fmla="*/ 1863 h 2076"/>
                <a:gd name="T86" fmla="*/ 1361 w 2077"/>
                <a:gd name="T87" fmla="*/ 1818 h 2076"/>
                <a:gd name="T88" fmla="*/ 1216 w 2077"/>
                <a:gd name="T89" fmla="*/ 2031 h 2076"/>
                <a:gd name="T90" fmla="*/ 910 w 2077"/>
                <a:gd name="T91" fmla="*/ 2064 h 2076"/>
                <a:gd name="T92" fmla="*/ 817 w 2077"/>
                <a:gd name="T93" fmla="*/ 1852 h 2076"/>
                <a:gd name="T94" fmla="*/ 508 w 2077"/>
                <a:gd name="T95" fmla="*/ 1857 h 2076"/>
                <a:gd name="T96" fmla="*/ 354 w 2077"/>
                <a:gd name="T97" fmla="*/ 1820 h 2076"/>
                <a:gd name="T98" fmla="*/ 216 w 2077"/>
                <a:gd name="T99" fmla="*/ 1577 h 2076"/>
                <a:gd name="T100" fmla="*/ 240 w 2077"/>
                <a:gd name="T101" fmla="*/ 1311 h 2076"/>
                <a:gd name="T102" fmla="*/ 26 w 2077"/>
                <a:gd name="T103" fmla="*/ 1192 h 2076"/>
                <a:gd name="T104" fmla="*/ 26 w 2077"/>
                <a:gd name="T105" fmla="*/ 884 h 2076"/>
                <a:gd name="T106" fmla="*/ 246 w 2077"/>
                <a:gd name="T107" fmla="*/ 748 h 2076"/>
                <a:gd name="T108" fmla="*/ 211 w 2077"/>
                <a:gd name="T109" fmla="*/ 474 h 2076"/>
                <a:gd name="T110" fmla="*/ 372 w 2077"/>
                <a:gd name="T111" fmla="*/ 239 h 2076"/>
                <a:gd name="T112" fmla="*/ 530 w 2077"/>
                <a:gd name="T113" fmla="*/ 227 h 2076"/>
                <a:gd name="T114" fmla="*/ 817 w 2077"/>
                <a:gd name="T115" fmla="*/ 224 h 2076"/>
                <a:gd name="T116" fmla="*/ 910 w 2077"/>
                <a:gd name="T117" fmla="*/ 12 h 2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77" h="2076">
                  <a:moveTo>
                    <a:pt x="971" y="140"/>
                  </a:moveTo>
                  <a:lnTo>
                    <a:pt x="967" y="140"/>
                  </a:lnTo>
                  <a:lnTo>
                    <a:pt x="964" y="142"/>
                  </a:lnTo>
                  <a:lnTo>
                    <a:pt x="961" y="145"/>
                  </a:lnTo>
                  <a:lnTo>
                    <a:pt x="959" y="149"/>
                  </a:lnTo>
                  <a:lnTo>
                    <a:pt x="958" y="152"/>
                  </a:lnTo>
                  <a:lnTo>
                    <a:pt x="958" y="277"/>
                  </a:lnTo>
                  <a:lnTo>
                    <a:pt x="956" y="296"/>
                  </a:lnTo>
                  <a:lnTo>
                    <a:pt x="948" y="314"/>
                  </a:lnTo>
                  <a:lnTo>
                    <a:pt x="936" y="329"/>
                  </a:lnTo>
                  <a:lnTo>
                    <a:pt x="920" y="340"/>
                  </a:lnTo>
                  <a:lnTo>
                    <a:pt x="902" y="346"/>
                  </a:lnTo>
                  <a:lnTo>
                    <a:pt x="849" y="360"/>
                  </a:lnTo>
                  <a:lnTo>
                    <a:pt x="796" y="377"/>
                  </a:lnTo>
                  <a:lnTo>
                    <a:pt x="745" y="397"/>
                  </a:lnTo>
                  <a:lnTo>
                    <a:pt x="697" y="422"/>
                  </a:lnTo>
                  <a:lnTo>
                    <a:pt x="649" y="451"/>
                  </a:lnTo>
                  <a:lnTo>
                    <a:pt x="631" y="460"/>
                  </a:lnTo>
                  <a:lnTo>
                    <a:pt x="612" y="463"/>
                  </a:lnTo>
                  <a:lnTo>
                    <a:pt x="594" y="461"/>
                  </a:lnTo>
                  <a:lnTo>
                    <a:pt x="576" y="455"/>
                  </a:lnTo>
                  <a:lnTo>
                    <a:pt x="561" y="443"/>
                  </a:lnTo>
                  <a:lnTo>
                    <a:pt x="471" y="352"/>
                  </a:lnTo>
                  <a:lnTo>
                    <a:pt x="468" y="350"/>
                  </a:lnTo>
                  <a:lnTo>
                    <a:pt x="465" y="349"/>
                  </a:lnTo>
                  <a:lnTo>
                    <a:pt x="462" y="349"/>
                  </a:lnTo>
                  <a:lnTo>
                    <a:pt x="459" y="349"/>
                  </a:lnTo>
                  <a:lnTo>
                    <a:pt x="456" y="350"/>
                  </a:lnTo>
                  <a:lnTo>
                    <a:pt x="453" y="352"/>
                  </a:lnTo>
                  <a:lnTo>
                    <a:pt x="356" y="450"/>
                  </a:lnTo>
                  <a:lnTo>
                    <a:pt x="353" y="456"/>
                  </a:lnTo>
                  <a:lnTo>
                    <a:pt x="353" y="462"/>
                  </a:lnTo>
                  <a:lnTo>
                    <a:pt x="356" y="467"/>
                  </a:lnTo>
                  <a:lnTo>
                    <a:pt x="446" y="557"/>
                  </a:lnTo>
                  <a:lnTo>
                    <a:pt x="457" y="573"/>
                  </a:lnTo>
                  <a:lnTo>
                    <a:pt x="465" y="591"/>
                  </a:lnTo>
                  <a:lnTo>
                    <a:pt x="466" y="610"/>
                  </a:lnTo>
                  <a:lnTo>
                    <a:pt x="462" y="629"/>
                  </a:lnTo>
                  <a:lnTo>
                    <a:pt x="454" y="645"/>
                  </a:lnTo>
                  <a:lnTo>
                    <a:pt x="425" y="693"/>
                  </a:lnTo>
                  <a:lnTo>
                    <a:pt x="400" y="742"/>
                  </a:lnTo>
                  <a:lnTo>
                    <a:pt x="379" y="793"/>
                  </a:lnTo>
                  <a:lnTo>
                    <a:pt x="362" y="845"/>
                  </a:lnTo>
                  <a:lnTo>
                    <a:pt x="350" y="899"/>
                  </a:lnTo>
                  <a:lnTo>
                    <a:pt x="343" y="918"/>
                  </a:lnTo>
                  <a:lnTo>
                    <a:pt x="332" y="933"/>
                  </a:lnTo>
                  <a:lnTo>
                    <a:pt x="317" y="945"/>
                  </a:lnTo>
                  <a:lnTo>
                    <a:pt x="300" y="952"/>
                  </a:lnTo>
                  <a:lnTo>
                    <a:pt x="281" y="955"/>
                  </a:lnTo>
                  <a:lnTo>
                    <a:pt x="153" y="955"/>
                  </a:lnTo>
                  <a:lnTo>
                    <a:pt x="150" y="955"/>
                  </a:lnTo>
                  <a:lnTo>
                    <a:pt x="147" y="958"/>
                  </a:lnTo>
                  <a:lnTo>
                    <a:pt x="144" y="961"/>
                  </a:lnTo>
                  <a:lnTo>
                    <a:pt x="143" y="964"/>
                  </a:lnTo>
                  <a:lnTo>
                    <a:pt x="142" y="967"/>
                  </a:lnTo>
                  <a:lnTo>
                    <a:pt x="142" y="1105"/>
                  </a:lnTo>
                  <a:lnTo>
                    <a:pt x="143" y="1109"/>
                  </a:lnTo>
                  <a:lnTo>
                    <a:pt x="144" y="1113"/>
                  </a:lnTo>
                  <a:lnTo>
                    <a:pt x="147" y="1115"/>
                  </a:lnTo>
                  <a:lnTo>
                    <a:pt x="150" y="1117"/>
                  </a:lnTo>
                  <a:lnTo>
                    <a:pt x="153" y="1118"/>
                  </a:lnTo>
                  <a:lnTo>
                    <a:pt x="281" y="1118"/>
                  </a:lnTo>
                  <a:lnTo>
                    <a:pt x="300" y="1120"/>
                  </a:lnTo>
                  <a:lnTo>
                    <a:pt x="317" y="1128"/>
                  </a:lnTo>
                  <a:lnTo>
                    <a:pt x="332" y="1140"/>
                  </a:lnTo>
                  <a:lnTo>
                    <a:pt x="343" y="1156"/>
                  </a:lnTo>
                  <a:lnTo>
                    <a:pt x="350" y="1174"/>
                  </a:lnTo>
                  <a:lnTo>
                    <a:pt x="362" y="1228"/>
                  </a:lnTo>
                  <a:lnTo>
                    <a:pt x="379" y="1280"/>
                  </a:lnTo>
                  <a:lnTo>
                    <a:pt x="400" y="1331"/>
                  </a:lnTo>
                  <a:lnTo>
                    <a:pt x="425" y="1379"/>
                  </a:lnTo>
                  <a:lnTo>
                    <a:pt x="454" y="1427"/>
                  </a:lnTo>
                  <a:lnTo>
                    <a:pt x="462" y="1445"/>
                  </a:lnTo>
                  <a:lnTo>
                    <a:pt x="467" y="1464"/>
                  </a:lnTo>
                  <a:lnTo>
                    <a:pt x="465" y="1483"/>
                  </a:lnTo>
                  <a:lnTo>
                    <a:pt x="457" y="1500"/>
                  </a:lnTo>
                  <a:lnTo>
                    <a:pt x="446" y="1515"/>
                  </a:lnTo>
                  <a:lnTo>
                    <a:pt x="356" y="1606"/>
                  </a:lnTo>
                  <a:lnTo>
                    <a:pt x="353" y="1611"/>
                  </a:lnTo>
                  <a:lnTo>
                    <a:pt x="353" y="1617"/>
                  </a:lnTo>
                  <a:lnTo>
                    <a:pt x="356" y="1623"/>
                  </a:lnTo>
                  <a:lnTo>
                    <a:pt x="453" y="1720"/>
                  </a:lnTo>
                  <a:lnTo>
                    <a:pt x="456" y="1722"/>
                  </a:lnTo>
                  <a:lnTo>
                    <a:pt x="459" y="1723"/>
                  </a:lnTo>
                  <a:lnTo>
                    <a:pt x="462" y="1724"/>
                  </a:lnTo>
                  <a:lnTo>
                    <a:pt x="465" y="1723"/>
                  </a:lnTo>
                  <a:lnTo>
                    <a:pt x="468" y="1722"/>
                  </a:lnTo>
                  <a:lnTo>
                    <a:pt x="471" y="1720"/>
                  </a:lnTo>
                  <a:lnTo>
                    <a:pt x="559" y="1630"/>
                  </a:lnTo>
                  <a:lnTo>
                    <a:pt x="574" y="1619"/>
                  </a:lnTo>
                  <a:lnTo>
                    <a:pt x="591" y="1612"/>
                  </a:lnTo>
                  <a:lnTo>
                    <a:pt x="609" y="1610"/>
                  </a:lnTo>
                  <a:lnTo>
                    <a:pt x="629" y="1614"/>
                  </a:lnTo>
                  <a:lnTo>
                    <a:pt x="648" y="1622"/>
                  </a:lnTo>
                  <a:lnTo>
                    <a:pt x="695" y="1651"/>
                  </a:lnTo>
                  <a:lnTo>
                    <a:pt x="744" y="1676"/>
                  </a:lnTo>
                  <a:lnTo>
                    <a:pt x="795" y="1697"/>
                  </a:lnTo>
                  <a:lnTo>
                    <a:pt x="846" y="1714"/>
                  </a:lnTo>
                  <a:lnTo>
                    <a:pt x="900" y="1726"/>
                  </a:lnTo>
                  <a:lnTo>
                    <a:pt x="919" y="1733"/>
                  </a:lnTo>
                  <a:lnTo>
                    <a:pt x="935" y="1744"/>
                  </a:lnTo>
                  <a:lnTo>
                    <a:pt x="947" y="1759"/>
                  </a:lnTo>
                  <a:lnTo>
                    <a:pt x="955" y="1776"/>
                  </a:lnTo>
                  <a:lnTo>
                    <a:pt x="957" y="1796"/>
                  </a:lnTo>
                  <a:lnTo>
                    <a:pt x="957" y="1922"/>
                  </a:lnTo>
                  <a:lnTo>
                    <a:pt x="958" y="1926"/>
                  </a:lnTo>
                  <a:lnTo>
                    <a:pt x="959" y="1929"/>
                  </a:lnTo>
                  <a:lnTo>
                    <a:pt x="963" y="1932"/>
                  </a:lnTo>
                  <a:lnTo>
                    <a:pt x="966" y="1934"/>
                  </a:lnTo>
                  <a:lnTo>
                    <a:pt x="970" y="1934"/>
                  </a:lnTo>
                  <a:lnTo>
                    <a:pt x="1108" y="1934"/>
                  </a:lnTo>
                  <a:lnTo>
                    <a:pt x="1111" y="1934"/>
                  </a:lnTo>
                  <a:lnTo>
                    <a:pt x="1114" y="1932"/>
                  </a:lnTo>
                  <a:lnTo>
                    <a:pt x="1118" y="1929"/>
                  </a:lnTo>
                  <a:lnTo>
                    <a:pt x="1119" y="1926"/>
                  </a:lnTo>
                  <a:lnTo>
                    <a:pt x="1120" y="1922"/>
                  </a:lnTo>
                  <a:lnTo>
                    <a:pt x="1120" y="1796"/>
                  </a:lnTo>
                  <a:lnTo>
                    <a:pt x="1123" y="1776"/>
                  </a:lnTo>
                  <a:lnTo>
                    <a:pt x="1130" y="1759"/>
                  </a:lnTo>
                  <a:lnTo>
                    <a:pt x="1142" y="1744"/>
                  </a:lnTo>
                  <a:lnTo>
                    <a:pt x="1158" y="1733"/>
                  </a:lnTo>
                  <a:lnTo>
                    <a:pt x="1177" y="1726"/>
                  </a:lnTo>
                  <a:lnTo>
                    <a:pt x="1231" y="1714"/>
                  </a:lnTo>
                  <a:lnTo>
                    <a:pt x="1282" y="1697"/>
                  </a:lnTo>
                  <a:lnTo>
                    <a:pt x="1333" y="1676"/>
                  </a:lnTo>
                  <a:lnTo>
                    <a:pt x="1382" y="1650"/>
                  </a:lnTo>
                  <a:lnTo>
                    <a:pt x="1430" y="1622"/>
                  </a:lnTo>
                  <a:lnTo>
                    <a:pt x="1447" y="1614"/>
                  </a:lnTo>
                  <a:lnTo>
                    <a:pt x="1466" y="1610"/>
                  </a:lnTo>
                  <a:lnTo>
                    <a:pt x="1485" y="1611"/>
                  </a:lnTo>
                  <a:lnTo>
                    <a:pt x="1503" y="1619"/>
                  </a:lnTo>
                  <a:lnTo>
                    <a:pt x="1518" y="1630"/>
                  </a:lnTo>
                  <a:lnTo>
                    <a:pt x="1608" y="1720"/>
                  </a:lnTo>
                  <a:lnTo>
                    <a:pt x="1611" y="1722"/>
                  </a:lnTo>
                  <a:lnTo>
                    <a:pt x="1614" y="1723"/>
                  </a:lnTo>
                  <a:lnTo>
                    <a:pt x="1617" y="1724"/>
                  </a:lnTo>
                  <a:lnTo>
                    <a:pt x="1619" y="1723"/>
                  </a:lnTo>
                  <a:lnTo>
                    <a:pt x="1622" y="1722"/>
                  </a:lnTo>
                  <a:lnTo>
                    <a:pt x="1625" y="1720"/>
                  </a:lnTo>
                  <a:lnTo>
                    <a:pt x="1723" y="1623"/>
                  </a:lnTo>
                  <a:lnTo>
                    <a:pt x="1726" y="1618"/>
                  </a:lnTo>
                  <a:lnTo>
                    <a:pt x="1726" y="1611"/>
                  </a:lnTo>
                  <a:lnTo>
                    <a:pt x="1723" y="1606"/>
                  </a:lnTo>
                  <a:lnTo>
                    <a:pt x="1633" y="1516"/>
                  </a:lnTo>
                  <a:lnTo>
                    <a:pt x="1621" y="1501"/>
                  </a:lnTo>
                  <a:lnTo>
                    <a:pt x="1615" y="1483"/>
                  </a:lnTo>
                  <a:lnTo>
                    <a:pt x="1613" y="1464"/>
                  </a:lnTo>
                  <a:lnTo>
                    <a:pt x="1616" y="1446"/>
                  </a:lnTo>
                  <a:lnTo>
                    <a:pt x="1624" y="1428"/>
                  </a:lnTo>
                  <a:lnTo>
                    <a:pt x="1654" y="1380"/>
                  </a:lnTo>
                  <a:lnTo>
                    <a:pt x="1679" y="1332"/>
                  </a:lnTo>
                  <a:lnTo>
                    <a:pt x="1700" y="1281"/>
                  </a:lnTo>
                  <a:lnTo>
                    <a:pt x="1717" y="1229"/>
                  </a:lnTo>
                  <a:lnTo>
                    <a:pt x="1730" y="1175"/>
                  </a:lnTo>
                  <a:lnTo>
                    <a:pt x="1736" y="1156"/>
                  </a:lnTo>
                  <a:lnTo>
                    <a:pt x="1747" y="1141"/>
                  </a:lnTo>
                  <a:lnTo>
                    <a:pt x="1761" y="1128"/>
                  </a:lnTo>
                  <a:lnTo>
                    <a:pt x="1779" y="1121"/>
                  </a:lnTo>
                  <a:lnTo>
                    <a:pt x="1798" y="1119"/>
                  </a:lnTo>
                  <a:lnTo>
                    <a:pt x="1925" y="1119"/>
                  </a:lnTo>
                  <a:lnTo>
                    <a:pt x="1929" y="1118"/>
                  </a:lnTo>
                  <a:lnTo>
                    <a:pt x="1932" y="1117"/>
                  </a:lnTo>
                  <a:lnTo>
                    <a:pt x="1934" y="1114"/>
                  </a:lnTo>
                  <a:lnTo>
                    <a:pt x="1936" y="1110"/>
                  </a:lnTo>
                  <a:lnTo>
                    <a:pt x="1936" y="1107"/>
                  </a:lnTo>
                  <a:lnTo>
                    <a:pt x="1936" y="969"/>
                  </a:lnTo>
                  <a:lnTo>
                    <a:pt x="1936" y="965"/>
                  </a:lnTo>
                  <a:lnTo>
                    <a:pt x="1934" y="962"/>
                  </a:lnTo>
                  <a:lnTo>
                    <a:pt x="1932" y="959"/>
                  </a:lnTo>
                  <a:lnTo>
                    <a:pt x="1929" y="958"/>
                  </a:lnTo>
                  <a:lnTo>
                    <a:pt x="1925" y="957"/>
                  </a:lnTo>
                  <a:lnTo>
                    <a:pt x="1798" y="957"/>
                  </a:lnTo>
                  <a:lnTo>
                    <a:pt x="1779" y="954"/>
                  </a:lnTo>
                  <a:lnTo>
                    <a:pt x="1761" y="946"/>
                  </a:lnTo>
                  <a:lnTo>
                    <a:pt x="1747" y="934"/>
                  </a:lnTo>
                  <a:lnTo>
                    <a:pt x="1736" y="919"/>
                  </a:lnTo>
                  <a:lnTo>
                    <a:pt x="1730" y="900"/>
                  </a:lnTo>
                  <a:lnTo>
                    <a:pt x="1716" y="847"/>
                  </a:lnTo>
                  <a:lnTo>
                    <a:pt x="1699" y="794"/>
                  </a:lnTo>
                  <a:lnTo>
                    <a:pt x="1678" y="744"/>
                  </a:lnTo>
                  <a:lnTo>
                    <a:pt x="1654" y="694"/>
                  </a:lnTo>
                  <a:lnTo>
                    <a:pt x="1624" y="648"/>
                  </a:lnTo>
                  <a:lnTo>
                    <a:pt x="1616" y="630"/>
                  </a:lnTo>
                  <a:lnTo>
                    <a:pt x="1613" y="611"/>
                  </a:lnTo>
                  <a:lnTo>
                    <a:pt x="1615" y="592"/>
                  </a:lnTo>
                  <a:lnTo>
                    <a:pt x="1621" y="574"/>
                  </a:lnTo>
                  <a:lnTo>
                    <a:pt x="1633" y="559"/>
                  </a:lnTo>
                  <a:lnTo>
                    <a:pt x="1724" y="468"/>
                  </a:lnTo>
                  <a:lnTo>
                    <a:pt x="1728" y="463"/>
                  </a:lnTo>
                  <a:lnTo>
                    <a:pt x="1728" y="457"/>
                  </a:lnTo>
                  <a:lnTo>
                    <a:pt x="1724" y="451"/>
                  </a:lnTo>
                  <a:lnTo>
                    <a:pt x="1626" y="354"/>
                  </a:lnTo>
                  <a:lnTo>
                    <a:pt x="1623" y="351"/>
                  </a:lnTo>
                  <a:lnTo>
                    <a:pt x="1621" y="350"/>
                  </a:lnTo>
                  <a:lnTo>
                    <a:pt x="1618" y="350"/>
                  </a:lnTo>
                  <a:lnTo>
                    <a:pt x="1616" y="350"/>
                  </a:lnTo>
                  <a:lnTo>
                    <a:pt x="1613" y="351"/>
                  </a:lnTo>
                  <a:lnTo>
                    <a:pt x="1609" y="354"/>
                  </a:lnTo>
                  <a:lnTo>
                    <a:pt x="1520" y="444"/>
                  </a:lnTo>
                  <a:lnTo>
                    <a:pt x="1504" y="456"/>
                  </a:lnTo>
                  <a:lnTo>
                    <a:pt x="1486" y="462"/>
                  </a:lnTo>
                  <a:lnTo>
                    <a:pt x="1467" y="464"/>
                  </a:lnTo>
                  <a:lnTo>
                    <a:pt x="1449" y="461"/>
                  </a:lnTo>
                  <a:lnTo>
                    <a:pt x="1431" y="452"/>
                  </a:lnTo>
                  <a:lnTo>
                    <a:pt x="1384" y="423"/>
                  </a:lnTo>
                  <a:lnTo>
                    <a:pt x="1335" y="399"/>
                  </a:lnTo>
                  <a:lnTo>
                    <a:pt x="1284" y="378"/>
                  </a:lnTo>
                  <a:lnTo>
                    <a:pt x="1232" y="361"/>
                  </a:lnTo>
                  <a:lnTo>
                    <a:pt x="1178" y="348"/>
                  </a:lnTo>
                  <a:lnTo>
                    <a:pt x="1159" y="341"/>
                  </a:lnTo>
                  <a:lnTo>
                    <a:pt x="1143" y="330"/>
                  </a:lnTo>
                  <a:lnTo>
                    <a:pt x="1131" y="315"/>
                  </a:lnTo>
                  <a:lnTo>
                    <a:pt x="1124" y="298"/>
                  </a:lnTo>
                  <a:lnTo>
                    <a:pt x="1121" y="278"/>
                  </a:lnTo>
                  <a:lnTo>
                    <a:pt x="1121" y="152"/>
                  </a:lnTo>
                  <a:lnTo>
                    <a:pt x="1121" y="149"/>
                  </a:lnTo>
                  <a:lnTo>
                    <a:pt x="1119" y="145"/>
                  </a:lnTo>
                  <a:lnTo>
                    <a:pt x="1117" y="142"/>
                  </a:lnTo>
                  <a:lnTo>
                    <a:pt x="1112" y="140"/>
                  </a:lnTo>
                  <a:lnTo>
                    <a:pt x="1109" y="140"/>
                  </a:lnTo>
                  <a:lnTo>
                    <a:pt x="971" y="140"/>
                  </a:lnTo>
                  <a:close/>
                  <a:moveTo>
                    <a:pt x="970" y="0"/>
                  </a:moveTo>
                  <a:lnTo>
                    <a:pt x="1108" y="0"/>
                  </a:lnTo>
                  <a:lnTo>
                    <a:pt x="1139" y="3"/>
                  </a:lnTo>
                  <a:lnTo>
                    <a:pt x="1167" y="12"/>
                  </a:lnTo>
                  <a:lnTo>
                    <a:pt x="1193" y="25"/>
                  </a:lnTo>
                  <a:lnTo>
                    <a:pt x="1216" y="44"/>
                  </a:lnTo>
                  <a:lnTo>
                    <a:pt x="1234" y="66"/>
                  </a:lnTo>
                  <a:lnTo>
                    <a:pt x="1248" y="93"/>
                  </a:lnTo>
                  <a:lnTo>
                    <a:pt x="1257" y="121"/>
                  </a:lnTo>
                  <a:lnTo>
                    <a:pt x="1260" y="152"/>
                  </a:lnTo>
                  <a:lnTo>
                    <a:pt x="1260" y="223"/>
                  </a:lnTo>
                  <a:lnTo>
                    <a:pt x="1329" y="245"/>
                  </a:lnTo>
                  <a:lnTo>
                    <a:pt x="1394" y="272"/>
                  </a:lnTo>
                  <a:lnTo>
                    <a:pt x="1457" y="305"/>
                  </a:lnTo>
                  <a:lnTo>
                    <a:pt x="1508" y="255"/>
                  </a:lnTo>
                  <a:lnTo>
                    <a:pt x="1527" y="239"/>
                  </a:lnTo>
                  <a:lnTo>
                    <a:pt x="1547" y="227"/>
                  </a:lnTo>
                  <a:lnTo>
                    <a:pt x="1569" y="217"/>
                  </a:lnTo>
                  <a:lnTo>
                    <a:pt x="1592" y="212"/>
                  </a:lnTo>
                  <a:lnTo>
                    <a:pt x="1616" y="210"/>
                  </a:lnTo>
                  <a:lnTo>
                    <a:pt x="1640" y="212"/>
                  </a:lnTo>
                  <a:lnTo>
                    <a:pt x="1663" y="217"/>
                  </a:lnTo>
                  <a:lnTo>
                    <a:pt x="1684" y="227"/>
                  </a:lnTo>
                  <a:lnTo>
                    <a:pt x="1705" y="239"/>
                  </a:lnTo>
                  <a:lnTo>
                    <a:pt x="1723" y="255"/>
                  </a:lnTo>
                  <a:lnTo>
                    <a:pt x="1821" y="352"/>
                  </a:lnTo>
                  <a:lnTo>
                    <a:pt x="1839" y="373"/>
                  </a:lnTo>
                  <a:lnTo>
                    <a:pt x="1852" y="397"/>
                  </a:lnTo>
                  <a:lnTo>
                    <a:pt x="1862" y="422"/>
                  </a:lnTo>
                  <a:lnTo>
                    <a:pt x="1866" y="447"/>
                  </a:lnTo>
                  <a:lnTo>
                    <a:pt x="1866" y="474"/>
                  </a:lnTo>
                  <a:lnTo>
                    <a:pt x="1862" y="499"/>
                  </a:lnTo>
                  <a:lnTo>
                    <a:pt x="1852" y="523"/>
                  </a:lnTo>
                  <a:lnTo>
                    <a:pt x="1839" y="546"/>
                  </a:lnTo>
                  <a:lnTo>
                    <a:pt x="1821" y="567"/>
                  </a:lnTo>
                  <a:lnTo>
                    <a:pt x="1771" y="618"/>
                  </a:lnTo>
                  <a:lnTo>
                    <a:pt x="1796" y="665"/>
                  </a:lnTo>
                  <a:lnTo>
                    <a:pt x="1819" y="714"/>
                  </a:lnTo>
                  <a:lnTo>
                    <a:pt x="1837" y="765"/>
                  </a:lnTo>
                  <a:lnTo>
                    <a:pt x="1853" y="816"/>
                  </a:lnTo>
                  <a:lnTo>
                    <a:pt x="1925" y="816"/>
                  </a:lnTo>
                  <a:lnTo>
                    <a:pt x="1955" y="818"/>
                  </a:lnTo>
                  <a:lnTo>
                    <a:pt x="1984" y="828"/>
                  </a:lnTo>
                  <a:lnTo>
                    <a:pt x="2010" y="842"/>
                  </a:lnTo>
                  <a:lnTo>
                    <a:pt x="2032" y="861"/>
                  </a:lnTo>
                  <a:lnTo>
                    <a:pt x="2051" y="883"/>
                  </a:lnTo>
                  <a:lnTo>
                    <a:pt x="2065" y="909"/>
                  </a:lnTo>
                  <a:lnTo>
                    <a:pt x="2075" y="938"/>
                  </a:lnTo>
                  <a:lnTo>
                    <a:pt x="2077" y="968"/>
                  </a:lnTo>
                  <a:lnTo>
                    <a:pt x="2077" y="1106"/>
                  </a:lnTo>
                  <a:lnTo>
                    <a:pt x="2075" y="1137"/>
                  </a:lnTo>
                  <a:lnTo>
                    <a:pt x="2065" y="1165"/>
                  </a:lnTo>
                  <a:lnTo>
                    <a:pt x="2051" y="1192"/>
                  </a:lnTo>
                  <a:lnTo>
                    <a:pt x="2032" y="1214"/>
                  </a:lnTo>
                  <a:lnTo>
                    <a:pt x="2010" y="1233"/>
                  </a:lnTo>
                  <a:lnTo>
                    <a:pt x="1984" y="1247"/>
                  </a:lnTo>
                  <a:lnTo>
                    <a:pt x="1955" y="1255"/>
                  </a:lnTo>
                  <a:lnTo>
                    <a:pt x="1925" y="1258"/>
                  </a:lnTo>
                  <a:lnTo>
                    <a:pt x="1925" y="1259"/>
                  </a:lnTo>
                  <a:lnTo>
                    <a:pt x="1853" y="1259"/>
                  </a:lnTo>
                  <a:lnTo>
                    <a:pt x="1831" y="1328"/>
                  </a:lnTo>
                  <a:lnTo>
                    <a:pt x="1803" y="1393"/>
                  </a:lnTo>
                  <a:lnTo>
                    <a:pt x="1771" y="1456"/>
                  </a:lnTo>
                  <a:lnTo>
                    <a:pt x="1821" y="1507"/>
                  </a:lnTo>
                  <a:lnTo>
                    <a:pt x="1839" y="1528"/>
                  </a:lnTo>
                  <a:lnTo>
                    <a:pt x="1852" y="1551"/>
                  </a:lnTo>
                  <a:lnTo>
                    <a:pt x="1862" y="1577"/>
                  </a:lnTo>
                  <a:lnTo>
                    <a:pt x="1866" y="1602"/>
                  </a:lnTo>
                  <a:lnTo>
                    <a:pt x="1866" y="1628"/>
                  </a:lnTo>
                  <a:lnTo>
                    <a:pt x="1862" y="1654"/>
                  </a:lnTo>
                  <a:lnTo>
                    <a:pt x="1852" y="1678"/>
                  </a:lnTo>
                  <a:lnTo>
                    <a:pt x="1839" y="1701"/>
                  </a:lnTo>
                  <a:lnTo>
                    <a:pt x="1821" y="1722"/>
                  </a:lnTo>
                  <a:lnTo>
                    <a:pt x="1723" y="1820"/>
                  </a:lnTo>
                  <a:lnTo>
                    <a:pt x="1705" y="1836"/>
                  </a:lnTo>
                  <a:lnTo>
                    <a:pt x="1684" y="1849"/>
                  </a:lnTo>
                  <a:lnTo>
                    <a:pt x="1663" y="1857"/>
                  </a:lnTo>
                  <a:lnTo>
                    <a:pt x="1640" y="1863"/>
                  </a:lnTo>
                  <a:lnTo>
                    <a:pt x="1616" y="1864"/>
                  </a:lnTo>
                  <a:lnTo>
                    <a:pt x="1592" y="1863"/>
                  </a:lnTo>
                  <a:lnTo>
                    <a:pt x="1569" y="1857"/>
                  </a:lnTo>
                  <a:lnTo>
                    <a:pt x="1547" y="1849"/>
                  </a:lnTo>
                  <a:lnTo>
                    <a:pt x="1527" y="1836"/>
                  </a:lnTo>
                  <a:lnTo>
                    <a:pt x="1508" y="1820"/>
                  </a:lnTo>
                  <a:lnTo>
                    <a:pt x="1457" y="1770"/>
                  </a:lnTo>
                  <a:lnTo>
                    <a:pt x="1410" y="1796"/>
                  </a:lnTo>
                  <a:lnTo>
                    <a:pt x="1361" y="1818"/>
                  </a:lnTo>
                  <a:lnTo>
                    <a:pt x="1312" y="1837"/>
                  </a:lnTo>
                  <a:lnTo>
                    <a:pt x="1260" y="1852"/>
                  </a:lnTo>
                  <a:lnTo>
                    <a:pt x="1260" y="1924"/>
                  </a:lnTo>
                  <a:lnTo>
                    <a:pt x="1257" y="1954"/>
                  </a:lnTo>
                  <a:lnTo>
                    <a:pt x="1248" y="1983"/>
                  </a:lnTo>
                  <a:lnTo>
                    <a:pt x="1234" y="2009"/>
                  </a:lnTo>
                  <a:lnTo>
                    <a:pt x="1216" y="2031"/>
                  </a:lnTo>
                  <a:lnTo>
                    <a:pt x="1193" y="2050"/>
                  </a:lnTo>
                  <a:lnTo>
                    <a:pt x="1167" y="2064"/>
                  </a:lnTo>
                  <a:lnTo>
                    <a:pt x="1139" y="2073"/>
                  </a:lnTo>
                  <a:lnTo>
                    <a:pt x="1108" y="2076"/>
                  </a:lnTo>
                  <a:lnTo>
                    <a:pt x="970" y="2076"/>
                  </a:lnTo>
                  <a:lnTo>
                    <a:pt x="938" y="2073"/>
                  </a:lnTo>
                  <a:lnTo>
                    <a:pt x="910" y="2064"/>
                  </a:lnTo>
                  <a:lnTo>
                    <a:pt x="884" y="2050"/>
                  </a:lnTo>
                  <a:lnTo>
                    <a:pt x="861" y="2031"/>
                  </a:lnTo>
                  <a:lnTo>
                    <a:pt x="843" y="2009"/>
                  </a:lnTo>
                  <a:lnTo>
                    <a:pt x="829" y="1983"/>
                  </a:lnTo>
                  <a:lnTo>
                    <a:pt x="820" y="1954"/>
                  </a:lnTo>
                  <a:lnTo>
                    <a:pt x="817" y="1924"/>
                  </a:lnTo>
                  <a:lnTo>
                    <a:pt x="817" y="1852"/>
                  </a:lnTo>
                  <a:lnTo>
                    <a:pt x="748" y="1831"/>
                  </a:lnTo>
                  <a:lnTo>
                    <a:pt x="683" y="1802"/>
                  </a:lnTo>
                  <a:lnTo>
                    <a:pt x="620" y="1770"/>
                  </a:lnTo>
                  <a:lnTo>
                    <a:pt x="569" y="1820"/>
                  </a:lnTo>
                  <a:lnTo>
                    <a:pt x="550" y="1836"/>
                  </a:lnTo>
                  <a:lnTo>
                    <a:pt x="530" y="1849"/>
                  </a:lnTo>
                  <a:lnTo>
                    <a:pt x="508" y="1857"/>
                  </a:lnTo>
                  <a:lnTo>
                    <a:pt x="486" y="1863"/>
                  </a:lnTo>
                  <a:lnTo>
                    <a:pt x="461" y="1864"/>
                  </a:lnTo>
                  <a:lnTo>
                    <a:pt x="437" y="1863"/>
                  </a:lnTo>
                  <a:lnTo>
                    <a:pt x="414" y="1857"/>
                  </a:lnTo>
                  <a:lnTo>
                    <a:pt x="393" y="1849"/>
                  </a:lnTo>
                  <a:lnTo>
                    <a:pt x="372" y="1836"/>
                  </a:lnTo>
                  <a:lnTo>
                    <a:pt x="354" y="1820"/>
                  </a:lnTo>
                  <a:lnTo>
                    <a:pt x="256" y="1722"/>
                  </a:lnTo>
                  <a:lnTo>
                    <a:pt x="238" y="1701"/>
                  </a:lnTo>
                  <a:lnTo>
                    <a:pt x="225" y="1678"/>
                  </a:lnTo>
                  <a:lnTo>
                    <a:pt x="216" y="1654"/>
                  </a:lnTo>
                  <a:lnTo>
                    <a:pt x="211" y="1628"/>
                  </a:lnTo>
                  <a:lnTo>
                    <a:pt x="211" y="1602"/>
                  </a:lnTo>
                  <a:lnTo>
                    <a:pt x="216" y="1577"/>
                  </a:lnTo>
                  <a:lnTo>
                    <a:pt x="225" y="1551"/>
                  </a:lnTo>
                  <a:lnTo>
                    <a:pt x="238" y="1528"/>
                  </a:lnTo>
                  <a:lnTo>
                    <a:pt x="256" y="1507"/>
                  </a:lnTo>
                  <a:lnTo>
                    <a:pt x="306" y="1456"/>
                  </a:lnTo>
                  <a:lnTo>
                    <a:pt x="281" y="1410"/>
                  </a:lnTo>
                  <a:lnTo>
                    <a:pt x="259" y="1360"/>
                  </a:lnTo>
                  <a:lnTo>
                    <a:pt x="240" y="1311"/>
                  </a:lnTo>
                  <a:lnTo>
                    <a:pt x="224" y="1259"/>
                  </a:lnTo>
                  <a:lnTo>
                    <a:pt x="152" y="1259"/>
                  </a:lnTo>
                  <a:lnTo>
                    <a:pt x="122" y="1256"/>
                  </a:lnTo>
                  <a:lnTo>
                    <a:pt x="93" y="1248"/>
                  </a:lnTo>
                  <a:lnTo>
                    <a:pt x="67" y="1233"/>
                  </a:lnTo>
                  <a:lnTo>
                    <a:pt x="45" y="1215"/>
                  </a:lnTo>
                  <a:lnTo>
                    <a:pt x="26" y="1192"/>
                  </a:lnTo>
                  <a:lnTo>
                    <a:pt x="12" y="1166"/>
                  </a:lnTo>
                  <a:lnTo>
                    <a:pt x="3" y="1138"/>
                  </a:lnTo>
                  <a:lnTo>
                    <a:pt x="0" y="1107"/>
                  </a:lnTo>
                  <a:lnTo>
                    <a:pt x="0" y="969"/>
                  </a:lnTo>
                  <a:lnTo>
                    <a:pt x="3" y="938"/>
                  </a:lnTo>
                  <a:lnTo>
                    <a:pt x="12" y="909"/>
                  </a:lnTo>
                  <a:lnTo>
                    <a:pt x="26" y="884"/>
                  </a:lnTo>
                  <a:lnTo>
                    <a:pt x="45" y="861"/>
                  </a:lnTo>
                  <a:lnTo>
                    <a:pt x="67" y="843"/>
                  </a:lnTo>
                  <a:lnTo>
                    <a:pt x="93" y="829"/>
                  </a:lnTo>
                  <a:lnTo>
                    <a:pt x="122" y="819"/>
                  </a:lnTo>
                  <a:lnTo>
                    <a:pt x="152" y="816"/>
                  </a:lnTo>
                  <a:lnTo>
                    <a:pt x="224" y="816"/>
                  </a:lnTo>
                  <a:lnTo>
                    <a:pt x="246" y="748"/>
                  </a:lnTo>
                  <a:lnTo>
                    <a:pt x="274" y="682"/>
                  </a:lnTo>
                  <a:lnTo>
                    <a:pt x="306" y="619"/>
                  </a:lnTo>
                  <a:lnTo>
                    <a:pt x="256" y="568"/>
                  </a:lnTo>
                  <a:lnTo>
                    <a:pt x="238" y="547"/>
                  </a:lnTo>
                  <a:lnTo>
                    <a:pt x="225" y="524"/>
                  </a:lnTo>
                  <a:lnTo>
                    <a:pt x="216" y="500"/>
                  </a:lnTo>
                  <a:lnTo>
                    <a:pt x="211" y="474"/>
                  </a:lnTo>
                  <a:lnTo>
                    <a:pt x="211" y="448"/>
                  </a:lnTo>
                  <a:lnTo>
                    <a:pt x="216" y="422"/>
                  </a:lnTo>
                  <a:lnTo>
                    <a:pt x="225" y="398"/>
                  </a:lnTo>
                  <a:lnTo>
                    <a:pt x="238" y="374"/>
                  </a:lnTo>
                  <a:lnTo>
                    <a:pt x="256" y="353"/>
                  </a:lnTo>
                  <a:lnTo>
                    <a:pt x="354" y="255"/>
                  </a:lnTo>
                  <a:lnTo>
                    <a:pt x="372" y="239"/>
                  </a:lnTo>
                  <a:lnTo>
                    <a:pt x="393" y="227"/>
                  </a:lnTo>
                  <a:lnTo>
                    <a:pt x="414" y="218"/>
                  </a:lnTo>
                  <a:lnTo>
                    <a:pt x="437" y="213"/>
                  </a:lnTo>
                  <a:lnTo>
                    <a:pt x="461" y="211"/>
                  </a:lnTo>
                  <a:lnTo>
                    <a:pt x="486" y="213"/>
                  </a:lnTo>
                  <a:lnTo>
                    <a:pt x="508" y="218"/>
                  </a:lnTo>
                  <a:lnTo>
                    <a:pt x="530" y="227"/>
                  </a:lnTo>
                  <a:lnTo>
                    <a:pt x="550" y="239"/>
                  </a:lnTo>
                  <a:lnTo>
                    <a:pt x="569" y="255"/>
                  </a:lnTo>
                  <a:lnTo>
                    <a:pt x="620" y="306"/>
                  </a:lnTo>
                  <a:lnTo>
                    <a:pt x="667" y="281"/>
                  </a:lnTo>
                  <a:lnTo>
                    <a:pt x="716" y="258"/>
                  </a:lnTo>
                  <a:lnTo>
                    <a:pt x="765" y="239"/>
                  </a:lnTo>
                  <a:lnTo>
                    <a:pt x="817" y="224"/>
                  </a:lnTo>
                  <a:lnTo>
                    <a:pt x="817" y="152"/>
                  </a:lnTo>
                  <a:lnTo>
                    <a:pt x="820" y="121"/>
                  </a:lnTo>
                  <a:lnTo>
                    <a:pt x="829" y="93"/>
                  </a:lnTo>
                  <a:lnTo>
                    <a:pt x="843" y="66"/>
                  </a:lnTo>
                  <a:lnTo>
                    <a:pt x="861" y="44"/>
                  </a:lnTo>
                  <a:lnTo>
                    <a:pt x="884" y="25"/>
                  </a:lnTo>
                  <a:lnTo>
                    <a:pt x="910" y="12"/>
                  </a:lnTo>
                  <a:lnTo>
                    <a:pt x="938" y="3"/>
                  </a:lnTo>
                  <a:lnTo>
                    <a:pt x="9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" name="Freeform 71"/>
            <p:cNvSpPr>
              <a:spLocks noEditPoints="1"/>
            </p:cNvSpPr>
            <p:nvPr/>
          </p:nvSpPr>
          <p:spPr bwMode="auto">
            <a:xfrm>
              <a:off x="3729038" y="2011363"/>
              <a:ext cx="139700" cy="139700"/>
            </a:xfrm>
            <a:custGeom>
              <a:avLst/>
              <a:gdLst>
                <a:gd name="T0" fmla="*/ 398 w 886"/>
                <a:gd name="T1" fmla="*/ 143 h 884"/>
                <a:gd name="T2" fmla="*/ 316 w 886"/>
                <a:gd name="T3" fmla="*/ 169 h 884"/>
                <a:gd name="T4" fmla="*/ 245 w 886"/>
                <a:gd name="T5" fmla="*/ 214 h 884"/>
                <a:gd name="T6" fmla="*/ 189 w 886"/>
                <a:gd name="T7" fmla="*/ 277 h 884"/>
                <a:gd name="T8" fmla="*/ 153 w 886"/>
                <a:gd name="T9" fmla="*/ 355 h 884"/>
                <a:gd name="T10" fmla="*/ 141 w 886"/>
                <a:gd name="T11" fmla="*/ 442 h 884"/>
                <a:gd name="T12" fmla="*/ 153 w 886"/>
                <a:gd name="T13" fmla="*/ 529 h 884"/>
                <a:gd name="T14" fmla="*/ 189 w 886"/>
                <a:gd name="T15" fmla="*/ 606 h 884"/>
                <a:gd name="T16" fmla="*/ 245 w 886"/>
                <a:gd name="T17" fmla="*/ 669 h 884"/>
                <a:gd name="T18" fmla="*/ 316 w 886"/>
                <a:gd name="T19" fmla="*/ 716 h 884"/>
                <a:gd name="T20" fmla="*/ 398 w 886"/>
                <a:gd name="T21" fmla="*/ 740 h 884"/>
                <a:gd name="T22" fmla="*/ 488 w 886"/>
                <a:gd name="T23" fmla="*/ 740 h 884"/>
                <a:gd name="T24" fmla="*/ 570 w 886"/>
                <a:gd name="T25" fmla="*/ 716 h 884"/>
                <a:gd name="T26" fmla="*/ 641 w 886"/>
                <a:gd name="T27" fmla="*/ 669 h 884"/>
                <a:gd name="T28" fmla="*/ 696 w 886"/>
                <a:gd name="T29" fmla="*/ 606 h 884"/>
                <a:gd name="T30" fmla="*/ 732 w 886"/>
                <a:gd name="T31" fmla="*/ 529 h 884"/>
                <a:gd name="T32" fmla="*/ 745 w 886"/>
                <a:gd name="T33" fmla="*/ 442 h 884"/>
                <a:gd name="T34" fmla="*/ 732 w 886"/>
                <a:gd name="T35" fmla="*/ 355 h 884"/>
                <a:gd name="T36" fmla="*/ 696 w 886"/>
                <a:gd name="T37" fmla="*/ 277 h 884"/>
                <a:gd name="T38" fmla="*/ 641 w 886"/>
                <a:gd name="T39" fmla="*/ 214 h 884"/>
                <a:gd name="T40" fmla="*/ 570 w 886"/>
                <a:gd name="T41" fmla="*/ 169 h 884"/>
                <a:gd name="T42" fmla="*/ 488 w 886"/>
                <a:gd name="T43" fmla="*/ 143 h 884"/>
                <a:gd name="T44" fmla="*/ 443 w 886"/>
                <a:gd name="T45" fmla="*/ 0 h 884"/>
                <a:gd name="T46" fmla="*/ 544 w 886"/>
                <a:gd name="T47" fmla="*/ 11 h 884"/>
                <a:gd name="T48" fmla="*/ 638 w 886"/>
                <a:gd name="T49" fmla="*/ 45 h 884"/>
                <a:gd name="T50" fmla="*/ 719 w 886"/>
                <a:gd name="T51" fmla="*/ 97 h 884"/>
                <a:gd name="T52" fmla="*/ 788 w 886"/>
                <a:gd name="T53" fmla="*/ 165 h 884"/>
                <a:gd name="T54" fmla="*/ 840 w 886"/>
                <a:gd name="T55" fmla="*/ 248 h 884"/>
                <a:gd name="T56" fmla="*/ 873 w 886"/>
                <a:gd name="T57" fmla="*/ 340 h 884"/>
                <a:gd name="T58" fmla="*/ 886 w 886"/>
                <a:gd name="T59" fmla="*/ 442 h 884"/>
                <a:gd name="T60" fmla="*/ 873 w 886"/>
                <a:gd name="T61" fmla="*/ 543 h 884"/>
                <a:gd name="T62" fmla="*/ 840 w 886"/>
                <a:gd name="T63" fmla="*/ 636 h 884"/>
                <a:gd name="T64" fmla="*/ 788 w 886"/>
                <a:gd name="T65" fmla="*/ 718 h 884"/>
                <a:gd name="T66" fmla="*/ 719 w 886"/>
                <a:gd name="T67" fmla="*/ 787 h 884"/>
                <a:gd name="T68" fmla="*/ 638 w 886"/>
                <a:gd name="T69" fmla="*/ 839 h 884"/>
                <a:gd name="T70" fmla="*/ 544 w 886"/>
                <a:gd name="T71" fmla="*/ 872 h 884"/>
                <a:gd name="T72" fmla="*/ 443 w 886"/>
                <a:gd name="T73" fmla="*/ 884 h 884"/>
                <a:gd name="T74" fmla="*/ 341 w 886"/>
                <a:gd name="T75" fmla="*/ 872 h 884"/>
                <a:gd name="T76" fmla="*/ 248 w 886"/>
                <a:gd name="T77" fmla="*/ 839 h 884"/>
                <a:gd name="T78" fmla="*/ 166 w 886"/>
                <a:gd name="T79" fmla="*/ 787 h 884"/>
                <a:gd name="T80" fmla="*/ 97 w 886"/>
                <a:gd name="T81" fmla="*/ 718 h 884"/>
                <a:gd name="T82" fmla="*/ 46 w 886"/>
                <a:gd name="T83" fmla="*/ 636 h 884"/>
                <a:gd name="T84" fmla="*/ 12 w 886"/>
                <a:gd name="T85" fmla="*/ 543 h 884"/>
                <a:gd name="T86" fmla="*/ 0 w 886"/>
                <a:gd name="T87" fmla="*/ 442 h 884"/>
                <a:gd name="T88" fmla="*/ 12 w 886"/>
                <a:gd name="T89" fmla="*/ 340 h 884"/>
                <a:gd name="T90" fmla="*/ 46 w 886"/>
                <a:gd name="T91" fmla="*/ 248 h 884"/>
                <a:gd name="T92" fmla="*/ 97 w 886"/>
                <a:gd name="T93" fmla="*/ 165 h 884"/>
                <a:gd name="T94" fmla="*/ 166 w 886"/>
                <a:gd name="T95" fmla="*/ 97 h 884"/>
                <a:gd name="T96" fmla="*/ 248 w 886"/>
                <a:gd name="T97" fmla="*/ 45 h 884"/>
                <a:gd name="T98" fmla="*/ 341 w 886"/>
                <a:gd name="T99" fmla="*/ 11 h 884"/>
                <a:gd name="T100" fmla="*/ 443 w 886"/>
                <a:gd name="T101" fmla="*/ 0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6" h="884">
                  <a:moveTo>
                    <a:pt x="443" y="140"/>
                  </a:moveTo>
                  <a:lnTo>
                    <a:pt x="398" y="143"/>
                  </a:lnTo>
                  <a:lnTo>
                    <a:pt x="356" y="153"/>
                  </a:lnTo>
                  <a:lnTo>
                    <a:pt x="316" y="169"/>
                  </a:lnTo>
                  <a:lnTo>
                    <a:pt x="279" y="189"/>
                  </a:lnTo>
                  <a:lnTo>
                    <a:pt x="245" y="214"/>
                  </a:lnTo>
                  <a:lnTo>
                    <a:pt x="215" y="243"/>
                  </a:lnTo>
                  <a:lnTo>
                    <a:pt x="189" y="277"/>
                  </a:lnTo>
                  <a:lnTo>
                    <a:pt x="169" y="315"/>
                  </a:lnTo>
                  <a:lnTo>
                    <a:pt x="153" y="355"/>
                  </a:lnTo>
                  <a:lnTo>
                    <a:pt x="144" y="397"/>
                  </a:lnTo>
                  <a:lnTo>
                    <a:pt x="141" y="442"/>
                  </a:lnTo>
                  <a:lnTo>
                    <a:pt x="144" y="486"/>
                  </a:lnTo>
                  <a:lnTo>
                    <a:pt x="153" y="529"/>
                  </a:lnTo>
                  <a:lnTo>
                    <a:pt x="169" y="569"/>
                  </a:lnTo>
                  <a:lnTo>
                    <a:pt x="189" y="606"/>
                  </a:lnTo>
                  <a:lnTo>
                    <a:pt x="215" y="640"/>
                  </a:lnTo>
                  <a:lnTo>
                    <a:pt x="245" y="669"/>
                  </a:lnTo>
                  <a:lnTo>
                    <a:pt x="279" y="695"/>
                  </a:lnTo>
                  <a:lnTo>
                    <a:pt x="316" y="716"/>
                  </a:lnTo>
                  <a:lnTo>
                    <a:pt x="356" y="731"/>
                  </a:lnTo>
                  <a:lnTo>
                    <a:pt x="398" y="740"/>
                  </a:lnTo>
                  <a:lnTo>
                    <a:pt x="443" y="743"/>
                  </a:lnTo>
                  <a:lnTo>
                    <a:pt x="488" y="740"/>
                  </a:lnTo>
                  <a:lnTo>
                    <a:pt x="530" y="731"/>
                  </a:lnTo>
                  <a:lnTo>
                    <a:pt x="570" y="716"/>
                  </a:lnTo>
                  <a:lnTo>
                    <a:pt x="607" y="695"/>
                  </a:lnTo>
                  <a:lnTo>
                    <a:pt x="641" y="669"/>
                  </a:lnTo>
                  <a:lnTo>
                    <a:pt x="670" y="640"/>
                  </a:lnTo>
                  <a:lnTo>
                    <a:pt x="696" y="606"/>
                  </a:lnTo>
                  <a:lnTo>
                    <a:pt x="717" y="569"/>
                  </a:lnTo>
                  <a:lnTo>
                    <a:pt x="732" y="529"/>
                  </a:lnTo>
                  <a:lnTo>
                    <a:pt x="741" y="486"/>
                  </a:lnTo>
                  <a:lnTo>
                    <a:pt x="745" y="442"/>
                  </a:lnTo>
                  <a:lnTo>
                    <a:pt x="741" y="397"/>
                  </a:lnTo>
                  <a:lnTo>
                    <a:pt x="732" y="355"/>
                  </a:lnTo>
                  <a:lnTo>
                    <a:pt x="717" y="315"/>
                  </a:lnTo>
                  <a:lnTo>
                    <a:pt x="696" y="277"/>
                  </a:lnTo>
                  <a:lnTo>
                    <a:pt x="670" y="243"/>
                  </a:lnTo>
                  <a:lnTo>
                    <a:pt x="641" y="214"/>
                  </a:lnTo>
                  <a:lnTo>
                    <a:pt x="607" y="189"/>
                  </a:lnTo>
                  <a:lnTo>
                    <a:pt x="570" y="169"/>
                  </a:lnTo>
                  <a:lnTo>
                    <a:pt x="530" y="153"/>
                  </a:lnTo>
                  <a:lnTo>
                    <a:pt x="488" y="143"/>
                  </a:lnTo>
                  <a:lnTo>
                    <a:pt x="443" y="140"/>
                  </a:lnTo>
                  <a:close/>
                  <a:moveTo>
                    <a:pt x="443" y="0"/>
                  </a:moveTo>
                  <a:lnTo>
                    <a:pt x="494" y="3"/>
                  </a:lnTo>
                  <a:lnTo>
                    <a:pt x="544" y="11"/>
                  </a:lnTo>
                  <a:lnTo>
                    <a:pt x="592" y="25"/>
                  </a:lnTo>
                  <a:lnTo>
                    <a:pt x="638" y="45"/>
                  </a:lnTo>
                  <a:lnTo>
                    <a:pt x="680" y="68"/>
                  </a:lnTo>
                  <a:lnTo>
                    <a:pt x="719" y="97"/>
                  </a:lnTo>
                  <a:lnTo>
                    <a:pt x="756" y="130"/>
                  </a:lnTo>
                  <a:lnTo>
                    <a:pt x="788" y="165"/>
                  </a:lnTo>
                  <a:lnTo>
                    <a:pt x="816" y="205"/>
                  </a:lnTo>
                  <a:lnTo>
                    <a:pt x="840" y="248"/>
                  </a:lnTo>
                  <a:lnTo>
                    <a:pt x="859" y="293"/>
                  </a:lnTo>
                  <a:lnTo>
                    <a:pt x="873" y="340"/>
                  </a:lnTo>
                  <a:lnTo>
                    <a:pt x="883" y="390"/>
                  </a:lnTo>
                  <a:lnTo>
                    <a:pt x="886" y="442"/>
                  </a:lnTo>
                  <a:lnTo>
                    <a:pt x="883" y="493"/>
                  </a:lnTo>
                  <a:lnTo>
                    <a:pt x="873" y="543"/>
                  </a:lnTo>
                  <a:lnTo>
                    <a:pt x="859" y="590"/>
                  </a:lnTo>
                  <a:lnTo>
                    <a:pt x="840" y="636"/>
                  </a:lnTo>
                  <a:lnTo>
                    <a:pt x="816" y="679"/>
                  </a:lnTo>
                  <a:lnTo>
                    <a:pt x="788" y="718"/>
                  </a:lnTo>
                  <a:lnTo>
                    <a:pt x="756" y="754"/>
                  </a:lnTo>
                  <a:lnTo>
                    <a:pt x="719" y="787"/>
                  </a:lnTo>
                  <a:lnTo>
                    <a:pt x="680" y="815"/>
                  </a:lnTo>
                  <a:lnTo>
                    <a:pt x="638" y="839"/>
                  </a:lnTo>
                  <a:lnTo>
                    <a:pt x="592" y="858"/>
                  </a:lnTo>
                  <a:lnTo>
                    <a:pt x="544" y="872"/>
                  </a:lnTo>
                  <a:lnTo>
                    <a:pt x="494" y="880"/>
                  </a:lnTo>
                  <a:lnTo>
                    <a:pt x="443" y="884"/>
                  </a:lnTo>
                  <a:lnTo>
                    <a:pt x="392" y="880"/>
                  </a:lnTo>
                  <a:lnTo>
                    <a:pt x="341" y="872"/>
                  </a:lnTo>
                  <a:lnTo>
                    <a:pt x="294" y="858"/>
                  </a:lnTo>
                  <a:lnTo>
                    <a:pt x="248" y="839"/>
                  </a:lnTo>
                  <a:lnTo>
                    <a:pt x="206" y="815"/>
                  </a:lnTo>
                  <a:lnTo>
                    <a:pt x="166" y="787"/>
                  </a:lnTo>
                  <a:lnTo>
                    <a:pt x="130" y="754"/>
                  </a:lnTo>
                  <a:lnTo>
                    <a:pt x="97" y="718"/>
                  </a:lnTo>
                  <a:lnTo>
                    <a:pt x="70" y="679"/>
                  </a:lnTo>
                  <a:lnTo>
                    <a:pt x="46" y="636"/>
                  </a:lnTo>
                  <a:lnTo>
                    <a:pt x="27" y="590"/>
                  </a:lnTo>
                  <a:lnTo>
                    <a:pt x="12" y="543"/>
                  </a:lnTo>
                  <a:lnTo>
                    <a:pt x="4" y="493"/>
                  </a:lnTo>
                  <a:lnTo>
                    <a:pt x="0" y="442"/>
                  </a:lnTo>
                  <a:lnTo>
                    <a:pt x="4" y="390"/>
                  </a:lnTo>
                  <a:lnTo>
                    <a:pt x="12" y="340"/>
                  </a:lnTo>
                  <a:lnTo>
                    <a:pt x="27" y="293"/>
                  </a:lnTo>
                  <a:lnTo>
                    <a:pt x="46" y="248"/>
                  </a:lnTo>
                  <a:lnTo>
                    <a:pt x="70" y="205"/>
                  </a:lnTo>
                  <a:lnTo>
                    <a:pt x="97" y="165"/>
                  </a:lnTo>
                  <a:lnTo>
                    <a:pt x="130" y="130"/>
                  </a:lnTo>
                  <a:lnTo>
                    <a:pt x="166" y="97"/>
                  </a:lnTo>
                  <a:lnTo>
                    <a:pt x="206" y="68"/>
                  </a:lnTo>
                  <a:lnTo>
                    <a:pt x="248" y="45"/>
                  </a:lnTo>
                  <a:lnTo>
                    <a:pt x="294" y="25"/>
                  </a:lnTo>
                  <a:lnTo>
                    <a:pt x="341" y="11"/>
                  </a:lnTo>
                  <a:lnTo>
                    <a:pt x="392" y="3"/>
                  </a:lnTo>
                  <a:lnTo>
                    <a:pt x="4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" name="Freeform 72"/>
            <p:cNvSpPr/>
            <p:nvPr/>
          </p:nvSpPr>
          <p:spPr bwMode="auto">
            <a:xfrm>
              <a:off x="3471863" y="2006601"/>
              <a:ext cx="403225" cy="460375"/>
            </a:xfrm>
            <a:custGeom>
              <a:avLst/>
              <a:gdLst>
                <a:gd name="T0" fmla="*/ 1098 w 2541"/>
                <a:gd name="T1" fmla="*/ 8 h 2906"/>
                <a:gd name="T2" fmla="*/ 1133 w 2541"/>
                <a:gd name="T3" fmla="*/ 48 h 2906"/>
                <a:gd name="T4" fmla="*/ 1130 w 2541"/>
                <a:gd name="T5" fmla="*/ 102 h 2906"/>
                <a:gd name="T6" fmla="*/ 1090 w 2541"/>
                <a:gd name="T7" fmla="*/ 136 h 2906"/>
                <a:gd name="T8" fmla="*/ 917 w 2541"/>
                <a:gd name="T9" fmla="*/ 214 h 2906"/>
                <a:gd name="T10" fmla="*/ 736 w 2541"/>
                <a:gd name="T11" fmla="*/ 341 h 2906"/>
                <a:gd name="T12" fmla="*/ 590 w 2541"/>
                <a:gd name="T13" fmla="*/ 501 h 2906"/>
                <a:gd name="T14" fmla="*/ 479 w 2541"/>
                <a:gd name="T15" fmla="*/ 688 h 2906"/>
                <a:gd name="T16" fmla="*/ 409 w 2541"/>
                <a:gd name="T17" fmla="*/ 895 h 2906"/>
                <a:gd name="T18" fmla="*/ 386 w 2541"/>
                <a:gd name="T19" fmla="*/ 1114 h 2906"/>
                <a:gd name="T20" fmla="*/ 378 w 2541"/>
                <a:gd name="T21" fmla="*/ 1330 h 2906"/>
                <a:gd name="T22" fmla="*/ 141 w 2541"/>
                <a:gd name="T23" fmla="*/ 1791 h 2906"/>
                <a:gd name="T24" fmla="*/ 145 w 2541"/>
                <a:gd name="T25" fmla="*/ 1829 h 2906"/>
                <a:gd name="T26" fmla="*/ 188 w 2541"/>
                <a:gd name="T27" fmla="*/ 1851 h 2906"/>
                <a:gd name="T28" fmla="*/ 336 w 2541"/>
                <a:gd name="T29" fmla="*/ 1855 h 2906"/>
                <a:gd name="T30" fmla="*/ 377 w 2541"/>
                <a:gd name="T31" fmla="*/ 1887 h 2906"/>
                <a:gd name="T32" fmla="*/ 386 w 2541"/>
                <a:gd name="T33" fmla="*/ 2330 h 2906"/>
                <a:gd name="T34" fmla="*/ 414 w 2541"/>
                <a:gd name="T35" fmla="*/ 2418 h 2906"/>
                <a:gd name="T36" fmla="*/ 482 w 2541"/>
                <a:gd name="T37" fmla="*/ 2477 h 2906"/>
                <a:gd name="T38" fmla="*/ 856 w 2541"/>
                <a:gd name="T39" fmla="*/ 2445 h 2906"/>
                <a:gd name="T40" fmla="*/ 899 w 2541"/>
                <a:gd name="T41" fmla="*/ 2452 h 2906"/>
                <a:gd name="T42" fmla="*/ 933 w 2541"/>
                <a:gd name="T43" fmla="*/ 2494 h 2906"/>
                <a:gd name="T44" fmla="*/ 2099 w 2541"/>
                <a:gd name="T45" fmla="*/ 2764 h 2906"/>
                <a:gd name="T46" fmla="*/ 2109 w 2541"/>
                <a:gd name="T47" fmla="*/ 1888 h 2906"/>
                <a:gd name="T48" fmla="*/ 2224 w 2541"/>
                <a:gd name="T49" fmla="*/ 1763 h 2906"/>
                <a:gd name="T50" fmla="*/ 2347 w 2541"/>
                <a:gd name="T51" fmla="*/ 1575 h 2906"/>
                <a:gd name="T52" fmla="*/ 2412 w 2541"/>
                <a:gd name="T53" fmla="*/ 1419 h 2906"/>
                <a:gd name="T54" fmla="*/ 2455 w 2541"/>
                <a:gd name="T55" fmla="*/ 1389 h 2906"/>
                <a:gd name="T56" fmla="*/ 2509 w 2541"/>
                <a:gd name="T57" fmla="*/ 1400 h 2906"/>
                <a:gd name="T58" fmla="*/ 2539 w 2541"/>
                <a:gd name="T59" fmla="*/ 1443 h 2906"/>
                <a:gd name="T60" fmla="*/ 2509 w 2541"/>
                <a:gd name="T61" fmla="*/ 1556 h 2906"/>
                <a:gd name="T62" fmla="*/ 2395 w 2541"/>
                <a:gd name="T63" fmla="*/ 1770 h 2906"/>
                <a:gd name="T64" fmla="*/ 2239 w 2541"/>
                <a:gd name="T65" fmla="*/ 1955 h 2906"/>
                <a:gd name="T66" fmla="*/ 2230 w 2541"/>
                <a:gd name="T67" fmla="*/ 2871 h 2906"/>
                <a:gd name="T68" fmla="*/ 2187 w 2541"/>
                <a:gd name="T69" fmla="*/ 2902 h 2906"/>
                <a:gd name="T70" fmla="*/ 847 w 2541"/>
                <a:gd name="T71" fmla="*/ 2902 h 2906"/>
                <a:gd name="T72" fmla="*/ 805 w 2541"/>
                <a:gd name="T73" fmla="*/ 2871 h 2906"/>
                <a:gd name="T74" fmla="*/ 796 w 2541"/>
                <a:gd name="T75" fmla="*/ 2596 h 2906"/>
                <a:gd name="T76" fmla="*/ 551 w 2541"/>
                <a:gd name="T77" fmla="*/ 2631 h 2906"/>
                <a:gd name="T78" fmla="*/ 461 w 2541"/>
                <a:gd name="T79" fmla="*/ 2618 h 2906"/>
                <a:gd name="T80" fmla="*/ 350 w 2541"/>
                <a:gd name="T81" fmla="*/ 2557 h 2906"/>
                <a:gd name="T82" fmla="*/ 274 w 2541"/>
                <a:gd name="T83" fmla="*/ 2455 h 2906"/>
                <a:gd name="T84" fmla="*/ 246 w 2541"/>
                <a:gd name="T85" fmla="*/ 2329 h 2906"/>
                <a:gd name="T86" fmla="*/ 176 w 2541"/>
                <a:gd name="T87" fmla="*/ 1989 h 2906"/>
                <a:gd name="T88" fmla="*/ 87 w 2541"/>
                <a:gd name="T89" fmla="*/ 1961 h 2906"/>
                <a:gd name="T90" fmla="*/ 24 w 2541"/>
                <a:gd name="T91" fmla="*/ 1900 h 2906"/>
                <a:gd name="T92" fmla="*/ 0 w 2541"/>
                <a:gd name="T93" fmla="*/ 1817 h 2906"/>
                <a:gd name="T94" fmla="*/ 16 w 2541"/>
                <a:gd name="T95" fmla="*/ 1724 h 2906"/>
                <a:gd name="T96" fmla="*/ 247 w 2541"/>
                <a:gd name="T97" fmla="*/ 1114 h 2906"/>
                <a:gd name="T98" fmla="*/ 271 w 2541"/>
                <a:gd name="T99" fmla="*/ 878 h 2906"/>
                <a:gd name="T100" fmla="*/ 341 w 2541"/>
                <a:gd name="T101" fmla="*/ 655 h 2906"/>
                <a:gd name="T102" fmla="*/ 453 w 2541"/>
                <a:gd name="T103" fmla="*/ 453 h 2906"/>
                <a:gd name="T104" fmla="*/ 602 w 2541"/>
                <a:gd name="T105" fmla="*/ 274 h 2906"/>
                <a:gd name="T106" fmla="*/ 785 w 2541"/>
                <a:gd name="T107" fmla="*/ 129 h 2906"/>
                <a:gd name="T108" fmla="*/ 983 w 2541"/>
                <a:gd name="T109" fmla="*/ 27 h 2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41" h="2906">
                  <a:moveTo>
                    <a:pt x="1063" y="0"/>
                  </a:moveTo>
                  <a:lnTo>
                    <a:pt x="1082" y="1"/>
                  </a:lnTo>
                  <a:lnTo>
                    <a:pt x="1098" y="8"/>
                  </a:lnTo>
                  <a:lnTo>
                    <a:pt x="1113" y="17"/>
                  </a:lnTo>
                  <a:lnTo>
                    <a:pt x="1125" y="31"/>
                  </a:lnTo>
                  <a:lnTo>
                    <a:pt x="1133" y="48"/>
                  </a:lnTo>
                  <a:lnTo>
                    <a:pt x="1137" y="66"/>
                  </a:lnTo>
                  <a:lnTo>
                    <a:pt x="1135" y="85"/>
                  </a:lnTo>
                  <a:lnTo>
                    <a:pt x="1130" y="102"/>
                  </a:lnTo>
                  <a:lnTo>
                    <a:pt x="1121" y="116"/>
                  </a:lnTo>
                  <a:lnTo>
                    <a:pt x="1107" y="128"/>
                  </a:lnTo>
                  <a:lnTo>
                    <a:pt x="1090" y="136"/>
                  </a:lnTo>
                  <a:lnTo>
                    <a:pt x="1036" y="156"/>
                  </a:lnTo>
                  <a:lnTo>
                    <a:pt x="983" y="180"/>
                  </a:lnTo>
                  <a:lnTo>
                    <a:pt x="917" y="214"/>
                  </a:lnTo>
                  <a:lnTo>
                    <a:pt x="854" y="252"/>
                  </a:lnTo>
                  <a:lnTo>
                    <a:pt x="793" y="295"/>
                  </a:lnTo>
                  <a:lnTo>
                    <a:pt x="736" y="341"/>
                  </a:lnTo>
                  <a:lnTo>
                    <a:pt x="684" y="392"/>
                  </a:lnTo>
                  <a:lnTo>
                    <a:pt x="634" y="444"/>
                  </a:lnTo>
                  <a:lnTo>
                    <a:pt x="590" y="501"/>
                  </a:lnTo>
                  <a:lnTo>
                    <a:pt x="549" y="561"/>
                  </a:lnTo>
                  <a:lnTo>
                    <a:pt x="512" y="624"/>
                  </a:lnTo>
                  <a:lnTo>
                    <a:pt x="479" y="688"/>
                  </a:lnTo>
                  <a:lnTo>
                    <a:pt x="452" y="755"/>
                  </a:lnTo>
                  <a:lnTo>
                    <a:pt x="428" y="824"/>
                  </a:lnTo>
                  <a:lnTo>
                    <a:pt x="409" y="895"/>
                  </a:lnTo>
                  <a:lnTo>
                    <a:pt x="397" y="966"/>
                  </a:lnTo>
                  <a:lnTo>
                    <a:pt x="388" y="1040"/>
                  </a:lnTo>
                  <a:lnTo>
                    <a:pt x="386" y="1114"/>
                  </a:lnTo>
                  <a:lnTo>
                    <a:pt x="386" y="1297"/>
                  </a:lnTo>
                  <a:lnTo>
                    <a:pt x="384" y="1314"/>
                  </a:lnTo>
                  <a:lnTo>
                    <a:pt x="378" y="1330"/>
                  </a:lnTo>
                  <a:lnTo>
                    <a:pt x="154" y="1758"/>
                  </a:lnTo>
                  <a:lnTo>
                    <a:pt x="147" y="1775"/>
                  </a:lnTo>
                  <a:lnTo>
                    <a:pt x="141" y="1791"/>
                  </a:lnTo>
                  <a:lnTo>
                    <a:pt x="139" y="1806"/>
                  </a:lnTo>
                  <a:lnTo>
                    <a:pt x="140" y="1818"/>
                  </a:lnTo>
                  <a:lnTo>
                    <a:pt x="145" y="1829"/>
                  </a:lnTo>
                  <a:lnTo>
                    <a:pt x="154" y="1838"/>
                  </a:lnTo>
                  <a:lnTo>
                    <a:pt x="169" y="1846"/>
                  </a:lnTo>
                  <a:lnTo>
                    <a:pt x="188" y="1851"/>
                  </a:lnTo>
                  <a:lnTo>
                    <a:pt x="211" y="1852"/>
                  </a:lnTo>
                  <a:lnTo>
                    <a:pt x="317" y="1852"/>
                  </a:lnTo>
                  <a:lnTo>
                    <a:pt x="336" y="1855"/>
                  </a:lnTo>
                  <a:lnTo>
                    <a:pt x="352" y="1862"/>
                  </a:lnTo>
                  <a:lnTo>
                    <a:pt x="366" y="1873"/>
                  </a:lnTo>
                  <a:lnTo>
                    <a:pt x="377" y="1887"/>
                  </a:lnTo>
                  <a:lnTo>
                    <a:pt x="384" y="1904"/>
                  </a:lnTo>
                  <a:lnTo>
                    <a:pt x="386" y="1923"/>
                  </a:lnTo>
                  <a:lnTo>
                    <a:pt x="386" y="2330"/>
                  </a:lnTo>
                  <a:lnTo>
                    <a:pt x="389" y="2362"/>
                  </a:lnTo>
                  <a:lnTo>
                    <a:pt x="399" y="2392"/>
                  </a:lnTo>
                  <a:lnTo>
                    <a:pt x="414" y="2418"/>
                  </a:lnTo>
                  <a:lnTo>
                    <a:pt x="433" y="2443"/>
                  </a:lnTo>
                  <a:lnTo>
                    <a:pt x="456" y="2463"/>
                  </a:lnTo>
                  <a:lnTo>
                    <a:pt x="482" y="2477"/>
                  </a:lnTo>
                  <a:lnTo>
                    <a:pt x="512" y="2487"/>
                  </a:lnTo>
                  <a:lnTo>
                    <a:pt x="543" y="2491"/>
                  </a:lnTo>
                  <a:lnTo>
                    <a:pt x="856" y="2445"/>
                  </a:lnTo>
                  <a:lnTo>
                    <a:pt x="870" y="2444"/>
                  </a:lnTo>
                  <a:lnTo>
                    <a:pt x="885" y="2447"/>
                  </a:lnTo>
                  <a:lnTo>
                    <a:pt x="899" y="2452"/>
                  </a:lnTo>
                  <a:lnTo>
                    <a:pt x="912" y="2461"/>
                  </a:lnTo>
                  <a:lnTo>
                    <a:pt x="924" y="2476"/>
                  </a:lnTo>
                  <a:lnTo>
                    <a:pt x="933" y="2494"/>
                  </a:lnTo>
                  <a:lnTo>
                    <a:pt x="936" y="2514"/>
                  </a:lnTo>
                  <a:lnTo>
                    <a:pt x="936" y="2764"/>
                  </a:lnTo>
                  <a:lnTo>
                    <a:pt x="2099" y="2764"/>
                  </a:lnTo>
                  <a:lnTo>
                    <a:pt x="2099" y="1925"/>
                  </a:lnTo>
                  <a:lnTo>
                    <a:pt x="2101" y="1906"/>
                  </a:lnTo>
                  <a:lnTo>
                    <a:pt x="2109" y="1888"/>
                  </a:lnTo>
                  <a:lnTo>
                    <a:pt x="2121" y="1873"/>
                  </a:lnTo>
                  <a:lnTo>
                    <a:pt x="2175" y="1820"/>
                  </a:lnTo>
                  <a:lnTo>
                    <a:pt x="2224" y="1763"/>
                  </a:lnTo>
                  <a:lnTo>
                    <a:pt x="2270" y="1703"/>
                  </a:lnTo>
                  <a:lnTo>
                    <a:pt x="2310" y="1640"/>
                  </a:lnTo>
                  <a:lnTo>
                    <a:pt x="2347" y="1575"/>
                  </a:lnTo>
                  <a:lnTo>
                    <a:pt x="2377" y="1506"/>
                  </a:lnTo>
                  <a:lnTo>
                    <a:pt x="2404" y="1436"/>
                  </a:lnTo>
                  <a:lnTo>
                    <a:pt x="2412" y="1419"/>
                  </a:lnTo>
                  <a:lnTo>
                    <a:pt x="2424" y="1405"/>
                  </a:lnTo>
                  <a:lnTo>
                    <a:pt x="2438" y="1395"/>
                  </a:lnTo>
                  <a:lnTo>
                    <a:pt x="2455" y="1389"/>
                  </a:lnTo>
                  <a:lnTo>
                    <a:pt x="2474" y="1388"/>
                  </a:lnTo>
                  <a:lnTo>
                    <a:pt x="2492" y="1391"/>
                  </a:lnTo>
                  <a:lnTo>
                    <a:pt x="2509" y="1400"/>
                  </a:lnTo>
                  <a:lnTo>
                    <a:pt x="2523" y="1411"/>
                  </a:lnTo>
                  <a:lnTo>
                    <a:pt x="2533" y="1426"/>
                  </a:lnTo>
                  <a:lnTo>
                    <a:pt x="2539" y="1443"/>
                  </a:lnTo>
                  <a:lnTo>
                    <a:pt x="2541" y="1461"/>
                  </a:lnTo>
                  <a:lnTo>
                    <a:pt x="2537" y="1480"/>
                  </a:lnTo>
                  <a:lnTo>
                    <a:pt x="2509" y="1556"/>
                  </a:lnTo>
                  <a:lnTo>
                    <a:pt x="2476" y="1630"/>
                  </a:lnTo>
                  <a:lnTo>
                    <a:pt x="2438" y="1701"/>
                  </a:lnTo>
                  <a:lnTo>
                    <a:pt x="2395" y="1770"/>
                  </a:lnTo>
                  <a:lnTo>
                    <a:pt x="2348" y="1835"/>
                  </a:lnTo>
                  <a:lnTo>
                    <a:pt x="2295" y="1896"/>
                  </a:lnTo>
                  <a:lnTo>
                    <a:pt x="2239" y="1955"/>
                  </a:lnTo>
                  <a:lnTo>
                    <a:pt x="2239" y="2835"/>
                  </a:lnTo>
                  <a:lnTo>
                    <a:pt x="2236" y="2854"/>
                  </a:lnTo>
                  <a:lnTo>
                    <a:pt x="2230" y="2871"/>
                  </a:lnTo>
                  <a:lnTo>
                    <a:pt x="2218" y="2884"/>
                  </a:lnTo>
                  <a:lnTo>
                    <a:pt x="2204" y="2896"/>
                  </a:lnTo>
                  <a:lnTo>
                    <a:pt x="2187" y="2902"/>
                  </a:lnTo>
                  <a:lnTo>
                    <a:pt x="2168" y="2906"/>
                  </a:lnTo>
                  <a:lnTo>
                    <a:pt x="865" y="2906"/>
                  </a:lnTo>
                  <a:lnTo>
                    <a:pt x="847" y="2902"/>
                  </a:lnTo>
                  <a:lnTo>
                    <a:pt x="830" y="2896"/>
                  </a:lnTo>
                  <a:lnTo>
                    <a:pt x="816" y="2884"/>
                  </a:lnTo>
                  <a:lnTo>
                    <a:pt x="805" y="2871"/>
                  </a:lnTo>
                  <a:lnTo>
                    <a:pt x="798" y="2854"/>
                  </a:lnTo>
                  <a:lnTo>
                    <a:pt x="796" y="2835"/>
                  </a:lnTo>
                  <a:lnTo>
                    <a:pt x="796" y="2596"/>
                  </a:lnTo>
                  <a:lnTo>
                    <a:pt x="558" y="2631"/>
                  </a:lnTo>
                  <a:lnTo>
                    <a:pt x="555" y="2631"/>
                  </a:lnTo>
                  <a:lnTo>
                    <a:pt x="551" y="2631"/>
                  </a:lnTo>
                  <a:lnTo>
                    <a:pt x="549" y="2630"/>
                  </a:lnTo>
                  <a:lnTo>
                    <a:pt x="503" y="2627"/>
                  </a:lnTo>
                  <a:lnTo>
                    <a:pt x="461" y="2618"/>
                  </a:lnTo>
                  <a:lnTo>
                    <a:pt x="421" y="2602"/>
                  </a:lnTo>
                  <a:lnTo>
                    <a:pt x="384" y="2582"/>
                  </a:lnTo>
                  <a:lnTo>
                    <a:pt x="350" y="2557"/>
                  </a:lnTo>
                  <a:lnTo>
                    <a:pt x="321" y="2526"/>
                  </a:lnTo>
                  <a:lnTo>
                    <a:pt x="295" y="2493"/>
                  </a:lnTo>
                  <a:lnTo>
                    <a:pt x="274" y="2455"/>
                  </a:lnTo>
                  <a:lnTo>
                    <a:pt x="260" y="2415"/>
                  </a:lnTo>
                  <a:lnTo>
                    <a:pt x="249" y="2373"/>
                  </a:lnTo>
                  <a:lnTo>
                    <a:pt x="246" y="2329"/>
                  </a:lnTo>
                  <a:lnTo>
                    <a:pt x="246" y="1991"/>
                  </a:lnTo>
                  <a:lnTo>
                    <a:pt x="211" y="1991"/>
                  </a:lnTo>
                  <a:lnTo>
                    <a:pt x="176" y="1989"/>
                  </a:lnTo>
                  <a:lnTo>
                    <a:pt x="143" y="1983"/>
                  </a:lnTo>
                  <a:lnTo>
                    <a:pt x="114" y="1973"/>
                  </a:lnTo>
                  <a:lnTo>
                    <a:pt x="87" y="1961"/>
                  </a:lnTo>
                  <a:lnTo>
                    <a:pt x="62" y="1944"/>
                  </a:lnTo>
                  <a:lnTo>
                    <a:pt x="41" y="1924"/>
                  </a:lnTo>
                  <a:lnTo>
                    <a:pt x="24" y="1900"/>
                  </a:lnTo>
                  <a:lnTo>
                    <a:pt x="12" y="1874"/>
                  </a:lnTo>
                  <a:lnTo>
                    <a:pt x="3" y="1846"/>
                  </a:lnTo>
                  <a:lnTo>
                    <a:pt x="0" y="1817"/>
                  </a:lnTo>
                  <a:lnTo>
                    <a:pt x="0" y="1787"/>
                  </a:lnTo>
                  <a:lnTo>
                    <a:pt x="5" y="1756"/>
                  </a:lnTo>
                  <a:lnTo>
                    <a:pt x="16" y="1724"/>
                  </a:lnTo>
                  <a:lnTo>
                    <a:pt x="30" y="1693"/>
                  </a:lnTo>
                  <a:lnTo>
                    <a:pt x="247" y="1279"/>
                  </a:lnTo>
                  <a:lnTo>
                    <a:pt x="247" y="1114"/>
                  </a:lnTo>
                  <a:lnTo>
                    <a:pt x="250" y="1034"/>
                  </a:lnTo>
                  <a:lnTo>
                    <a:pt x="257" y="956"/>
                  </a:lnTo>
                  <a:lnTo>
                    <a:pt x="271" y="878"/>
                  </a:lnTo>
                  <a:lnTo>
                    <a:pt x="289" y="802"/>
                  </a:lnTo>
                  <a:lnTo>
                    <a:pt x="313" y="728"/>
                  </a:lnTo>
                  <a:lnTo>
                    <a:pt x="341" y="655"/>
                  </a:lnTo>
                  <a:lnTo>
                    <a:pt x="374" y="586"/>
                  </a:lnTo>
                  <a:lnTo>
                    <a:pt x="412" y="518"/>
                  </a:lnTo>
                  <a:lnTo>
                    <a:pt x="453" y="453"/>
                  </a:lnTo>
                  <a:lnTo>
                    <a:pt x="498" y="390"/>
                  </a:lnTo>
                  <a:lnTo>
                    <a:pt x="549" y="330"/>
                  </a:lnTo>
                  <a:lnTo>
                    <a:pt x="602" y="274"/>
                  </a:lnTo>
                  <a:lnTo>
                    <a:pt x="659" y="223"/>
                  </a:lnTo>
                  <a:lnTo>
                    <a:pt x="721" y="173"/>
                  </a:lnTo>
                  <a:lnTo>
                    <a:pt x="785" y="129"/>
                  </a:lnTo>
                  <a:lnTo>
                    <a:pt x="854" y="89"/>
                  </a:lnTo>
                  <a:lnTo>
                    <a:pt x="924" y="52"/>
                  </a:lnTo>
                  <a:lnTo>
                    <a:pt x="983" y="27"/>
                  </a:lnTo>
                  <a:lnTo>
                    <a:pt x="1045" y="3"/>
                  </a:lnTo>
                  <a:lnTo>
                    <a:pt x="10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584597" y="2147192"/>
            <a:ext cx="361077" cy="376164"/>
            <a:chOff x="708025" y="1916113"/>
            <a:chExt cx="531813" cy="554037"/>
          </a:xfrm>
          <a:solidFill>
            <a:schemeClr val="bg1"/>
          </a:solidFill>
        </p:grpSpPr>
        <p:sp>
          <p:nvSpPr>
            <p:cNvPr id="39" name="Freeform 93"/>
            <p:cNvSpPr/>
            <p:nvPr/>
          </p:nvSpPr>
          <p:spPr bwMode="auto">
            <a:xfrm>
              <a:off x="708025" y="1916113"/>
              <a:ext cx="307975" cy="457200"/>
            </a:xfrm>
            <a:custGeom>
              <a:avLst/>
              <a:gdLst>
                <a:gd name="T0" fmla="*/ 1457 w 1939"/>
                <a:gd name="T1" fmla="*/ 4 h 2887"/>
                <a:gd name="T2" fmla="*/ 1621 w 1939"/>
                <a:gd name="T3" fmla="*/ 49 h 2887"/>
                <a:gd name="T4" fmla="*/ 1761 w 1939"/>
                <a:gd name="T5" fmla="*/ 140 h 2887"/>
                <a:gd name="T6" fmla="*/ 1865 w 1939"/>
                <a:gd name="T7" fmla="*/ 268 h 2887"/>
                <a:gd name="T8" fmla="*/ 1927 w 1939"/>
                <a:gd name="T9" fmla="*/ 426 h 2887"/>
                <a:gd name="T10" fmla="*/ 1939 w 1939"/>
                <a:gd name="T11" fmla="*/ 1064 h 2887"/>
                <a:gd name="T12" fmla="*/ 1918 w 1939"/>
                <a:gd name="T13" fmla="*/ 1175 h 2887"/>
                <a:gd name="T14" fmla="*/ 1861 w 1939"/>
                <a:gd name="T15" fmla="*/ 1269 h 2887"/>
                <a:gd name="T16" fmla="*/ 1831 w 1939"/>
                <a:gd name="T17" fmla="*/ 1784 h 2887"/>
                <a:gd name="T18" fmla="*/ 1799 w 1939"/>
                <a:gd name="T19" fmla="*/ 1825 h 2887"/>
                <a:gd name="T20" fmla="*/ 1745 w 1939"/>
                <a:gd name="T21" fmla="*/ 1832 h 2887"/>
                <a:gd name="T22" fmla="*/ 1703 w 1939"/>
                <a:gd name="T23" fmla="*/ 1801 h 2887"/>
                <a:gd name="T24" fmla="*/ 1694 w 1939"/>
                <a:gd name="T25" fmla="*/ 1260 h 2887"/>
                <a:gd name="T26" fmla="*/ 1712 w 1939"/>
                <a:gd name="T27" fmla="*/ 1213 h 2887"/>
                <a:gd name="T28" fmla="*/ 1764 w 1939"/>
                <a:gd name="T29" fmla="*/ 1165 h 2887"/>
                <a:gd name="T30" fmla="*/ 1796 w 1939"/>
                <a:gd name="T31" fmla="*/ 1092 h 2887"/>
                <a:gd name="T32" fmla="*/ 1796 w 1939"/>
                <a:gd name="T33" fmla="*/ 492 h 2887"/>
                <a:gd name="T34" fmla="*/ 1751 w 1939"/>
                <a:gd name="T35" fmla="*/ 354 h 2887"/>
                <a:gd name="T36" fmla="*/ 1664 w 1939"/>
                <a:gd name="T37" fmla="*/ 242 h 2887"/>
                <a:gd name="T38" fmla="*/ 1543 w 1939"/>
                <a:gd name="T39" fmla="*/ 168 h 2887"/>
                <a:gd name="T40" fmla="*/ 1398 w 1939"/>
                <a:gd name="T41" fmla="*/ 141 h 2887"/>
                <a:gd name="T42" fmla="*/ 1186 w 1939"/>
                <a:gd name="T43" fmla="*/ 154 h 2887"/>
                <a:gd name="T44" fmla="*/ 1057 w 1939"/>
                <a:gd name="T45" fmla="*/ 213 h 2887"/>
                <a:gd name="T46" fmla="*/ 957 w 1939"/>
                <a:gd name="T47" fmla="*/ 313 h 2887"/>
                <a:gd name="T48" fmla="*/ 897 w 1939"/>
                <a:gd name="T49" fmla="*/ 443 h 2887"/>
                <a:gd name="T50" fmla="*/ 884 w 1939"/>
                <a:gd name="T51" fmla="*/ 1064 h 2887"/>
                <a:gd name="T52" fmla="*/ 904 w 1939"/>
                <a:gd name="T53" fmla="*/ 1143 h 2887"/>
                <a:gd name="T54" fmla="*/ 958 w 1939"/>
                <a:gd name="T55" fmla="*/ 1203 h 2887"/>
                <a:gd name="T56" fmla="*/ 987 w 1939"/>
                <a:gd name="T57" fmla="*/ 1243 h 2887"/>
                <a:gd name="T58" fmla="*/ 987 w 1939"/>
                <a:gd name="T59" fmla="*/ 1786 h 2887"/>
                <a:gd name="T60" fmla="*/ 954 w 1939"/>
                <a:gd name="T61" fmla="*/ 1838 h 2887"/>
                <a:gd name="T62" fmla="*/ 904 w 1939"/>
                <a:gd name="T63" fmla="*/ 1865 h 2887"/>
                <a:gd name="T64" fmla="*/ 824 w 1939"/>
                <a:gd name="T65" fmla="*/ 1908 h 2887"/>
                <a:gd name="T66" fmla="*/ 710 w 1939"/>
                <a:gd name="T67" fmla="*/ 1972 h 2887"/>
                <a:gd name="T68" fmla="*/ 572 w 1939"/>
                <a:gd name="T69" fmla="*/ 2055 h 2887"/>
                <a:gd name="T70" fmla="*/ 420 w 1939"/>
                <a:gd name="T71" fmla="*/ 2156 h 2887"/>
                <a:gd name="T72" fmla="*/ 261 w 1939"/>
                <a:gd name="T73" fmla="*/ 2274 h 2887"/>
                <a:gd name="T74" fmla="*/ 165 w 1939"/>
                <a:gd name="T75" fmla="*/ 2367 h 2887"/>
                <a:gd name="T76" fmla="*/ 140 w 1939"/>
                <a:gd name="T77" fmla="*/ 2458 h 2887"/>
                <a:gd name="T78" fmla="*/ 131 w 1939"/>
                <a:gd name="T79" fmla="*/ 2852 h 2887"/>
                <a:gd name="T80" fmla="*/ 88 w 1939"/>
                <a:gd name="T81" fmla="*/ 2885 h 2887"/>
                <a:gd name="T82" fmla="*/ 34 w 1939"/>
                <a:gd name="T83" fmla="*/ 2877 h 2887"/>
                <a:gd name="T84" fmla="*/ 2 w 1939"/>
                <a:gd name="T85" fmla="*/ 2836 h 2887"/>
                <a:gd name="T86" fmla="*/ 2 w 1939"/>
                <a:gd name="T87" fmla="*/ 2418 h 2887"/>
                <a:gd name="T88" fmla="*/ 39 w 1939"/>
                <a:gd name="T89" fmla="*/ 2303 h 2887"/>
                <a:gd name="T90" fmla="*/ 118 w 1939"/>
                <a:gd name="T91" fmla="*/ 2209 h 2887"/>
                <a:gd name="T92" fmla="*/ 287 w 1939"/>
                <a:gd name="T93" fmla="*/ 2078 h 2887"/>
                <a:gd name="T94" fmla="*/ 452 w 1939"/>
                <a:gd name="T95" fmla="*/ 1965 h 2887"/>
                <a:gd name="T96" fmla="*/ 603 w 1939"/>
                <a:gd name="T97" fmla="*/ 1871 h 2887"/>
                <a:gd name="T98" fmla="*/ 731 w 1939"/>
                <a:gd name="T99" fmla="*/ 1798 h 2887"/>
                <a:gd name="T100" fmla="*/ 826 w 1939"/>
                <a:gd name="T101" fmla="*/ 1747 h 2887"/>
                <a:gd name="T102" fmla="*/ 822 w 1939"/>
                <a:gd name="T103" fmla="*/ 1269 h 2887"/>
                <a:gd name="T104" fmla="*/ 764 w 1939"/>
                <a:gd name="T105" fmla="*/ 1175 h 2887"/>
                <a:gd name="T106" fmla="*/ 744 w 1939"/>
                <a:gd name="T107" fmla="*/ 1064 h 2887"/>
                <a:gd name="T108" fmla="*/ 756 w 1939"/>
                <a:gd name="T109" fmla="*/ 426 h 2887"/>
                <a:gd name="T110" fmla="*/ 818 w 1939"/>
                <a:gd name="T111" fmla="*/ 268 h 2887"/>
                <a:gd name="T112" fmla="*/ 922 w 1939"/>
                <a:gd name="T113" fmla="*/ 140 h 2887"/>
                <a:gd name="T114" fmla="*/ 1062 w 1939"/>
                <a:gd name="T115" fmla="*/ 49 h 2887"/>
                <a:gd name="T116" fmla="*/ 1226 w 1939"/>
                <a:gd name="T117" fmla="*/ 4 h 2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39" h="2887">
                  <a:moveTo>
                    <a:pt x="1285" y="0"/>
                  </a:moveTo>
                  <a:lnTo>
                    <a:pt x="1398" y="0"/>
                  </a:lnTo>
                  <a:lnTo>
                    <a:pt x="1457" y="4"/>
                  </a:lnTo>
                  <a:lnTo>
                    <a:pt x="1514" y="13"/>
                  </a:lnTo>
                  <a:lnTo>
                    <a:pt x="1569" y="28"/>
                  </a:lnTo>
                  <a:lnTo>
                    <a:pt x="1621" y="49"/>
                  </a:lnTo>
                  <a:lnTo>
                    <a:pt x="1670" y="75"/>
                  </a:lnTo>
                  <a:lnTo>
                    <a:pt x="1717" y="106"/>
                  </a:lnTo>
                  <a:lnTo>
                    <a:pt x="1761" y="140"/>
                  </a:lnTo>
                  <a:lnTo>
                    <a:pt x="1799" y="179"/>
                  </a:lnTo>
                  <a:lnTo>
                    <a:pt x="1834" y="223"/>
                  </a:lnTo>
                  <a:lnTo>
                    <a:pt x="1865" y="268"/>
                  </a:lnTo>
                  <a:lnTo>
                    <a:pt x="1891" y="318"/>
                  </a:lnTo>
                  <a:lnTo>
                    <a:pt x="1912" y="371"/>
                  </a:lnTo>
                  <a:lnTo>
                    <a:pt x="1927" y="426"/>
                  </a:lnTo>
                  <a:lnTo>
                    <a:pt x="1936" y="483"/>
                  </a:lnTo>
                  <a:lnTo>
                    <a:pt x="1939" y="542"/>
                  </a:lnTo>
                  <a:lnTo>
                    <a:pt x="1939" y="1064"/>
                  </a:lnTo>
                  <a:lnTo>
                    <a:pt x="1936" y="1103"/>
                  </a:lnTo>
                  <a:lnTo>
                    <a:pt x="1930" y="1140"/>
                  </a:lnTo>
                  <a:lnTo>
                    <a:pt x="1918" y="1175"/>
                  </a:lnTo>
                  <a:lnTo>
                    <a:pt x="1903" y="1208"/>
                  </a:lnTo>
                  <a:lnTo>
                    <a:pt x="1884" y="1240"/>
                  </a:lnTo>
                  <a:lnTo>
                    <a:pt x="1861" y="1269"/>
                  </a:lnTo>
                  <a:lnTo>
                    <a:pt x="1834" y="1295"/>
                  </a:lnTo>
                  <a:lnTo>
                    <a:pt x="1834" y="1764"/>
                  </a:lnTo>
                  <a:lnTo>
                    <a:pt x="1831" y="1784"/>
                  </a:lnTo>
                  <a:lnTo>
                    <a:pt x="1825" y="1801"/>
                  </a:lnTo>
                  <a:lnTo>
                    <a:pt x="1814" y="1814"/>
                  </a:lnTo>
                  <a:lnTo>
                    <a:pt x="1799" y="1825"/>
                  </a:lnTo>
                  <a:lnTo>
                    <a:pt x="1782" y="1832"/>
                  </a:lnTo>
                  <a:lnTo>
                    <a:pt x="1764" y="1835"/>
                  </a:lnTo>
                  <a:lnTo>
                    <a:pt x="1745" y="1832"/>
                  </a:lnTo>
                  <a:lnTo>
                    <a:pt x="1728" y="1825"/>
                  </a:lnTo>
                  <a:lnTo>
                    <a:pt x="1714" y="1814"/>
                  </a:lnTo>
                  <a:lnTo>
                    <a:pt x="1703" y="1801"/>
                  </a:lnTo>
                  <a:lnTo>
                    <a:pt x="1696" y="1784"/>
                  </a:lnTo>
                  <a:lnTo>
                    <a:pt x="1694" y="1764"/>
                  </a:lnTo>
                  <a:lnTo>
                    <a:pt x="1694" y="1260"/>
                  </a:lnTo>
                  <a:lnTo>
                    <a:pt x="1696" y="1243"/>
                  </a:lnTo>
                  <a:lnTo>
                    <a:pt x="1701" y="1227"/>
                  </a:lnTo>
                  <a:lnTo>
                    <a:pt x="1712" y="1213"/>
                  </a:lnTo>
                  <a:lnTo>
                    <a:pt x="1725" y="1203"/>
                  </a:lnTo>
                  <a:lnTo>
                    <a:pt x="1746" y="1186"/>
                  </a:lnTo>
                  <a:lnTo>
                    <a:pt x="1764" y="1165"/>
                  </a:lnTo>
                  <a:lnTo>
                    <a:pt x="1779" y="1143"/>
                  </a:lnTo>
                  <a:lnTo>
                    <a:pt x="1790" y="1119"/>
                  </a:lnTo>
                  <a:lnTo>
                    <a:pt x="1796" y="1092"/>
                  </a:lnTo>
                  <a:lnTo>
                    <a:pt x="1798" y="1064"/>
                  </a:lnTo>
                  <a:lnTo>
                    <a:pt x="1798" y="542"/>
                  </a:lnTo>
                  <a:lnTo>
                    <a:pt x="1796" y="492"/>
                  </a:lnTo>
                  <a:lnTo>
                    <a:pt x="1786" y="443"/>
                  </a:lnTo>
                  <a:lnTo>
                    <a:pt x="1772" y="397"/>
                  </a:lnTo>
                  <a:lnTo>
                    <a:pt x="1751" y="354"/>
                  </a:lnTo>
                  <a:lnTo>
                    <a:pt x="1727" y="313"/>
                  </a:lnTo>
                  <a:lnTo>
                    <a:pt x="1697" y="276"/>
                  </a:lnTo>
                  <a:lnTo>
                    <a:pt x="1664" y="242"/>
                  </a:lnTo>
                  <a:lnTo>
                    <a:pt x="1627" y="213"/>
                  </a:lnTo>
                  <a:lnTo>
                    <a:pt x="1586" y="188"/>
                  </a:lnTo>
                  <a:lnTo>
                    <a:pt x="1543" y="168"/>
                  </a:lnTo>
                  <a:lnTo>
                    <a:pt x="1496" y="154"/>
                  </a:lnTo>
                  <a:lnTo>
                    <a:pt x="1448" y="144"/>
                  </a:lnTo>
                  <a:lnTo>
                    <a:pt x="1398" y="141"/>
                  </a:lnTo>
                  <a:lnTo>
                    <a:pt x="1285" y="141"/>
                  </a:lnTo>
                  <a:lnTo>
                    <a:pt x="1235" y="144"/>
                  </a:lnTo>
                  <a:lnTo>
                    <a:pt x="1186" y="154"/>
                  </a:lnTo>
                  <a:lnTo>
                    <a:pt x="1141" y="168"/>
                  </a:lnTo>
                  <a:lnTo>
                    <a:pt x="1097" y="189"/>
                  </a:lnTo>
                  <a:lnTo>
                    <a:pt x="1057" y="213"/>
                  </a:lnTo>
                  <a:lnTo>
                    <a:pt x="1019" y="243"/>
                  </a:lnTo>
                  <a:lnTo>
                    <a:pt x="985" y="276"/>
                  </a:lnTo>
                  <a:lnTo>
                    <a:pt x="957" y="313"/>
                  </a:lnTo>
                  <a:lnTo>
                    <a:pt x="931" y="354"/>
                  </a:lnTo>
                  <a:lnTo>
                    <a:pt x="912" y="397"/>
                  </a:lnTo>
                  <a:lnTo>
                    <a:pt x="897" y="443"/>
                  </a:lnTo>
                  <a:lnTo>
                    <a:pt x="887" y="492"/>
                  </a:lnTo>
                  <a:lnTo>
                    <a:pt x="884" y="542"/>
                  </a:lnTo>
                  <a:lnTo>
                    <a:pt x="884" y="1064"/>
                  </a:lnTo>
                  <a:lnTo>
                    <a:pt x="886" y="1092"/>
                  </a:lnTo>
                  <a:lnTo>
                    <a:pt x="894" y="1119"/>
                  </a:lnTo>
                  <a:lnTo>
                    <a:pt x="904" y="1143"/>
                  </a:lnTo>
                  <a:lnTo>
                    <a:pt x="918" y="1165"/>
                  </a:lnTo>
                  <a:lnTo>
                    <a:pt x="936" y="1186"/>
                  </a:lnTo>
                  <a:lnTo>
                    <a:pt x="958" y="1203"/>
                  </a:lnTo>
                  <a:lnTo>
                    <a:pt x="971" y="1213"/>
                  </a:lnTo>
                  <a:lnTo>
                    <a:pt x="981" y="1227"/>
                  </a:lnTo>
                  <a:lnTo>
                    <a:pt x="987" y="1243"/>
                  </a:lnTo>
                  <a:lnTo>
                    <a:pt x="989" y="1260"/>
                  </a:lnTo>
                  <a:lnTo>
                    <a:pt x="989" y="1764"/>
                  </a:lnTo>
                  <a:lnTo>
                    <a:pt x="987" y="1786"/>
                  </a:lnTo>
                  <a:lnTo>
                    <a:pt x="980" y="1805"/>
                  </a:lnTo>
                  <a:lnTo>
                    <a:pt x="969" y="1823"/>
                  </a:lnTo>
                  <a:lnTo>
                    <a:pt x="954" y="1838"/>
                  </a:lnTo>
                  <a:lnTo>
                    <a:pt x="937" y="1849"/>
                  </a:lnTo>
                  <a:lnTo>
                    <a:pt x="924" y="1856"/>
                  </a:lnTo>
                  <a:lnTo>
                    <a:pt x="904" y="1865"/>
                  </a:lnTo>
                  <a:lnTo>
                    <a:pt x="882" y="1877"/>
                  </a:lnTo>
                  <a:lnTo>
                    <a:pt x="854" y="1891"/>
                  </a:lnTo>
                  <a:lnTo>
                    <a:pt x="824" y="1908"/>
                  </a:lnTo>
                  <a:lnTo>
                    <a:pt x="789" y="1926"/>
                  </a:lnTo>
                  <a:lnTo>
                    <a:pt x="751" y="1947"/>
                  </a:lnTo>
                  <a:lnTo>
                    <a:pt x="710" y="1972"/>
                  </a:lnTo>
                  <a:lnTo>
                    <a:pt x="666" y="1997"/>
                  </a:lnTo>
                  <a:lnTo>
                    <a:pt x="620" y="2025"/>
                  </a:lnTo>
                  <a:lnTo>
                    <a:pt x="572" y="2055"/>
                  </a:lnTo>
                  <a:lnTo>
                    <a:pt x="523" y="2087"/>
                  </a:lnTo>
                  <a:lnTo>
                    <a:pt x="472" y="2121"/>
                  </a:lnTo>
                  <a:lnTo>
                    <a:pt x="420" y="2156"/>
                  </a:lnTo>
                  <a:lnTo>
                    <a:pt x="367" y="2194"/>
                  </a:lnTo>
                  <a:lnTo>
                    <a:pt x="314" y="2234"/>
                  </a:lnTo>
                  <a:lnTo>
                    <a:pt x="261" y="2274"/>
                  </a:lnTo>
                  <a:lnTo>
                    <a:pt x="206" y="2318"/>
                  </a:lnTo>
                  <a:lnTo>
                    <a:pt x="184" y="2340"/>
                  </a:lnTo>
                  <a:lnTo>
                    <a:pt x="165" y="2367"/>
                  </a:lnTo>
                  <a:lnTo>
                    <a:pt x="151" y="2395"/>
                  </a:lnTo>
                  <a:lnTo>
                    <a:pt x="144" y="2426"/>
                  </a:lnTo>
                  <a:lnTo>
                    <a:pt x="140" y="2458"/>
                  </a:lnTo>
                  <a:lnTo>
                    <a:pt x="140" y="2817"/>
                  </a:lnTo>
                  <a:lnTo>
                    <a:pt x="137" y="2836"/>
                  </a:lnTo>
                  <a:lnTo>
                    <a:pt x="131" y="2852"/>
                  </a:lnTo>
                  <a:lnTo>
                    <a:pt x="120" y="2867"/>
                  </a:lnTo>
                  <a:lnTo>
                    <a:pt x="105" y="2877"/>
                  </a:lnTo>
                  <a:lnTo>
                    <a:pt x="88" y="2885"/>
                  </a:lnTo>
                  <a:lnTo>
                    <a:pt x="70" y="2887"/>
                  </a:lnTo>
                  <a:lnTo>
                    <a:pt x="51" y="2885"/>
                  </a:lnTo>
                  <a:lnTo>
                    <a:pt x="34" y="2877"/>
                  </a:lnTo>
                  <a:lnTo>
                    <a:pt x="20" y="2867"/>
                  </a:lnTo>
                  <a:lnTo>
                    <a:pt x="10" y="2852"/>
                  </a:lnTo>
                  <a:lnTo>
                    <a:pt x="2" y="2836"/>
                  </a:lnTo>
                  <a:lnTo>
                    <a:pt x="0" y="2817"/>
                  </a:lnTo>
                  <a:lnTo>
                    <a:pt x="0" y="2458"/>
                  </a:lnTo>
                  <a:lnTo>
                    <a:pt x="2" y="2418"/>
                  </a:lnTo>
                  <a:lnTo>
                    <a:pt x="10" y="2377"/>
                  </a:lnTo>
                  <a:lnTo>
                    <a:pt x="22" y="2339"/>
                  </a:lnTo>
                  <a:lnTo>
                    <a:pt x="39" y="2303"/>
                  </a:lnTo>
                  <a:lnTo>
                    <a:pt x="62" y="2269"/>
                  </a:lnTo>
                  <a:lnTo>
                    <a:pt x="87" y="2237"/>
                  </a:lnTo>
                  <a:lnTo>
                    <a:pt x="118" y="2209"/>
                  </a:lnTo>
                  <a:lnTo>
                    <a:pt x="174" y="2163"/>
                  </a:lnTo>
                  <a:lnTo>
                    <a:pt x="231" y="2120"/>
                  </a:lnTo>
                  <a:lnTo>
                    <a:pt x="287" y="2078"/>
                  </a:lnTo>
                  <a:lnTo>
                    <a:pt x="344" y="2039"/>
                  </a:lnTo>
                  <a:lnTo>
                    <a:pt x="398" y="2001"/>
                  </a:lnTo>
                  <a:lnTo>
                    <a:pt x="452" y="1965"/>
                  </a:lnTo>
                  <a:lnTo>
                    <a:pt x="504" y="1931"/>
                  </a:lnTo>
                  <a:lnTo>
                    <a:pt x="555" y="1901"/>
                  </a:lnTo>
                  <a:lnTo>
                    <a:pt x="603" y="1871"/>
                  </a:lnTo>
                  <a:lnTo>
                    <a:pt x="649" y="1844"/>
                  </a:lnTo>
                  <a:lnTo>
                    <a:pt x="692" y="1820"/>
                  </a:lnTo>
                  <a:lnTo>
                    <a:pt x="731" y="1798"/>
                  </a:lnTo>
                  <a:lnTo>
                    <a:pt x="767" y="1778"/>
                  </a:lnTo>
                  <a:lnTo>
                    <a:pt x="799" y="1761"/>
                  </a:lnTo>
                  <a:lnTo>
                    <a:pt x="826" y="1747"/>
                  </a:lnTo>
                  <a:lnTo>
                    <a:pt x="849" y="1736"/>
                  </a:lnTo>
                  <a:lnTo>
                    <a:pt x="849" y="1295"/>
                  </a:lnTo>
                  <a:lnTo>
                    <a:pt x="822" y="1269"/>
                  </a:lnTo>
                  <a:lnTo>
                    <a:pt x="799" y="1240"/>
                  </a:lnTo>
                  <a:lnTo>
                    <a:pt x="780" y="1208"/>
                  </a:lnTo>
                  <a:lnTo>
                    <a:pt x="764" y="1175"/>
                  </a:lnTo>
                  <a:lnTo>
                    <a:pt x="753" y="1140"/>
                  </a:lnTo>
                  <a:lnTo>
                    <a:pt x="746" y="1103"/>
                  </a:lnTo>
                  <a:lnTo>
                    <a:pt x="744" y="1064"/>
                  </a:lnTo>
                  <a:lnTo>
                    <a:pt x="744" y="542"/>
                  </a:lnTo>
                  <a:lnTo>
                    <a:pt x="747" y="483"/>
                  </a:lnTo>
                  <a:lnTo>
                    <a:pt x="756" y="426"/>
                  </a:lnTo>
                  <a:lnTo>
                    <a:pt x="771" y="371"/>
                  </a:lnTo>
                  <a:lnTo>
                    <a:pt x="792" y="318"/>
                  </a:lnTo>
                  <a:lnTo>
                    <a:pt x="818" y="268"/>
                  </a:lnTo>
                  <a:lnTo>
                    <a:pt x="848" y="223"/>
                  </a:lnTo>
                  <a:lnTo>
                    <a:pt x="883" y="179"/>
                  </a:lnTo>
                  <a:lnTo>
                    <a:pt x="922" y="140"/>
                  </a:lnTo>
                  <a:lnTo>
                    <a:pt x="966" y="106"/>
                  </a:lnTo>
                  <a:lnTo>
                    <a:pt x="1012" y="75"/>
                  </a:lnTo>
                  <a:lnTo>
                    <a:pt x="1062" y="49"/>
                  </a:lnTo>
                  <a:lnTo>
                    <a:pt x="1114" y="28"/>
                  </a:lnTo>
                  <a:lnTo>
                    <a:pt x="1169" y="13"/>
                  </a:lnTo>
                  <a:lnTo>
                    <a:pt x="1226" y="4"/>
                  </a:lnTo>
                  <a:lnTo>
                    <a:pt x="12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" name="Freeform 94"/>
            <p:cNvSpPr>
              <a:spLocks noEditPoints="1"/>
            </p:cNvSpPr>
            <p:nvPr/>
          </p:nvSpPr>
          <p:spPr bwMode="auto">
            <a:xfrm>
              <a:off x="882650" y="2206625"/>
              <a:ext cx="77788" cy="263525"/>
            </a:xfrm>
            <a:custGeom>
              <a:avLst/>
              <a:gdLst>
                <a:gd name="T0" fmla="*/ 144 w 487"/>
                <a:gd name="T1" fmla="*/ 1406 h 1657"/>
                <a:gd name="T2" fmla="*/ 335 w 487"/>
                <a:gd name="T3" fmla="*/ 1404 h 1657"/>
                <a:gd name="T4" fmla="*/ 264 w 487"/>
                <a:gd name="T5" fmla="*/ 313 h 1657"/>
                <a:gd name="T6" fmla="*/ 217 w 487"/>
                <a:gd name="T7" fmla="*/ 313 h 1657"/>
                <a:gd name="T8" fmla="*/ 416 w 487"/>
                <a:gd name="T9" fmla="*/ 0 h 1657"/>
                <a:gd name="T10" fmla="*/ 452 w 487"/>
                <a:gd name="T11" fmla="*/ 9 h 1657"/>
                <a:gd name="T12" fmla="*/ 477 w 487"/>
                <a:gd name="T13" fmla="*/ 35 h 1657"/>
                <a:gd name="T14" fmla="*/ 487 w 487"/>
                <a:gd name="T15" fmla="*/ 70 h 1657"/>
                <a:gd name="T16" fmla="*/ 476 w 487"/>
                <a:gd name="T17" fmla="*/ 142 h 1657"/>
                <a:gd name="T18" fmla="*/ 445 w 487"/>
                <a:gd name="T19" fmla="*/ 206 h 1657"/>
                <a:gd name="T20" fmla="*/ 477 w 487"/>
                <a:gd name="T21" fmla="*/ 1431 h 1657"/>
                <a:gd name="T22" fmla="*/ 466 w 487"/>
                <a:gd name="T23" fmla="*/ 1470 h 1657"/>
                <a:gd name="T24" fmla="*/ 284 w 487"/>
                <a:gd name="T25" fmla="*/ 1638 h 1657"/>
                <a:gd name="T26" fmla="*/ 254 w 487"/>
                <a:gd name="T27" fmla="*/ 1655 h 1657"/>
                <a:gd name="T28" fmla="*/ 221 w 487"/>
                <a:gd name="T29" fmla="*/ 1655 h 1657"/>
                <a:gd name="T30" fmla="*/ 190 w 487"/>
                <a:gd name="T31" fmla="*/ 1639 h 1657"/>
                <a:gd name="T32" fmla="*/ 14 w 487"/>
                <a:gd name="T33" fmla="*/ 1478 h 1657"/>
                <a:gd name="T34" fmla="*/ 2 w 487"/>
                <a:gd name="T35" fmla="*/ 1450 h 1657"/>
                <a:gd name="T36" fmla="*/ 54 w 487"/>
                <a:gd name="T37" fmla="*/ 223 h 1657"/>
                <a:gd name="T38" fmla="*/ 20 w 487"/>
                <a:gd name="T39" fmla="*/ 168 h 1657"/>
                <a:gd name="T40" fmla="*/ 2 w 487"/>
                <a:gd name="T41" fmla="*/ 105 h 1657"/>
                <a:gd name="T42" fmla="*/ 2 w 487"/>
                <a:gd name="T43" fmla="*/ 52 h 1657"/>
                <a:gd name="T44" fmla="*/ 20 w 487"/>
                <a:gd name="T45" fmla="*/ 21 h 1657"/>
                <a:gd name="T46" fmla="*/ 51 w 487"/>
                <a:gd name="T47" fmla="*/ 3 h 1657"/>
                <a:gd name="T48" fmla="*/ 88 w 487"/>
                <a:gd name="T49" fmla="*/ 3 h 1657"/>
                <a:gd name="T50" fmla="*/ 120 w 487"/>
                <a:gd name="T51" fmla="*/ 21 h 1657"/>
                <a:gd name="T52" fmla="*/ 137 w 487"/>
                <a:gd name="T53" fmla="*/ 52 h 1657"/>
                <a:gd name="T54" fmla="*/ 143 w 487"/>
                <a:gd name="T55" fmla="*/ 95 h 1657"/>
                <a:gd name="T56" fmla="*/ 163 w 487"/>
                <a:gd name="T57" fmla="*/ 135 h 1657"/>
                <a:gd name="T58" fmla="*/ 198 w 487"/>
                <a:gd name="T59" fmla="*/ 164 h 1657"/>
                <a:gd name="T60" fmla="*/ 244 w 487"/>
                <a:gd name="T61" fmla="*/ 174 h 1657"/>
                <a:gd name="T62" fmla="*/ 283 w 487"/>
                <a:gd name="T63" fmla="*/ 166 h 1657"/>
                <a:gd name="T64" fmla="*/ 306 w 487"/>
                <a:gd name="T65" fmla="*/ 151 h 1657"/>
                <a:gd name="T66" fmla="*/ 327 w 487"/>
                <a:gd name="T67" fmla="*/ 131 h 1657"/>
                <a:gd name="T68" fmla="*/ 344 w 487"/>
                <a:gd name="T69" fmla="*/ 92 h 1657"/>
                <a:gd name="T70" fmla="*/ 349 w 487"/>
                <a:gd name="T71" fmla="*/ 52 h 1657"/>
                <a:gd name="T72" fmla="*/ 366 w 487"/>
                <a:gd name="T73" fmla="*/ 21 h 1657"/>
                <a:gd name="T74" fmla="*/ 398 w 487"/>
                <a:gd name="T75" fmla="*/ 3 h 1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7" h="1657">
                  <a:moveTo>
                    <a:pt x="190" y="308"/>
                  </a:moveTo>
                  <a:lnTo>
                    <a:pt x="144" y="1406"/>
                  </a:lnTo>
                  <a:lnTo>
                    <a:pt x="237" y="1492"/>
                  </a:lnTo>
                  <a:lnTo>
                    <a:pt x="335" y="1404"/>
                  </a:lnTo>
                  <a:lnTo>
                    <a:pt x="285" y="311"/>
                  </a:lnTo>
                  <a:lnTo>
                    <a:pt x="264" y="313"/>
                  </a:lnTo>
                  <a:lnTo>
                    <a:pt x="244" y="314"/>
                  </a:lnTo>
                  <a:lnTo>
                    <a:pt x="217" y="313"/>
                  </a:lnTo>
                  <a:lnTo>
                    <a:pt x="190" y="308"/>
                  </a:lnTo>
                  <a:close/>
                  <a:moveTo>
                    <a:pt x="416" y="0"/>
                  </a:moveTo>
                  <a:lnTo>
                    <a:pt x="435" y="3"/>
                  </a:lnTo>
                  <a:lnTo>
                    <a:pt x="452" y="9"/>
                  </a:lnTo>
                  <a:lnTo>
                    <a:pt x="466" y="21"/>
                  </a:lnTo>
                  <a:lnTo>
                    <a:pt x="477" y="35"/>
                  </a:lnTo>
                  <a:lnTo>
                    <a:pt x="484" y="52"/>
                  </a:lnTo>
                  <a:lnTo>
                    <a:pt x="487" y="70"/>
                  </a:lnTo>
                  <a:lnTo>
                    <a:pt x="484" y="107"/>
                  </a:lnTo>
                  <a:lnTo>
                    <a:pt x="476" y="142"/>
                  </a:lnTo>
                  <a:lnTo>
                    <a:pt x="463" y="176"/>
                  </a:lnTo>
                  <a:lnTo>
                    <a:pt x="445" y="206"/>
                  </a:lnTo>
                  <a:lnTo>
                    <a:pt x="422" y="234"/>
                  </a:lnTo>
                  <a:lnTo>
                    <a:pt x="477" y="1431"/>
                  </a:lnTo>
                  <a:lnTo>
                    <a:pt x="475" y="1451"/>
                  </a:lnTo>
                  <a:lnTo>
                    <a:pt x="466" y="1470"/>
                  </a:lnTo>
                  <a:lnTo>
                    <a:pt x="453" y="1486"/>
                  </a:lnTo>
                  <a:lnTo>
                    <a:pt x="284" y="1638"/>
                  </a:lnTo>
                  <a:lnTo>
                    <a:pt x="270" y="1649"/>
                  </a:lnTo>
                  <a:lnTo>
                    <a:pt x="254" y="1655"/>
                  </a:lnTo>
                  <a:lnTo>
                    <a:pt x="237" y="1657"/>
                  </a:lnTo>
                  <a:lnTo>
                    <a:pt x="221" y="1655"/>
                  </a:lnTo>
                  <a:lnTo>
                    <a:pt x="205" y="1649"/>
                  </a:lnTo>
                  <a:lnTo>
                    <a:pt x="190" y="1639"/>
                  </a:lnTo>
                  <a:lnTo>
                    <a:pt x="24" y="1489"/>
                  </a:lnTo>
                  <a:lnTo>
                    <a:pt x="14" y="1478"/>
                  </a:lnTo>
                  <a:lnTo>
                    <a:pt x="6" y="1465"/>
                  </a:lnTo>
                  <a:lnTo>
                    <a:pt x="2" y="1450"/>
                  </a:lnTo>
                  <a:lnTo>
                    <a:pt x="1" y="1434"/>
                  </a:lnTo>
                  <a:lnTo>
                    <a:pt x="54" y="223"/>
                  </a:lnTo>
                  <a:lnTo>
                    <a:pt x="35" y="198"/>
                  </a:lnTo>
                  <a:lnTo>
                    <a:pt x="20" y="168"/>
                  </a:lnTo>
                  <a:lnTo>
                    <a:pt x="10" y="137"/>
                  </a:lnTo>
                  <a:lnTo>
                    <a:pt x="2" y="105"/>
                  </a:lnTo>
                  <a:lnTo>
                    <a:pt x="0" y="71"/>
                  </a:lnTo>
                  <a:lnTo>
                    <a:pt x="2" y="52"/>
                  </a:lnTo>
                  <a:lnTo>
                    <a:pt x="10" y="36"/>
                  </a:lnTo>
                  <a:lnTo>
                    <a:pt x="20" y="21"/>
                  </a:lnTo>
                  <a:lnTo>
                    <a:pt x="34" y="10"/>
                  </a:lnTo>
                  <a:lnTo>
                    <a:pt x="51" y="3"/>
                  </a:lnTo>
                  <a:lnTo>
                    <a:pt x="70" y="1"/>
                  </a:lnTo>
                  <a:lnTo>
                    <a:pt x="88" y="3"/>
                  </a:lnTo>
                  <a:lnTo>
                    <a:pt x="105" y="10"/>
                  </a:lnTo>
                  <a:lnTo>
                    <a:pt x="120" y="21"/>
                  </a:lnTo>
                  <a:lnTo>
                    <a:pt x="131" y="36"/>
                  </a:lnTo>
                  <a:lnTo>
                    <a:pt x="137" y="52"/>
                  </a:lnTo>
                  <a:lnTo>
                    <a:pt x="140" y="71"/>
                  </a:lnTo>
                  <a:lnTo>
                    <a:pt x="143" y="95"/>
                  </a:lnTo>
                  <a:lnTo>
                    <a:pt x="151" y="116"/>
                  </a:lnTo>
                  <a:lnTo>
                    <a:pt x="163" y="135"/>
                  </a:lnTo>
                  <a:lnTo>
                    <a:pt x="179" y="151"/>
                  </a:lnTo>
                  <a:lnTo>
                    <a:pt x="198" y="164"/>
                  </a:lnTo>
                  <a:lnTo>
                    <a:pt x="219" y="171"/>
                  </a:lnTo>
                  <a:lnTo>
                    <a:pt x="244" y="174"/>
                  </a:lnTo>
                  <a:lnTo>
                    <a:pt x="264" y="172"/>
                  </a:lnTo>
                  <a:lnTo>
                    <a:pt x="283" y="166"/>
                  </a:lnTo>
                  <a:lnTo>
                    <a:pt x="301" y="156"/>
                  </a:lnTo>
                  <a:lnTo>
                    <a:pt x="306" y="151"/>
                  </a:lnTo>
                  <a:lnTo>
                    <a:pt x="313" y="147"/>
                  </a:lnTo>
                  <a:lnTo>
                    <a:pt x="327" y="131"/>
                  </a:lnTo>
                  <a:lnTo>
                    <a:pt x="337" y="113"/>
                  </a:lnTo>
                  <a:lnTo>
                    <a:pt x="344" y="92"/>
                  </a:lnTo>
                  <a:lnTo>
                    <a:pt x="346" y="70"/>
                  </a:lnTo>
                  <a:lnTo>
                    <a:pt x="349" y="52"/>
                  </a:lnTo>
                  <a:lnTo>
                    <a:pt x="355" y="35"/>
                  </a:lnTo>
                  <a:lnTo>
                    <a:pt x="366" y="21"/>
                  </a:lnTo>
                  <a:lnTo>
                    <a:pt x="381" y="9"/>
                  </a:lnTo>
                  <a:lnTo>
                    <a:pt x="398" y="3"/>
                  </a:lnTo>
                  <a:lnTo>
                    <a:pt x="4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" name="Freeform 95"/>
            <p:cNvSpPr>
              <a:spLocks noEditPoints="1"/>
            </p:cNvSpPr>
            <p:nvPr/>
          </p:nvSpPr>
          <p:spPr bwMode="auto">
            <a:xfrm>
              <a:off x="1139825" y="2171700"/>
              <a:ext cx="100013" cy="100013"/>
            </a:xfrm>
            <a:custGeom>
              <a:avLst/>
              <a:gdLst>
                <a:gd name="T0" fmla="*/ 140 w 632"/>
                <a:gd name="T1" fmla="*/ 147 h 632"/>
                <a:gd name="T2" fmla="*/ 140 w 632"/>
                <a:gd name="T3" fmla="*/ 492 h 632"/>
                <a:gd name="T4" fmla="*/ 487 w 632"/>
                <a:gd name="T5" fmla="*/ 492 h 632"/>
                <a:gd name="T6" fmla="*/ 476 w 632"/>
                <a:gd name="T7" fmla="*/ 447 h 632"/>
                <a:gd name="T8" fmla="*/ 460 w 632"/>
                <a:gd name="T9" fmla="*/ 402 h 632"/>
                <a:gd name="T10" fmla="*/ 440 w 632"/>
                <a:gd name="T11" fmla="*/ 361 h 632"/>
                <a:gd name="T12" fmla="*/ 416 w 632"/>
                <a:gd name="T13" fmla="*/ 320 h 632"/>
                <a:gd name="T14" fmla="*/ 387 w 632"/>
                <a:gd name="T15" fmla="*/ 283 h 632"/>
                <a:gd name="T16" fmla="*/ 352 w 632"/>
                <a:gd name="T17" fmla="*/ 249 h 632"/>
                <a:gd name="T18" fmla="*/ 314 w 632"/>
                <a:gd name="T19" fmla="*/ 219 h 632"/>
                <a:gd name="T20" fmla="*/ 274 w 632"/>
                <a:gd name="T21" fmla="*/ 194 h 632"/>
                <a:gd name="T22" fmla="*/ 232 w 632"/>
                <a:gd name="T23" fmla="*/ 174 h 632"/>
                <a:gd name="T24" fmla="*/ 187 w 632"/>
                <a:gd name="T25" fmla="*/ 158 h 632"/>
                <a:gd name="T26" fmla="*/ 140 w 632"/>
                <a:gd name="T27" fmla="*/ 147 h 632"/>
                <a:gd name="T28" fmla="*/ 70 w 632"/>
                <a:gd name="T29" fmla="*/ 0 h 632"/>
                <a:gd name="T30" fmla="*/ 123 w 632"/>
                <a:gd name="T31" fmla="*/ 2 h 632"/>
                <a:gd name="T32" fmla="*/ 176 w 632"/>
                <a:gd name="T33" fmla="*/ 10 h 632"/>
                <a:gd name="T34" fmla="*/ 227 w 632"/>
                <a:gd name="T35" fmla="*/ 22 h 632"/>
                <a:gd name="T36" fmla="*/ 277 w 632"/>
                <a:gd name="T37" fmla="*/ 40 h 632"/>
                <a:gd name="T38" fmla="*/ 325 w 632"/>
                <a:gd name="T39" fmla="*/ 61 h 632"/>
                <a:gd name="T40" fmla="*/ 371 w 632"/>
                <a:gd name="T41" fmla="*/ 87 h 632"/>
                <a:gd name="T42" fmla="*/ 413 w 632"/>
                <a:gd name="T43" fmla="*/ 117 h 632"/>
                <a:gd name="T44" fmla="*/ 454 w 632"/>
                <a:gd name="T45" fmla="*/ 151 h 632"/>
                <a:gd name="T46" fmla="*/ 491 w 632"/>
                <a:gd name="T47" fmla="*/ 190 h 632"/>
                <a:gd name="T48" fmla="*/ 523 w 632"/>
                <a:gd name="T49" fmla="*/ 230 h 632"/>
                <a:gd name="T50" fmla="*/ 552 w 632"/>
                <a:gd name="T51" fmla="*/ 273 h 632"/>
                <a:gd name="T52" fmla="*/ 575 w 632"/>
                <a:gd name="T53" fmla="*/ 317 h 632"/>
                <a:gd name="T54" fmla="*/ 595 w 632"/>
                <a:gd name="T55" fmla="*/ 363 h 632"/>
                <a:gd name="T56" fmla="*/ 611 w 632"/>
                <a:gd name="T57" fmla="*/ 412 h 632"/>
                <a:gd name="T58" fmla="*/ 623 w 632"/>
                <a:gd name="T59" fmla="*/ 461 h 632"/>
                <a:gd name="T60" fmla="*/ 629 w 632"/>
                <a:gd name="T61" fmla="*/ 511 h 632"/>
                <a:gd name="T62" fmla="*/ 632 w 632"/>
                <a:gd name="T63" fmla="*/ 562 h 632"/>
                <a:gd name="T64" fmla="*/ 629 w 632"/>
                <a:gd name="T65" fmla="*/ 581 h 632"/>
                <a:gd name="T66" fmla="*/ 622 w 632"/>
                <a:gd name="T67" fmla="*/ 598 h 632"/>
                <a:gd name="T68" fmla="*/ 611 w 632"/>
                <a:gd name="T69" fmla="*/ 612 h 632"/>
                <a:gd name="T70" fmla="*/ 598 w 632"/>
                <a:gd name="T71" fmla="*/ 623 h 632"/>
                <a:gd name="T72" fmla="*/ 580 w 632"/>
                <a:gd name="T73" fmla="*/ 630 h 632"/>
                <a:gd name="T74" fmla="*/ 561 w 632"/>
                <a:gd name="T75" fmla="*/ 632 h 632"/>
                <a:gd name="T76" fmla="*/ 70 w 632"/>
                <a:gd name="T77" fmla="*/ 632 h 632"/>
                <a:gd name="T78" fmla="*/ 52 w 632"/>
                <a:gd name="T79" fmla="*/ 630 h 632"/>
                <a:gd name="T80" fmla="*/ 35 w 632"/>
                <a:gd name="T81" fmla="*/ 623 h 632"/>
                <a:gd name="T82" fmla="*/ 21 w 632"/>
                <a:gd name="T83" fmla="*/ 612 h 632"/>
                <a:gd name="T84" fmla="*/ 9 w 632"/>
                <a:gd name="T85" fmla="*/ 598 h 632"/>
                <a:gd name="T86" fmla="*/ 3 w 632"/>
                <a:gd name="T87" fmla="*/ 581 h 632"/>
                <a:gd name="T88" fmla="*/ 0 w 632"/>
                <a:gd name="T89" fmla="*/ 562 h 632"/>
                <a:gd name="T90" fmla="*/ 0 w 632"/>
                <a:gd name="T91" fmla="*/ 70 h 632"/>
                <a:gd name="T92" fmla="*/ 3 w 632"/>
                <a:gd name="T93" fmla="*/ 51 h 632"/>
                <a:gd name="T94" fmla="*/ 9 w 632"/>
                <a:gd name="T95" fmla="*/ 34 h 632"/>
                <a:gd name="T96" fmla="*/ 20 w 632"/>
                <a:gd name="T97" fmla="*/ 20 h 632"/>
                <a:gd name="T98" fmla="*/ 35 w 632"/>
                <a:gd name="T99" fmla="*/ 10 h 632"/>
                <a:gd name="T100" fmla="*/ 52 w 632"/>
                <a:gd name="T101" fmla="*/ 2 h 632"/>
                <a:gd name="T102" fmla="*/ 70 w 632"/>
                <a:gd name="T103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32" h="632">
                  <a:moveTo>
                    <a:pt x="140" y="147"/>
                  </a:moveTo>
                  <a:lnTo>
                    <a:pt x="140" y="492"/>
                  </a:lnTo>
                  <a:lnTo>
                    <a:pt x="487" y="492"/>
                  </a:lnTo>
                  <a:lnTo>
                    <a:pt x="476" y="447"/>
                  </a:lnTo>
                  <a:lnTo>
                    <a:pt x="460" y="402"/>
                  </a:lnTo>
                  <a:lnTo>
                    <a:pt x="440" y="361"/>
                  </a:lnTo>
                  <a:lnTo>
                    <a:pt x="416" y="320"/>
                  </a:lnTo>
                  <a:lnTo>
                    <a:pt x="387" y="283"/>
                  </a:lnTo>
                  <a:lnTo>
                    <a:pt x="352" y="249"/>
                  </a:lnTo>
                  <a:lnTo>
                    <a:pt x="314" y="219"/>
                  </a:lnTo>
                  <a:lnTo>
                    <a:pt x="274" y="194"/>
                  </a:lnTo>
                  <a:lnTo>
                    <a:pt x="232" y="174"/>
                  </a:lnTo>
                  <a:lnTo>
                    <a:pt x="187" y="158"/>
                  </a:lnTo>
                  <a:lnTo>
                    <a:pt x="140" y="147"/>
                  </a:lnTo>
                  <a:close/>
                  <a:moveTo>
                    <a:pt x="70" y="0"/>
                  </a:moveTo>
                  <a:lnTo>
                    <a:pt x="123" y="2"/>
                  </a:lnTo>
                  <a:lnTo>
                    <a:pt x="176" y="10"/>
                  </a:lnTo>
                  <a:lnTo>
                    <a:pt x="227" y="22"/>
                  </a:lnTo>
                  <a:lnTo>
                    <a:pt x="277" y="40"/>
                  </a:lnTo>
                  <a:lnTo>
                    <a:pt x="325" y="61"/>
                  </a:lnTo>
                  <a:lnTo>
                    <a:pt x="371" y="87"/>
                  </a:lnTo>
                  <a:lnTo>
                    <a:pt x="413" y="117"/>
                  </a:lnTo>
                  <a:lnTo>
                    <a:pt x="454" y="151"/>
                  </a:lnTo>
                  <a:lnTo>
                    <a:pt x="491" y="190"/>
                  </a:lnTo>
                  <a:lnTo>
                    <a:pt x="523" y="230"/>
                  </a:lnTo>
                  <a:lnTo>
                    <a:pt x="552" y="273"/>
                  </a:lnTo>
                  <a:lnTo>
                    <a:pt x="575" y="317"/>
                  </a:lnTo>
                  <a:lnTo>
                    <a:pt x="595" y="363"/>
                  </a:lnTo>
                  <a:lnTo>
                    <a:pt x="611" y="412"/>
                  </a:lnTo>
                  <a:lnTo>
                    <a:pt x="623" y="461"/>
                  </a:lnTo>
                  <a:lnTo>
                    <a:pt x="629" y="511"/>
                  </a:lnTo>
                  <a:lnTo>
                    <a:pt x="632" y="562"/>
                  </a:lnTo>
                  <a:lnTo>
                    <a:pt x="629" y="581"/>
                  </a:lnTo>
                  <a:lnTo>
                    <a:pt x="622" y="598"/>
                  </a:lnTo>
                  <a:lnTo>
                    <a:pt x="611" y="612"/>
                  </a:lnTo>
                  <a:lnTo>
                    <a:pt x="598" y="623"/>
                  </a:lnTo>
                  <a:lnTo>
                    <a:pt x="580" y="630"/>
                  </a:lnTo>
                  <a:lnTo>
                    <a:pt x="561" y="632"/>
                  </a:lnTo>
                  <a:lnTo>
                    <a:pt x="70" y="632"/>
                  </a:lnTo>
                  <a:lnTo>
                    <a:pt x="52" y="630"/>
                  </a:lnTo>
                  <a:lnTo>
                    <a:pt x="35" y="623"/>
                  </a:lnTo>
                  <a:lnTo>
                    <a:pt x="21" y="612"/>
                  </a:lnTo>
                  <a:lnTo>
                    <a:pt x="9" y="598"/>
                  </a:lnTo>
                  <a:lnTo>
                    <a:pt x="3" y="581"/>
                  </a:lnTo>
                  <a:lnTo>
                    <a:pt x="0" y="562"/>
                  </a:lnTo>
                  <a:lnTo>
                    <a:pt x="0" y="70"/>
                  </a:lnTo>
                  <a:lnTo>
                    <a:pt x="3" y="51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5" y="10"/>
                  </a:lnTo>
                  <a:lnTo>
                    <a:pt x="52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" name="Freeform 96"/>
            <p:cNvSpPr>
              <a:spLocks noEditPoints="1"/>
            </p:cNvSpPr>
            <p:nvPr/>
          </p:nvSpPr>
          <p:spPr bwMode="auto">
            <a:xfrm>
              <a:off x="996950" y="2192338"/>
              <a:ext cx="220663" cy="220663"/>
            </a:xfrm>
            <a:custGeom>
              <a:avLst/>
              <a:gdLst>
                <a:gd name="T0" fmla="*/ 569 w 1395"/>
                <a:gd name="T1" fmla="*/ 156 h 1394"/>
                <a:gd name="T2" fmla="*/ 461 w 1395"/>
                <a:gd name="T3" fmla="*/ 194 h 1394"/>
                <a:gd name="T4" fmla="*/ 364 w 1395"/>
                <a:gd name="T5" fmla="*/ 252 h 1394"/>
                <a:gd name="T6" fmla="*/ 281 w 1395"/>
                <a:gd name="T7" fmla="*/ 328 h 1394"/>
                <a:gd name="T8" fmla="*/ 215 w 1395"/>
                <a:gd name="T9" fmla="*/ 419 h 1394"/>
                <a:gd name="T10" fmla="*/ 168 w 1395"/>
                <a:gd name="T11" fmla="*/ 524 h 1394"/>
                <a:gd name="T12" fmla="*/ 144 w 1395"/>
                <a:gd name="T13" fmla="*/ 638 h 1394"/>
                <a:gd name="T14" fmla="*/ 144 w 1395"/>
                <a:gd name="T15" fmla="*/ 758 h 1394"/>
                <a:gd name="T16" fmla="*/ 169 w 1395"/>
                <a:gd name="T17" fmla="*/ 873 h 1394"/>
                <a:gd name="T18" fmla="*/ 217 w 1395"/>
                <a:gd name="T19" fmla="*/ 978 h 1394"/>
                <a:gd name="T20" fmla="*/ 284 w 1395"/>
                <a:gd name="T21" fmla="*/ 1069 h 1394"/>
                <a:gd name="T22" fmla="*/ 369 w 1395"/>
                <a:gd name="T23" fmla="*/ 1146 h 1394"/>
                <a:gd name="T24" fmla="*/ 468 w 1395"/>
                <a:gd name="T25" fmla="*/ 1205 h 1394"/>
                <a:gd name="T26" fmla="*/ 578 w 1395"/>
                <a:gd name="T27" fmla="*/ 1241 h 1394"/>
                <a:gd name="T28" fmla="*/ 697 w 1395"/>
                <a:gd name="T29" fmla="*/ 1254 h 1394"/>
                <a:gd name="T30" fmla="*/ 815 w 1395"/>
                <a:gd name="T31" fmla="*/ 1242 h 1394"/>
                <a:gd name="T32" fmla="*/ 925 w 1395"/>
                <a:gd name="T33" fmla="*/ 1206 h 1394"/>
                <a:gd name="T34" fmla="*/ 1023 w 1395"/>
                <a:gd name="T35" fmla="*/ 1148 h 1394"/>
                <a:gd name="T36" fmla="*/ 1107 w 1395"/>
                <a:gd name="T37" fmla="*/ 1074 h 1394"/>
                <a:gd name="T38" fmla="*/ 1175 w 1395"/>
                <a:gd name="T39" fmla="*/ 983 h 1394"/>
                <a:gd name="T40" fmla="*/ 1223 w 1395"/>
                <a:gd name="T41" fmla="*/ 880 h 1394"/>
                <a:gd name="T42" fmla="*/ 1249 w 1395"/>
                <a:gd name="T43" fmla="*/ 767 h 1394"/>
                <a:gd name="T44" fmla="*/ 679 w 1395"/>
                <a:gd name="T45" fmla="*/ 765 h 1394"/>
                <a:gd name="T46" fmla="*/ 648 w 1395"/>
                <a:gd name="T47" fmla="*/ 747 h 1394"/>
                <a:gd name="T48" fmla="*/ 630 w 1395"/>
                <a:gd name="T49" fmla="*/ 716 h 1394"/>
                <a:gd name="T50" fmla="*/ 628 w 1395"/>
                <a:gd name="T51" fmla="*/ 145 h 1394"/>
                <a:gd name="T52" fmla="*/ 716 w 1395"/>
                <a:gd name="T53" fmla="*/ 2 h 1394"/>
                <a:gd name="T54" fmla="*/ 747 w 1395"/>
                <a:gd name="T55" fmla="*/ 20 h 1394"/>
                <a:gd name="T56" fmla="*/ 765 w 1395"/>
                <a:gd name="T57" fmla="*/ 51 h 1394"/>
                <a:gd name="T58" fmla="*/ 768 w 1395"/>
                <a:gd name="T59" fmla="*/ 627 h 1394"/>
                <a:gd name="T60" fmla="*/ 1343 w 1395"/>
                <a:gd name="T61" fmla="*/ 629 h 1394"/>
                <a:gd name="T62" fmla="*/ 1375 w 1395"/>
                <a:gd name="T63" fmla="*/ 647 h 1394"/>
                <a:gd name="T64" fmla="*/ 1392 w 1395"/>
                <a:gd name="T65" fmla="*/ 678 h 1394"/>
                <a:gd name="T66" fmla="*/ 1392 w 1395"/>
                <a:gd name="T67" fmla="*/ 764 h 1394"/>
                <a:gd name="T68" fmla="*/ 1367 w 1395"/>
                <a:gd name="T69" fmla="*/ 893 h 1394"/>
                <a:gd name="T70" fmla="*/ 1320 w 1395"/>
                <a:gd name="T71" fmla="*/ 1012 h 1394"/>
                <a:gd name="T72" fmla="*/ 1252 w 1395"/>
                <a:gd name="T73" fmla="*/ 1118 h 1394"/>
                <a:gd name="T74" fmla="*/ 1167 w 1395"/>
                <a:gd name="T75" fmla="*/ 1212 h 1394"/>
                <a:gd name="T76" fmla="*/ 1067 w 1395"/>
                <a:gd name="T77" fmla="*/ 1288 h 1394"/>
                <a:gd name="T78" fmla="*/ 953 w 1395"/>
                <a:gd name="T79" fmla="*/ 1345 h 1394"/>
                <a:gd name="T80" fmla="*/ 830 w 1395"/>
                <a:gd name="T81" fmla="*/ 1381 h 1394"/>
                <a:gd name="T82" fmla="*/ 697 w 1395"/>
                <a:gd name="T83" fmla="*/ 1394 h 1394"/>
                <a:gd name="T84" fmla="*/ 565 w 1395"/>
                <a:gd name="T85" fmla="*/ 1381 h 1394"/>
                <a:gd name="T86" fmla="*/ 442 w 1395"/>
                <a:gd name="T87" fmla="*/ 1345 h 1394"/>
                <a:gd name="T88" fmla="*/ 328 w 1395"/>
                <a:gd name="T89" fmla="*/ 1288 h 1394"/>
                <a:gd name="T90" fmla="*/ 228 w 1395"/>
                <a:gd name="T91" fmla="*/ 1212 h 1394"/>
                <a:gd name="T92" fmla="*/ 143 w 1395"/>
                <a:gd name="T93" fmla="*/ 1118 h 1394"/>
                <a:gd name="T94" fmla="*/ 76 w 1395"/>
                <a:gd name="T95" fmla="*/ 1012 h 1394"/>
                <a:gd name="T96" fmla="*/ 28 w 1395"/>
                <a:gd name="T97" fmla="*/ 893 h 1394"/>
                <a:gd name="T98" fmla="*/ 3 w 1395"/>
                <a:gd name="T99" fmla="*/ 764 h 1394"/>
                <a:gd name="T100" fmla="*/ 3 w 1395"/>
                <a:gd name="T101" fmla="*/ 630 h 1394"/>
                <a:gd name="T102" fmla="*/ 28 w 1395"/>
                <a:gd name="T103" fmla="*/ 501 h 1394"/>
                <a:gd name="T104" fmla="*/ 76 w 1395"/>
                <a:gd name="T105" fmla="*/ 382 h 1394"/>
                <a:gd name="T106" fmla="*/ 143 w 1395"/>
                <a:gd name="T107" fmla="*/ 276 h 1394"/>
                <a:gd name="T108" fmla="*/ 228 w 1395"/>
                <a:gd name="T109" fmla="*/ 182 h 1394"/>
                <a:gd name="T110" fmla="*/ 328 w 1395"/>
                <a:gd name="T111" fmla="*/ 107 h 1394"/>
                <a:gd name="T112" fmla="*/ 442 w 1395"/>
                <a:gd name="T113" fmla="*/ 49 h 1394"/>
                <a:gd name="T114" fmla="*/ 565 w 1395"/>
                <a:gd name="T115" fmla="*/ 12 h 1394"/>
                <a:gd name="T116" fmla="*/ 697 w 1395"/>
                <a:gd name="T117" fmla="*/ 0 h 1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95" h="1394">
                  <a:moveTo>
                    <a:pt x="628" y="145"/>
                  </a:moveTo>
                  <a:lnTo>
                    <a:pt x="569" y="156"/>
                  </a:lnTo>
                  <a:lnTo>
                    <a:pt x="514" y="172"/>
                  </a:lnTo>
                  <a:lnTo>
                    <a:pt x="461" y="194"/>
                  </a:lnTo>
                  <a:lnTo>
                    <a:pt x="411" y="220"/>
                  </a:lnTo>
                  <a:lnTo>
                    <a:pt x="364" y="252"/>
                  </a:lnTo>
                  <a:lnTo>
                    <a:pt x="320" y="287"/>
                  </a:lnTo>
                  <a:lnTo>
                    <a:pt x="281" y="328"/>
                  </a:lnTo>
                  <a:lnTo>
                    <a:pt x="246" y="372"/>
                  </a:lnTo>
                  <a:lnTo>
                    <a:pt x="215" y="419"/>
                  </a:lnTo>
                  <a:lnTo>
                    <a:pt x="190" y="470"/>
                  </a:lnTo>
                  <a:lnTo>
                    <a:pt x="168" y="524"/>
                  </a:lnTo>
                  <a:lnTo>
                    <a:pt x="153" y="579"/>
                  </a:lnTo>
                  <a:lnTo>
                    <a:pt x="144" y="638"/>
                  </a:lnTo>
                  <a:lnTo>
                    <a:pt x="141" y="697"/>
                  </a:lnTo>
                  <a:lnTo>
                    <a:pt x="144" y="758"/>
                  </a:lnTo>
                  <a:lnTo>
                    <a:pt x="153" y="816"/>
                  </a:lnTo>
                  <a:lnTo>
                    <a:pt x="169" y="873"/>
                  </a:lnTo>
                  <a:lnTo>
                    <a:pt x="191" y="927"/>
                  </a:lnTo>
                  <a:lnTo>
                    <a:pt x="217" y="978"/>
                  </a:lnTo>
                  <a:lnTo>
                    <a:pt x="248" y="1026"/>
                  </a:lnTo>
                  <a:lnTo>
                    <a:pt x="284" y="1069"/>
                  </a:lnTo>
                  <a:lnTo>
                    <a:pt x="325" y="1110"/>
                  </a:lnTo>
                  <a:lnTo>
                    <a:pt x="369" y="1146"/>
                  </a:lnTo>
                  <a:lnTo>
                    <a:pt x="417" y="1178"/>
                  </a:lnTo>
                  <a:lnTo>
                    <a:pt x="468" y="1205"/>
                  </a:lnTo>
                  <a:lnTo>
                    <a:pt x="522" y="1226"/>
                  </a:lnTo>
                  <a:lnTo>
                    <a:pt x="578" y="1241"/>
                  </a:lnTo>
                  <a:lnTo>
                    <a:pt x="638" y="1250"/>
                  </a:lnTo>
                  <a:lnTo>
                    <a:pt x="697" y="1254"/>
                  </a:lnTo>
                  <a:lnTo>
                    <a:pt x="758" y="1250"/>
                  </a:lnTo>
                  <a:lnTo>
                    <a:pt x="815" y="1242"/>
                  </a:lnTo>
                  <a:lnTo>
                    <a:pt x="872" y="1226"/>
                  </a:lnTo>
                  <a:lnTo>
                    <a:pt x="925" y="1206"/>
                  </a:lnTo>
                  <a:lnTo>
                    <a:pt x="975" y="1179"/>
                  </a:lnTo>
                  <a:lnTo>
                    <a:pt x="1023" y="1148"/>
                  </a:lnTo>
                  <a:lnTo>
                    <a:pt x="1066" y="1113"/>
                  </a:lnTo>
                  <a:lnTo>
                    <a:pt x="1107" y="1074"/>
                  </a:lnTo>
                  <a:lnTo>
                    <a:pt x="1143" y="1030"/>
                  </a:lnTo>
                  <a:lnTo>
                    <a:pt x="1175" y="983"/>
                  </a:lnTo>
                  <a:lnTo>
                    <a:pt x="1201" y="933"/>
                  </a:lnTo>
                  <a:lnTo>
                    <a:pt x="1223" y="880"/>
                  </a:lnTo>
                  <a:lnTo>
                    <a:pt x="1239" y="825"/>
                  </a:lnTo>
                  <a:lnTo>
                    <a:pt x="1249" y="767"/>
                  </a:lnTo>
                  <a:lnTo>
                    <a:pt x="697" y="767"/>
                  </a:lnTo>
                  <a:lnTo>
                    <a:pt x="679" y="765"/>
                  </a:lnTo>
                  <a:lnTo>
                    <a:pt x="662" y="758"/>
                  </a:lnTo>
                  <a:lnTo>
                    <a:pt x="648" y="747"/>
                  </a:lnTo>
                  <a:lnTo>
                    <a:pt x="636" y="732"/>
                  </a:lnTo>
                  <a:lnTo>
                    <a:pt x="630" y="716"/>
                  </a:lnTo>
                  <a:lnTo>
                    <a:pt x="628" y="697"/>
                  </a:lnTo>
                  <a:lnTo>
                    <a:pt x="628" y="145"/>
                  </a:lnTo>
                  <a:close/>
                  <a:moveTo>
                    <a:pt x="697" y="0"/>
                  </a:moveTo>
                  <a:lnTo>
                    <a:pt x="716" y="2"/>
                  </a:lnTo>
                  <a:lnTo>
                    <a:pt x="733" y="10"/>
                  </a:lnTo>
                  <a:lnTo>
                    <a:pt x="747" y="20"/>
                  </a:lnTo>
                  <a:lnTo>
                    <a:pt x="759" y="34"/>
                  </a:lnTo>
                  <a:lnTo>
                    <a:pt x="765" y="51"/>
                  </a:lnTo>
                  <a:lnTo>
                    <a:pt x="768" y="70"/>
                  </a:lnTo>
                  <a:lnTo>
                    <a:pt x="768" y="627"/>
                  </a:lnTo>
                  <a:lnTo>
                    <a:pt x="1325" y="627"/>
                  </a:lnTo>
                  <a:lnTo>
                    <a:pt x="1343" y="629"/>
                  </a:lnTo>
                  <a:lnTo>
                    <a:pt x="1360" y="636"/>
                  </a:lnTo>
                  <a:lnTo>
                    <a:pt x="1375" y="647"/>
                  </a:lnTo>
                  <a:lnTo>
                    <a:pt x="1385" y="662"/>
                  </a:lnTo>
                  <a:lnTo>
                    <a:pt x="1392" y="678"/>
                  </a:lnTo>
                  <a:lnTo>
                    <a:pt x="1395" y="697"/>
                  </a:lnTo>
                  <a:lnTo>
                    <a:pt x="1392" y="764"/>
                  </a:lnTo>
                  <a:lnTo>
                    <a:pt x="1382" y="829"/>
                  </a:lnTo>
                  <a:lnTo>
                    <a:pt x="1367" y="893"/>
                  </a:lnTo>
                  <a:lnTo>
                    <a:pt x="1346" y="954"/>
                  </a:lnTo>
                  <a:lnTo>
                    <a:pt x="1320" y="1012"/>
                  </a:lnTo>
                  <a:lnTo>
                    <a:pt x="1289" y="1066"/>
                  </a:lnTo>
                  <a:lnTo>
                    <a:pt x="1252" y="1118"/>
                  </a:lnTo>
                  <a:lnTo>
                    <a:pt x="1212" y="1167"/>
                  </a:lnTo>
                  <a:lnTo>
                    <a:pt x="1167" y="1212"/>
                  </a:lnTo>
                  <a:lnTo>
                    <a:pt x="1119" y="1252"/>
                  </a:lnTo>
                  <a:lnTo>
                    <a:pt x="1067" y="1288"/>
                  </a:lnTo>
                  <a:lnTo>
                    <a:pt x="1012" y="1320"/>
                  </a:lnTo>
                  <a:lnTo>
                    <a:pt x="953" y="1345"/>
                  </a:lnTo>
                  <a:lnTo>
                    <a:pt x="893" y="1366"/>
                  </a:lnTo>
                  <a:lnTo>
                    <a:pt x="830" y="1381"/>
                  </a:lnTo>
                  <a:lnTo>
                    <a:pt x="765" y="1391"/>
                  </a:lnTo>
                  <a:lnTo>
                    <a:pt x="697" y="1394"/>
                  </a:lnTo>
                  <a:lnTo>
                    <a:pt x="630" y="1391"/>
                  </a:lnTo>
                  <a:lnTo>
                    <a:pt x="565" y="1381"/>
                  </a:lnTo>
                  <a:lnTo>
                    <a:pt x="502" y="1366"/>
                  </a:lnTo>
                  <a:lnTo>
                    <a:pt x="442" y="1345"/>
                  </a:lnTo>
                  <a:lnTo>
                    <a:pt x="383" y="1320"/>
                  </a:lnTo>
                  <a:lnTo>
                    <a:pt x="328" y="1288"/>
                  </a:lnTo>
                  <a:lnTo>
                    <a:pt x="276" y="1252"/>
                  </a:lnTo>
                  <a:lnTo>
                    <a:pt x="228" y="1212"/>
                  </a:lnTo>
                  <a:lnTo>
                    <a:pt x="183" y="1167"/>
                  </a:lnTo>
                  <a:lnTo>
                    <a:pt x="143" y="1118"/>
                  </a:lnTo>
                  <a:lnTo>
                    <a:pt x="107" y="1066"/>
                  </a:lnTo>
                  <a:lnTo>
                    <a:pt x="76" y="1012"/>
                  </a:lnTo>
                  <a:lnTo>
                    <a:pt x="49" y="954"/>
                  </a:lnTo>
                  <a:lnTo>
                    <a:pt x="28" y="893"/>
                  </a:lnTo>
                  <a:lnTo>
                    <a:pt x="13" y="829"/>
                  </a:lnTo>
                  <a:lnTo>
                    <a:pt x="3" y="764"/>
                  </a:lnTo>
                  <a:lnTo>
                    <a:pt x="0" y="697"/>
                  </a:lnTo>
                  <a:lnTo>
                    <a:pt x="3" y="630"/>
                  </a:lnTo>
                  <a:lnTo>
                    <a:pt x="13" y="565"/>
                  </a:lnTo>
                  <a:lnTo>
                    <a:pt x="28" y="501"/>
                  </a:lnTo>
                  <a:lnTo>
                    <a:pt x="49" y="441"/>
                  </a:lnTo>
                  <a:lnTo>
                    <a:pt x="76" y="382"/>
                  </a:lnTo>
                  <a:lnTo>
                    <a:pt x="107" y="328"/>
                  </a:lnTo>
                  <a:lnTo>
                    <a:pt x="143" y="276"/>
                  </a:lnTo>
                  <a:lnTo>
                    <a:pt x="183" y="227"/>
                  </a:lnTo>
                  <a:lnTo>
                    <a:pt x="228" y="182"/>
                  </a:lnTo>
                  <a:lnTo>
                    <a:pt x="276" y="142"/>
                  </a:lnTo>
                  <a:lnTo>
                    <a:pt x="328" y="107"/>
                  </a:lnTo>
                  <a:lnTo>
                    <a:pt x="383" y="75"/>
                  </a:lnTo>
                  <a:lnTo>
                    <a:pt x="442" y="49"/>
                  </a:lnTo>
                  <a:lnTo>
                    <a:pt x="502" y="28"/>
                  </a:lnTo>
                  <a:lnTo>
                    <a:pt x="565" y="12"/>
                  </a:lnTo>
                  <a:lnTo>
                    <a:pt x="630" y="3"/>
                  </a:lnTo>
                  <a:lnTo>
                    <a:pt x="6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307155" y="4829959"/>
            <a:ext cx="515959" cy="590881"/>
            <a:chOff x="9990138" y="2690813"/>
            <a:chExt cx="481013" cy="550863"/>
          </a:xfrm>
          <a:solidFill>
            <a:schemeClr val="bg1"/>
          </a:solidFill>
        </p:grpSpPr>
        <p:sp>
          <p:nvSpPr>
            <p:cNvPr id="44" name="Freeform 107"/>
            <p:cNvSpPr/>
            <p:nvPr/>
          </p:nvSpPr>
          <p:spPr bwMode="auto">
            <a:xfrm>
              <a:off x="10121901" y="3182938"/>
              <a:ext cx="219075" cy="58738"/>
            </a:xfrm>
            <a:custGeom>
              <a:avLst/>
              <a:gdLst>
                <a:gd name="T0" fmla="*/ 689 w 1378"/>
                <a:gd name="T1" fmla="*/ 0 h 371"/>
                <a:gd name="T2" fmla="*/ 708 w 1378"/>
                <a:gd name="T3" fmla="*/ 2 h 371"/>
                <a:gd name="T4" fmla="*/ 724 w 1378"/>
                <a:gd name="T5" fmla="*/ 10 h 371"/>
                <a:gd name="T6" fmla="*/ 739 w 1378"/>
                <a:gd name="T7" fmla="*/ 20 h 371"/>
                <a:gd name="T8" fmla="*/ 749 w 1378"/>
                <a:gd name="T9" fmla="*/ 35 h 371"/>
                <a:gd name="T10" fmla="*/ 757 w 1378"/>
                <a:gd name="T11" fmla="*/ 51 h 371"/>
                <a:gd name="T12" fmla="*/ 759 w 1378"/>
                <a:gd name="T13" fmla="*/ 70 h 371"/>
                <a:gd name="T14" fmla="*/ 759 w 1378"/>
                <a:gd name="T15" fmla="*/ 230 h 371"/>
                <a:gd name="T16" fmla="*/ 1307 w 1378"/>
                <a:gd name="T17" fmla="*/ 230 h 371"/>
                <a:gd name="T18" fmla="*/ 1326 w 1378"/>
                <a:gd name="T19" fmla="*/ 232 h 371"/>
                <a:gd name="T20" fmla="*/ 1343 w 1378"/>
                <a:gd name="T21" fmla="*/ 239 h 371"/>
                <a:gd name="T22" fmla="*/ 1357 w 1378"/>
                <a:gd name="T23" fmla="*/ 250 h 371"/>
                <a:gd name="T24" fmla="*/ 1368 w 1378"/>
                <a:gd name="T25" fmla="*/ 265 h 371"/>
                <a:gd name="T26" fmla="*/ 1375 w 1378"/>
                <a:gd name="T27" fmla="*/ 282 h 371"/>
                <a:gd name="T28" fmla="*/ 1378 w 1378"/>
                <a:gd name="T29" fmla="*/ 300 h 371"/>
                <a:gd name="T30" fmla="*/ 1376 w 1378"/>
                <a:gd name="T31" fmla="*/ 319 h 371"/>
                <a:gd name="T32" fmla="*/ 1368 w 1378"/>
                <a:gd name="T33" fmla="*/ 336 h 371"/>
                <a:gd name="T34" fmla="*/ 1358 w 1378"/>
                <a:gd name="T35" fmla="*/ 349 h 371"/>
                <a:gd name="T36" fmla="*/ 1343 w 1378"/>
                <a:gd name="T37" fmla="*/ 361 h 371"/>
                <a:gd name="T38" fmla="*/ 1326 w 1378"/>
                <a:gd name="T39" fmla="*/ 367 h 371"/>
                <a:gd name="T40" fmla="*/ 1308 w 1378"/>
                <a:gd name="T41" fmla="*/ 371 h 371"/>
                <a:gd name="T42" fmla="*/ 71 w 1378"/>
                <a:gd name="T43" fmla="*/ 371 h 371"/>
                <a:gd name="T44" fmla="*/ 52 w 1378"/>
                <a:gd name="T45" fmla="*/ 367 h 371"/>
                <a:gd name="T46" fmla="*/ 35 w 1378"/>
                <a:gd name="T47" fmla="*/ 361 h 371"/>
                <a:gd name="T48" fmla="*/ 21 w 1378"/>
                <a:gd name="T49" fmla="*/ 349 h 371"/>
                <a:gd name="T50" fmla="*/ 9 w 1378"/>
                <a:gd name="T51" fmla="*/ 336 h 371"/>
                <a:gd name="T52" fmla="*/ 3 w 1378"/>
                <a:gd name="T53" fmla="*/ 319 h 371"/>
                <a:gd name="T54" fmla="*/ 0 w 1378"/>
                <a:gd name="T55" fmla="*/ 300 h 371"/>
                <a:gd name="T56" fmla="*/ 3 w 1378"/>
                <a:gd name="T57" fmla="*/ 282 h 371"/>
                <a:gd name="T58" fmla="*/ 9 w 1378"/>
                <a:gd name="T59" fmla="*/ 265 h 371"/>
                <a:gd name="T60" fmla="*/ 21 w 1378"/>
                <a:gd name="T61" fmla="*/ 250 h 371"/>
                <a:gd name="T62" fmla="*/ 35 w 1378"/>
                <a:gd name="T63" fmla="*/ 239 h 371"/>
                <a:gd name="T64" fmla="*/ 52 w 1378"/>
                <a:gd name="T65" fmla="*/ 232 h 371"/>
                <a:gd name="T66" fmla="*/ 71 w 1378"/>
                <a:gd name="T67" fmla="*/ 230 h 371"/>
                <a:gd name="T68" fmla="*/ 618 w 1378"/>
                <a:gd name="T69" fmla="*/ 230 h 371"/>
                <a:gd name="T70" fmla="*/ 618 w 1378"/>
                <a:gd name="T71" fmla="*/ 70 h 371"/>
                <a:gd name="T72" fmla="*/ 621 w 1378"/>
                <a:gd name="T73" fmla="*/ 51 h 371"/>
                <a:gd name="T74" fmla="*/ 627 w 1378"/>
                <a:gd name="T75" fmla="*/ 35 h 371"/>
                <a:gd name="T76" fmla="*/ 639 w 1378"/>
                <a:gd name="T77" fmla="*/ 20 h 371"/>
                <a:gd name="T78" fmla="*/ 653 w 1378"/>
                <a:gd name="T79" fmla="*/ 10 h 371"/>
                <a:gd name="T80" fmla="*/ 670 w 1378"/>
                <a:gd name="T81" fmla="*/ 2 h 371"/>
                <a:gd name="T82" fmla="*/ 689 w 1378"/>
                <a:gd name="T83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78" h="371">
                  <a:moveTo>
                    <a:pt x="689" y="0"/>
                  </a:moveTo>
                  <a:lnTo>
                    <a:pt x="708" y="2"/>
                  </a:lnTo>
                  <a:lnTo>
                    <a:pt x="724" y="10"/>
                  </a:lnTo>
                  <a:lnTo>
                    <a:pt x="739" y="20"/>
                  </a:lnTo>
                  <a:lnTo>
                    <a:pt x="749" y="35"/>
                  </a:lnTo>
                  <a:lnTo>
                    <a:pt x="757" y="51"/>
                  </a:lnTo>
                  <a:lnTo>
                    <a:pt x="759" y="70"/>
                  </a:lnTo>
                  <a:lnTo>
                    <a:pt x="759" y="230"/>
                  </a:lnTo>
                  <a:lnTo>
                    <a:pt x="1307" y="230"/>
                  </a:lnTo>
                  <a:lnTo>
                    <a:pt x="1326" y="232"/>
                  </a:lnTo>
                  <a:lnTo>
                    <a:pt x="1343" y="239"/>
                  </a:lnTo>
                  <a:lnTo>
                    <a:pt x="1357" y="250"/>
                  </a:lnTo>
                  <a:lnTo>
                    <a:pt x="1368" y="265"/>
                  </a:lnTo>
                  <a:lnTo>
                    <a:pt x="1375" y="282"/>
                  </a:lnTo>
                  <a:lnTo>
                    <a:pt x="1378" y="300"/>
                  </a:lnTo>
                  <a:lnTo>
                    <a:pt x="1376" y="319"/>
                  </a:lnTo>
                  <a:lnTo>
                    <a:pt x="1368" y="336"/>
                  </a:lnTo>
                  <a:lnTo>
                    <a:pt x="1358" y="349"/>
                  </a:lnTo>
                  <a:lnTo>
                    <a:pt x="1343" y="361"/>
                  </a:lnTo>
                  <a:lnTo>
                    <a:pt x="1326" y="367"/>
                  </a:lnTo>
                  <a:lnTo>
                    <a:pt x="1308" y="371"/>
                  </a:lnTo>
                  <a:lnTo>
                    <a:pt x="71" y="371"/>
                  </a:lnTo>
                  <a:lnTo>
                    <a:pt x="52" y="367"/>
                  </a:lnTo>
                  <a:lnTo>
                    <a:pt x="35" y="361"/>
                  </a:lnTo>
                  <a:lnTo>
                    <a:pt x="21" y="349"/>
                  </a:lnTo>
                  <a:lnTo>
                    <a:pt x="9" y="336"/>
                  </a:lnTo>
                  <a:lnTo>
                    <a:pt x="3" y="319"/>
                  </a:lnTo>
                  <a:lnTo>
                    <a:pt x="0" y="300"/>
                  </a:lnTo>
                  <a:lnTo>
                    <a:pt x="3" y="282"/>
                  </a:lnTo>
                  <a:lnTo>
                    <a:pt x="9" y="265"/>
                  </a:lnTo>
                  <a:lnTo>
                    <a:pt x="21" y="250"/>
                  </a:lnTo>
                  <a:lnTo>
                    <a:pt x="35" y="239"/>
                  </a:lnTo>
                  <a:lnTo>
                    <a:pt x="52" y="232"/>
                  </a:lnTo>
                  <a:lnTo>
                    <a:pt x="71" y="230"/>
                  </a:lnTo>
                  <a:lnTo>
                    <a:pt x="618" y="230"/>
                  </a:lnTo>
                  <a:lnTo>
                    <a:pt x="618" y="70"/>
                  </a:lnTo>
                  <a:lnTo>
                    <a:pt x="621" y="51"/>
                  </a:lnTo>
                  <a:lnTo>
                    <a:pt x="627" y="35"/>
                  </a:lnTo>
                  <a:lnTo>
                    <a:pt x="639" y="20"/>
                  </a:lnTo>
                  <a:lnTo>
                    <a:pt x="653" y="10"/>
                  </a:lnTo>
                  <a:lnTo>
                    <a:pt x="670" y="2"/>
                  </a:lnTo>
                  <a:lnTo>
                    <a:pt x="6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" name="Freeform 108"/>
            <p:cNvSpPr>
              <a:spLocks noEditPoints="1"/>
            </p:cNvSpPr>
            <p:nvPr/>
          </p:nvSpPr>
          <p:spPr bwMode="auto">
            <a:xfrm>
              <a:off x="9990138" y="2809875"/>
              <a:ext cx="481013" cy="347663"/>
            </a:xfrm>
            <a:custGeom>
              <a:avLst/>
              <a:gdLst>
                <a:gd name="T0" fmla="*/ 1388 w 3034"/>
                <a:gd name="T1" fmla="*/ 1364 h 2187"/>
                <a:gd name="T2" fmla="*/ 1263 w 3034"/>
                <a:gd name="T3" fmla="*/ 1465 h 2187"/>
                <a:gd name="T4" fmla="*/ 1808 w 3034"/>
                <a:gd name="T5" fmla="*/ 1577 h 2187"/>
                <a:gd name="T6" fmla="*/ 1732 w 3034"/>
                <a:gd name="T7" fmla="*/ 1434 h 2187"/>
                <a:gd name="T8" fmla="*/ 1594 w 3034"/>
                <a:gd name="T9" fmla="*/ 1351 h 2187"/>
                <a:gd name="T10" fmla="*/ 2873 w 3034"/>
                <a:gd name="T11" fmla="*/ 0 h 2187"/>
                <a:gd name="T12" fmla="*/ 2986 w 3034"/>
                <a:gd name="T13" fmla="*/ 47 h 2187"/>
                <a:gd name="T14" fmla="*/ 3034 w 3034"/>
                <a:gd name="T15" fmla="*/ 160 h 2187"/>
                <a:gd name="T16" fmla="*/ 3006 w 3034"/>
                <a:gd name="T17" fmla="*/ 2117 h 2187"/>
                <a:gd name="T18" fmla="*/ 2906 w 3034"/>
                <a:gd name="T19" fmla="*/ 2184 h 2187"/>
                <a:gd name="T20" fmla="*/ 98 w 3034"/>
                <a:gd name="T21" fmla="*/ 2175 h 2187"/>
                <a:gd name="T22" fmla="*/ 13 w 3034"/>
                <a:gd name="T23" fmla="*/ 2089 h 2187"/>
                <a:gd name="T24" fmla="*/ 2 w 3034"/>
                <a:gd name="T25" fmla="*/ 1625 h 2187"/>
                <a:gd name="T26" fmla="*/ 51 w 3034"/>
                <a:gd name="T27" fmla="*/ 1576 h 2187"/>
                <a:gd name="T28" fmla="*/ 645 w 3034"/>
                <a:gd name="T29" fmla="*/ 1577 h 2187"/>
                <a:gd name="T30" fmla="*/ 716 w 3034"/>
                <a:gd name="T31" fmla="*/ 1411 h 2187"/>
                <a:gd name="T32" fmla="*/ 851 w 3034"/>
                <a:gd name="T33" fmla="*/ 1296 h 2187"/>
                <a:gd name="T34" fmla="*/ 1030 w 3034"/>
                <a:gd name="T35" fmla="*/ 1252 h 2187"/>
                <a:gd name="T36" fmla="*/ 1090 w 3034"/>
                <a:gd name="T37" fmla="*/ 1287 h 2187"/>
                <a:gd name="T38" fmla="*/ 1090 w 3034"/>
                <a:gd name="T39" fmla="*/ 1358 h 2187"/>
                <a:gd name="T40" fmla="*/ 1030 w 3034"/>
                <a:gd name="T41" fmla="*/ 1393 h 2187"/>
                <a:gd name="T42" fmla="*/ 892 w 3034"/>
                <a:gd name="T43" fmla="*/ 1434 h 2187"/>
                <a:gd name="T44" fmla="*/ 801 w 3034"/>
                <a:gd name="T45" fmla="*/ 1542 h 2187"/>
                <a:gd name="T46" fmla="*/ 1096 w 3034"/>
                <a:gd name="T47" fmla="*/ 1482 h 2187"/>
                <a:gd name="T48" fmla="*/ 1200 w 3034"/>
                <a:gd name="T49" fmla="*/ 1324 h 2187"/>
                <a:gd name="T50" fmla="*/ 1362 w 3034"/>
                <a:gd name="T51" fmla="*/ 1224 h 2187"/>
                <a:gd name="T52" fmla="*/ 1432 w 3034"/>
                <a:gd name="T53" fmla="*/ 1206 h 2187"/>
                <a:gd name="T54" fmla="*/ 1519 w 3034"/>
                <a:gd name="T55" fmla="*/ 1199 h 2187"/>
                <a:gd name="T56" fmla="*/ 1695 w 3034"/>
                <a:gd name="T57" fmla="*/ 1238 h 2187"/>
                <a:gd name="T58" fmla="*/ 1849 w 3034"/>
                <a:gd name="T59" fmla="*/ 1356 h 2187"/>
                <a:gd name="T60" fmla="*/ 1940 w 3034"/>
                <a:gd name="T61" fmla="*/ 1528 h 2187"/>
                <a:gd name="T62" fmla="*/ 2201 w 3034"/>
                <a:gd name="T63" fmla="*/ 1511 h 2187"/>
                <a:gd name="T64" fmla="*/ 2096 w 3034"/>
                <a:gd name="T65" fmla="*/ 1417 h 2187"/>
                <a:gd name="T66" fmla="*/ 1970 w 3034"/>
                <a:gd name="T67" fmla="*/ 1391 h 2187"/>
                <a:gd name="T68" fmla="*/ 1920 w 3034"/>
                <a:gd name="T69" fmla="*/ 1342 h 2187"/>
                <a:gd name="T70" fmla="*/ 1938 w 3034"/>
                <a:gd name="T71" fmla="*/ 1273 h 2187"/>
                <a:gd name="T72" fmla="*/ 2035 w 3034"/>
                <a:gd name="T73" fmla="*/ 1255 h 2187"/>
                <a:gd name="T74" fmla="*/ 2206 w 3034"/>
                <a:gd name="T75" fmla="*/ 1319 h 2187"/>
                <a:gd name="T76" fmla="*/ 2328 w 3034"/>
                <a:gd name="T77" fmla="*/ 1449 h 2187"/>
                <a:gd name="T78" fmla="*/ 2674 w 3034"/>
                <a:gd name="T79" fmla="*/ 1577 h 2187"/>
                <a:gd name="T80" fmla="*/ 2734 w 3034"/>
                <a:gd name="T81" fmla="*/ 1612 h 2187"/>
                <a:gd name="T82" fmla="*/ 2734 w 3034"/>
                <a:gd name="T83" fmla="*/ 1683 h 2187"/>
                <a:gd name="T84" fmla="*/ 2674 w 3034"/>
                <a:gd name="T85" fmla="*/ 1718 h 2187"/>
                <a:gd name="T86" fmla="*/ 150 w 3034"/>
                <a:gd name="T87" fmla="*/ 2045 h 2187"/>
                <a:gd name="T88" fmla="*/ 2891 w 3034"/>
                <a:gd name="T89" fmla="*/ 2037 h 2187"/>
                <a:gd name="T90" fmla="*/ 2883 w 3034"/>
                <a:gd name="T91" fmla="*/ 143 h 2187"/>
                <a:gd name="T92" fmla="*/ 2078 w 3034"/>
                <a:gd name="T93" fmla="*/ 131 h 2187"/>
                <a:gd name="T94" fmla="*/ 2044 w 3034"/>
                <a:gd name="T95" fmla="*/ 70 h 2187"/>
                <a:gd name="T96" fmla="*/ 2078 w 3034"/>
                <a:gd name="T97" fmla="*/ 9 h 2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34" h="2187">
                  <a:moveTo>
                    <a:pt x="1510" y="1339"/>
                  </a:moveTo>
                  <a:lnTo>
                    <a:pt x="1467" y="1342"/>
                  </a:lnTo>
                  <a:lnTo>
                    <a:pt x="1427" y="1351"/>
                  </a:lnTo>
                  <a:lnTo>
                    <a:pt x="1388" y="1364"/>
                  </a:lnTo>
                  <a:lnTo>
                    <a:pt x="1352" y="1383"/>
                  </a:lnTo>
                  <a:lnTo>
                    <a:pt x="1318" y="1407"/>
                  </a:lnTo>
                  <a:lnTo>
                    <a:pt x="1288" y="1434"/>
                  </a:lnTo>
                  <a:lnTo>
                    <a:pt x="1263" y="1465"/>
                  </a:lnTo>
                  <a:lnTo>
                    <a:pt x="1242" y="1500"/>
                  </a:lnTo>
                  <a:lnTo>
                    <a:pt x="1225" y="1537"/>
                  </a:lnTo>
                  <a:lnTo>
                    <a:pt x="1213" y="1577"/>
                  </a:lnTo>
                  <a:lnTo>
                    <a:pt x="1808" y="1577"/>
                  </a:lnTo>
                  <a:lnTo>
                    <a:pt x="1795" y="1537"/>
                  </a:lnTo>
                  <a:lnTo>
                    <a:pt x="1778" y="1500"/>
                  </a:lnTo>
                  <a:lnTo>
                    <a:pt x="1757" y="1465"/>
                  </a:lnTo>
                  <a:lnTo>
                    <a:pt x="1732" y="1434"/>
                  </a:lnTo>
                  <a:lnTo>
                    <a:pt x="1702" y="1407"/>
                  </a:lnTo>
                  <a:lnTo>
                    <a:pt x="1669" y="1383"/>
                  </a:lnTo>
                  <a:lnTo>
                    <a:pt x="1633" y="1364"/>
                  </a:lnTo>
                  <a:lnTo>
                    <a:pt x="1594" y="1351"/>
                  </a:lnTo>
                  <a:lnTo>
                    <a:pt x="1553" y="1342"/>
                  </a:lnTo>
                  <a:lnTo>
                    <a:pt x="1510" y="1339"/>
                  </a:lnTo>
                  <a:close/>
                  <a:moveTo>
                    <a:pt x="2114" y="0"/>
                  </a:moveTo>
                  <a:lnTo>
                    <a:pt x="2873" y="0"/>
                  </a:lnTo>
                  <a:lnTo>
                    <a:pt x="2906" y="3"/>
                  </a:lnTo>
                  <a:lnTo>
                    <a:pt x="2935" y="12"/>
                  </a:lnTo>
                  <a:lnTo>
                    <a:pt x="2963" y="27"/>
                  </a:lnTo>
                  <a:lnTo>
                    <a:pt x="2986" y="47"/>
                  </a:lnTo>
                  <a:lnTo>
                    <a:pt x="3006" y="71"/>
                  </a:lnTo>
                  <a:lnTo>
                    <a:pt x="3021" y="98"/>
                  </a:lnTo>
                  <a:lnTo>
                    <a:pt x="3030" y="128"/>
                  </a:lnTo>
                  <a:lnTo>
                    <a:pt x="3034" y="160"/>
                  </a:lnTo>
                  <a:lnTo>
                    <a:pt x="3034" y="2027"/>
                  </a:lnTo>
                  <a:lnTo>
                    <a:pt x="3030" y="2058"/>
                  </a:lnTo>
                  <a:lnTo>
                    <a:pt x="3021" y="2089"/>
                  </a:lnTo>
                  <a:lnTo>
                    <a:pt x="3006" y="2117"/>
                  </a:lnTo>
                  <a:lnTo>
                    <a:pt x="2986" y="2140"/>
                  </a:lnTo>
                  <a:lnTo>
                    <a:pt x="2963" y="2160"/>
                  </a:lnTo>
                  <a:lnTo>
                    <a:pt x="2935" y="2175"/>
                  </a:lnTo>
                  <a:lnTo>
                    <a:pt x="2906" y="2184"/>
                  </a:lnTo>
                  <a:lnTo>
                    <a:pt x="2873" y="2187"/>
                  </a:lnTo>
                  <a:lnTo>
                    <a:pt x="161" y="2187"/>
                  </a:lnTo>
                  <a:lnTo>
                    <a:pt x="128" y="2184"/>
                  </a:lnTo>
                  <a:lnTo>
                    <a:pt x="98" y="2175"/>
                  </a:lnTo>
                  <a:lnTo>
                    <a:pt x="71" y="2160"/>
                  </a:lnTo>
                  <a:lnTo>
                    <a:pt x="47" y="2140"/>
                  </a:lnTo>
                  <a:lnTo>
                    <a:pt x="28" y="2117"/>
                  </a:lnTo>
                  <a:lnTo>
                    <a:pt x="13" y="2089"/>
                  </a:lnTo>
                  <a:lnTo>
                    <a:pt x="3" y="2058"/>
                  </a:lnTo>
                  <a:lnTo>
                    <a:pt x="0" y="2027"/>
                  </a:lnTo>
                  <a:lnTo>
                    <a:pt x="0" y="1644"/>
                  </a:lnTo>
                  <a:lnTo>
                    <a:pt x="2" y="1625"/>
                  </a:lnTo>
                  <a:lnTo>
                    <a:pt x="10" y="1608"/>
                  </a:lnTo>
                  <a:lnTo>
                    <a:pt x="20" y="1594"/>
                  </a:lnTo>
                  <a:lnTo>
                    <a:pt x="34" y="1582"/>
                  </a:lnTo>
                  <a:lnTo>
                    <a:pt x="51" y="1576"/>
                  </a:lnTo>
                  <a:lnTo>
                    <a:pt x="70" y="1573"/>
                  </a:lnTo>
                  <a:lnTo>
                    <a:pt x="80" y="1574"/>
                  </a:lnTo>
                  <a:lnTo>
                    <a:pt x="91" y="1577"/>
                  </a:lnTo>
                  <a:lnTo>
                    <a:pt x="645" y="1577"/>
                  </a:lnTo>
                  <a:lnTo>
                    <a:pt x="655" y="1532"/>
                  </a:lnTo>
                  <a:lnTo>
                    <a:pt x="671" y="1489"/>
                  </a:lnTo>
                  <a:lnTo>
                    <a:pt x="691" y="1448"/>
                  </a:lnTo>
                  <a:lnTo>
                    <a:pt x="716" y="1411"/>
                  </a:lnTo>
                  <a:lnTo>
                    <a:pt x="744" y="1376"/>
                  </a:lnTo>
                  <a:lnTo>
                    <a:pt x="777" y="1345"/>
                  </a:lnTo>
                  <a:lnTo>
                    <a:pt x="813" y="1318"/>
                  </a:lnTo>
                  <a:lnTo>
                    <a:pt x="851" y="1296"/>
                  </a:lnTo>
                  <a:lnTo>
                    <a:pt x="893" y="1277"/>
                  </a:lnTo>
                  <a:lnTo>
                    <a:pt x="937" y="1264"/>
                  </a:lnTo>
                  <a:lnTo>
                    <a:pt x="982" y="1255"/>
                  </a:lnTo>
                  <a:lnTo>
                    <a:pt x="1030" y="1252"/>
                  </a:lnTo>
                  <a:lnTo>
                    <a:pt x="1049" y="1254"/>
                  </a:lnTo>
                  <a:lnTo>
                    <a:pt x="1066" y="1262"/>
                  </a:lnTo>
                  <a:lnTo>
                    <a:pt x="1080" y="1272"/>
                  </a:lnTo>
                  <a:lnTo>
                    <a:pt x="1090" y="1287"/>
                  </a:lnTo>
                  <a:lnTo>
                    <a:pt x="1098" y="1304"/>
                  </a:lnTo>
                  <a:lnTo>
                    <a:pt x="1100" y="1322"/>
                  </a:lnTo>
                  <a:lnTo>
                    <a:pt x="1098" y="1341"/>
                  </a:lnTo>
                  <a:lnTo>
                    <a:pt x="1090" y="1358"/>
                  </a:lnTo>
                  <a:lnTo>
                    <a:pt x="1080" y="1372"/>
                  </a:lnTo>
                  <a:lnTo>
                    <a:pt x="1066" y="1383"/>
                  </a:lnTo>
                  <a:lnTo>
                    <a:pt x="1049" y="1390"/>
                  </a:lnTo>
                  <a:lnTo>
                    <a:pt x="1030" y="1393"/>
                  </a:lnTo>
                  <a:lnTo>
                    <a:pt x="993" y="1395"/>
                  </a:lnTo>
                  <a:lnTo>
                    <a:pt x="957" y="1404"/>
                  </a:lnTo>
                  <a:lnTo>
                    <a:pt x="923" y="1416"/>
                  </a:lnTo>
                  <a:lnTo>
                    <a:pt x="892" y="1434"/>
                  </a:lnTo>
                  <a:lnTo>
                    <a:pt x="864" y="1456"/>
                  </a:lnTo>
                  <a:lnTo>
                    <a:pt x="838" y="1482"/>
                  </a:lnTo>
                  <a:lnTo>
                    <a:pt x="818" y="1510"/>
                  </a:lnTo>
                  <a:lnTo>
                    <a:pt x="801" y="1542"/>
                  </a:lnTo>
                  <a:lnTo>
                    <a:pt x="789" y="1577"/>
                  </a:lnTo>
                  <a:lnTo>
                    <a:pt x="1070" y="1577"/>
                  </a:lnTo>
                  <a:lnTo>
                    <a:pt x="1080" y="1528"/>
                  </a:lnTo>
                  <a:lnTo>
                    <a:pt x="1096" y="1482"/>
                  </a:lnTo>
                  <a:lnTo>
                    <a:pt x="1116" y="1438"/>
                  </a:lnTo>
                  <a:lnTo>
                    <a:pt x="1140" y="1397"/>
                  </a:lnTo>
                  <a:lnTo>
                    <a:pt x="1169" y="1359"/>
                  </a:lnTo>
                  <a:lnTo>
                    <a:pt x="1200" y="1324"/>
                  </a:lnTo>
                  <a:lnTo>
                    <a:pt x="1236" y="1292"/>
                  </a:lnTo>
                  <a:lnTo>
                    <a:pt x="1275" y="1265"/>
                  </a:lnTo>
                  <a:lnTo>
                    <a:pt x="1318" y="1242"/>
                  </a:lnTo>
                  <a:lnTo>
                    <a:pt x="1362" y="1224"/>
                  </a:lnTo>
                  <a:lnTo>
                    <a:pt x="1410" y="1210"/>
                  </a:lnTo>
                  <a:lnTo>
                    <a:pt x="1412" y="1209"/>
                  </a:lnTo>
                  <a:lnTo>
                    <a:pt x="1419" y="1208"/>
                  </a:lnTo>
                  <a:lnTo>
                    <a:pt x="1432" y="1206"/>
                  </a:lnTo>
                  <a:lnTo>
                    <a:pt x="1448" y="1204"/>
                  </a:lnTo>
                  <a:lnTo>
                    <a:pt x="1468" y="1201"/>
                  </a:lnTo>
                  <a:lnTo>
                    <a:pt x="1492" y="1199"/>
                  </a:lnTo>
                  <a:lnTo>
                    <a:pt x="1519" y="1199"/>
                  </a:lnTo>
                  <a:lnTo>
                    <a:pt x="1550" y="1200"/>
                  </a:lnTo>
                  <a:lnTo>
                    <a:pt x="1600" y="1208"/>
                  </a:lnTo>
                  <a:lnTo>
                    <a:pt x="1648" y="1220"/>
                  </a:lnTo>
                  <a:lnTo>
                    <a:pt x="1695" y="1238"/>
                  </a:lnTo>
                  <a:lnTo>
                    <a:pt x="1738" y="1262"/>
                  </a:lnTo>
                  <a:lnTo>
                    <a:pt x="1778" y="1289"/>
                  </a:lnTo>
                  <a:lnTo>
                    <a:pt x="1815" y="1320"/>
                  </a:lnTo>
                  <a:lnTo>
                    <a:pt x="1849" y="1356"/>
                  </a:lnTo>
                  <a:lnTo>
                    <a:pt x="1879" y="1394"/>
                  </a:lnTo>
                  <a:lnTo>
                    <a:pt x="1903" y="1436"/>
                  </a:lnTo>
                  <a:lnTo>
                    <a:pt x="1924" y="1481"/>
                  </a:lnTo>
                  <a:lnTo>
                    <a:pt x="1940" y="1528"/>
                  </a:lnTo>
                  <a:lnTo>
                    <a:pt x="1950" y="1577"/>
                  </a:lnTo>
                  <a:lnTo>
                    <a:pt x="2229" y="1577"/>
                  </a:lnTo>
                  <a:lnTo>
                    <a:pt x="2218" y="1543"/>
                  </a:lnTo>
                  <a:lnTo>
                    <a:pt x="2201" y="1511"/>
                  </a:lnTo>
                  <a:lnTo>
                    <a:pt x="2179" y="1483"/>
                  </a:lnTo>
                  <a:lnTo>
                    <a:pt x="2155" y="1456"/>
                  </a:lnTo>
                  <a:lnTo>
                    <a:pt x="2127" y="1435"/>
                  </a:lnTo>
                  <a:lnTo>
                    <a:pt x="2096" y="1417"/>
                  </a:lnTo>
                  <a:lnTo>
                    <a:pt x="2062" y="1405"/>
                  </a:lnTo>
                  <a:lnTo>
                    <a:pt x="2026" y="1396"/>
                  </a:lnTo>
                  <a:lnTo>
                    <a:pt x="1988" y="1393"/>
                  </a:lnTo>
                  <a:lnTo>
                    <a:pt x="1970" y="1391"/>
                  </a:lnTo>
                  <a:lnTo>
                    <a:pt x="1953" y="1383"/>
                  </a:lnTo>
                  <a:lnTo>
                    <a:pt x="1938" y="1373"/>
                  </a:lnTo>
                  <a:lnTo>
                    <a:pt x="1928" y="1359"/>
                  </a:lnTo>
                  <a:lnTo>
                    <a:pt x="1920" y="1342"/>
                  </a:lnTo>
                  <a:lnTo>
                    <a:pt x="1918" y="1323"/>
                  </a:lnTo>
                  <a:lnTo>
                    <a:pt x="1920" y="1304"/>
                  </a:lnTo>
                  <a:lnTo>
                    <a:pt x="1928" y="1287"/>
                  </a:lnTo>
                  <a:lnTo>
                    <a:pt x="1938" y="1273"/>
                  </a:lnTo>
                  <a:lnTo>
                    <a:pt x="1953" y="1263"/>
                  </a:lnTo>
                  <a:lnTo>
                    <a:pt x="1970" y="1255"/>
                  </a:lnTo>
                  <a:lnTo>
                    <a:pt x="1988" y="1253"/>
                  </a:lnTo>
                  <a:lnTo>
                    <a:pt x="2035" y="1255"/>
                  </a:lnTo>
                  <a:lnTo>
                    <a:pt x="2082" y="1264"/>
                  </a:lnTo>
                  <a:lnTo>
                    <a:pt x="2125" y="1278"/>
                  </a:lnTo>
                  <a:lnTo>
                    <a:pt x="2167" y="1296"/>
                  </a:lnTo>
                  <a:lnTo>
                    <a:pt x="2206" y="1319"/>
                  </a:lnTo>
                  <a:lnTo>
                    <a:pt x="2242" y="1346"/>
                  </a:lnTo>
                  <a:lnTo>
                    <a:pt x="2274" y="1377"/>
                  </a:lnTo>
                  <a:lnTo>
                    <a:pt x="2302" y="1412"/>
                  </a:lnTo>
                  <a:lnTo>
                    <a:pt x="2328" y="1449"/>
                  </a:lnTo>
                  <a:lnTo>
                    <a:pt x="2348" y="1489"/>
                  </a:lnTo>
                  <a:lnTo>
                    <a:pt x="2363" y="1533"/>
                  </a:lnTo>
                  <a:lnTo>
                    <a:pt x="2373" y="1577"/>
                  </a:lnTo>
                  <a:lnTo>
                    <a:pt x="2674" y="1577"/>
                  </a:lnTo>
                  <a:lnTo>
                    <a:pt x="2692" y="1580"/>
                  </a:lnTo>
                  <a:lnTo>
                    <a:pt x="2709" y="1588"/>
                  </a:lnTo>
                  <a:lnTo>
                    <a:pt x="2724" y="1598"/>
                  </a:lnTo>
                  <a:lnTo>
                    <a:pt x="2734" y="1612"/>
                  </a:lnTo>
                  <a:lnTo>
                    <a:pt x="2742" y="1629"/>
                  </a:lnTo>
                  <a:lnTo>
                    <a:pt x="2744" y="1648"/>
                  </a:lnTo>
                  <a:lnTo>
                    <a:pt x="2742" y="1667"/>
                  </a:lnTo>
                  <a:lnTo>
                    <a:pt x="2734" y="1683"/>
                  </a:lnTo>
                  <a:lnTo>
                    <a:pt x="2724" y="1698"/>
                  </a:lnTo>
                  <a:lnTo>
                    <a:pt x="2709" y="1708"/>
                  </a:lnTo>
                  <a:lnTo>
                    <a:pt x="2692" y="1716"/>
                  </a:lnTo>
                  <a:lnTo>
                    <a:pt x="2674" y="1718"/>
                  </a:lnTo>
                  <a:lnTo>
                    <a:pt x="140" y="1718"/>
                  </a:lnTo>
                  <a:lnTo>
                    <a:pt x="140" y="2027"/>
                  </a:lnTo>
                  <a:lnTo>
                    <a:pt x="143" y="2037"/>
                  </a:lnTo>
                  <a:lnTo>
                    <a:pt x="150" y="2045"/>
                  </a:lnTo>
                  <a:lnTo>
                    <a:pt x="161" y="2048"/>
                  </a:lnTo>
                  <a:lnTo>
                    <a:pt x="2873" y="2048"/>
                  </a:lnTo>
                  <a:lnTo>
                    <a:pt x="2883" y="2045"/>
                  </a:lnTo>
                  <a:lnTo>
                    <a:pt x="2891" y="2037"/>
                  </a:lnTo>
                  <a:lnTo>
                    <a:pt x="2893" y="2027"/>
                  </a:lnTo>
                  <a:lnTo>
                    <a:pt x="2893" y="160"/>
                  </a:lnTo>
                  <a:lnTo>
                    <a:pt x="2891" y="150"/>
                  </a:lnTo>
                  <a:lnTo>
                    <a:pt x="2883" y="143"/>
                  </a:lnTo>
                  <a:lnTo>
                    <a:pt x="2873" y="140"/>
                  </a:lnTo>
                  <a:lnTo>
                    <a:pt x="2114" y="140"/>
                  </a:lnTo>
                  <a:lnTo>
                    <a:pt x="2095" y="137"/>
                  </a:lnTo>
                  <a:lnTo>
                    <a:pt x="2078" y="131"/>
                  </a:lnTo>
                  <a:lnTo>
                    <a:pt x="2064" y="119"/>
                  </a:lnTo>
                  <a:lnTo>
                    <a:pt x="2053" y="105"/>
                  </a:lnTo>
                  <a:lnTo>
                    <a:pt x="2046" y="89"/>
                  </a:lnTo>
                  <a:lnTo>
                    <a:pt x="2044" y="70"/>
                  </a:lnTo>
                  <a:lnTo>
                    <a:pt x="2046" y="52"/>
                  </a:lnTo>
                  <a:lnTo>
                    <a:pt x="2053" y="35"/>
                  </a:lnTo>
                  <a:lnTo>
                    <a:pt x="2064" y="20"/>
                  </a:lnTo>
                  <a:lnTo>
                    <a:pt x="2078" y="9"/>
                  </a:lnTo>
                  <a:lnTo>
                    <a:pt x="2095" y="2"/>
                  </a:lnTo>
                  <a:lnTo>
                    <a:pt x="2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" name="Freeform 109"/>
            <p:cNvSpPr/>
            <p:nvPr/>
          </p:nvSpPr>
          <p:spPr bwMode="auto">
            <a:xfrm>
              <a:off x="9990138" y="2809875"/>
              <a:ext cx="157163" cy="231775"/>
            </a:xfrm>
            <a:custGeom>
              <a:avLst/>
              <a:gdLst>
                <a:gd name="T0" fmla="*/ 161 w 993"/>
                <a:gd name="T1" fmla="*/ 0 h 1455"/>
                <a:gd name="T2" fmla="*/ 922 w 993"/>
                <a:gd name="T3" fmla="*/ 0 h 1455"/>
                <a:gd name="T4" fmla="*/ 941 w 993"/>
                <a:gd name="T5" fmla="*/ 2 h 1455"/>
                <a:gd name="T6" fmla="*/ 958 w 993"/>
                <a:gd name="T7" fmla="*/ 9 h 1455"/>
                <a:gd name="T8" fmla="*/ 972 w 993"/>
                <a:gd name="T9" fmla="*/ 20 h 1455"/>
                <a:gd name="T10" fmla="*/ 983 w 993"/>
                <a:gd name="T11" fmla="*/ 35 h 1455"/>
                <a:gd name="T12" fmla="*/ 990 w 993"/>
                <a:gd name="T13" fmla="*/ 52 h 1455"/>
                <a:gd name="T14" fmla="*/ 993 w 993"/>
                <a:gd name="T15" fmla="*/ 70 h 1455"/>
                <a:gd name="T16" fmla="*/ 990 w 993"/>
                <a:gd name="T17" fmla="*/ 89 h 1455"/>
                <a:gd name="T18" fmla="*/ 983 w 993"/>
                <a:gd name="T19" fmla="*/ 105 h 1455"/>
                <a:gd name="T20" fmla="*/ 972 w 993"/>
                <a:gd name="T21" fmla="*/ 119 h 1455"/>
                <a:gd name="T22" fmla="*/ 958 w 993"/>
                <a:gd name="T23" fmla="*/ 131 h 1455"/>
                <a:gd name="T24" fmla="*/ 941 w 993"/>
                <a:gd name="T25" fmla="*/ 137 h 1455"/>
                <a:gd name="T26" fmla="*/ 922 w 993"/>
                <a:gd name="T27" fmla="*/ 140 h 1455"/>
                <a:gd name="T28" fmla="*/ 161 w 993"/>
                <a:gd name="T29" fmla="*/ 140 h 1455"/>
                <a:gd name="T30" fmla="*/ 150 w 993"/>
                <a:gd name="T31" fmla="*/ 143 h 1455"/>
                <a:gd name="T32" fmla="*/ 143 w 993"/>
                <a:gd name="T33" fmla="*/ 150 h 1455"/>
                <a:gd name="T34" fmla="*/ 140 w 993"/>
                <a:gd name="T35" fmla="*/ 160 h 1455"/>
                <a:gd name="T36" fmla="*/ 140 w 993"/>
                <a:gd name="T37" fmla="*/ 1384 h 1455"/>
                <a:gd name="T38" fmla="*/ 138 w 993"/>
                <a:gd name="T39" fmla="*/ 1404 h 1455"/>
                <a:gd name="T40" fmla="*/ 130 w 993"/>
                <a:gd name="T41" fmla="*/ 1420 h 1455"/>
                <a:gd name="T42" fmla="*/ 120 w 993"/>
                <a:gd name="T43" fmla="*/ 1434 h 1455"/>
                <a:gd name="T44" fmla="*/ 105 w 993"/>
                <a:gd name="T45" fmla="*/ 1446 h 1455"/>
                <a:gd name="T46" fmla="*/ 89 w 993"/>
                <a:gd name="T47" fmla="*/ 1452 h 1455"/>
                <a:gd name="T48" fmla="*/ 70 w 993"/>
                <a:gd name="T49" fmla="*/ 1455 h 1455"/>
                <a:gd name="T50" fmla="*/ 51 w 993"/>
                <a:gd name="T51" fmla="*/ 1452 h 1455"/>
                <a:gd name="T52" fmla="*/ 34 w 993"/>
                <a:gd name="T53" fmla="*/ 1446 h 1455"/>
                <a:gd name="T54" fmla="*/ 20 w 993"/>
                <a:gd name="T55" fmla="*/ 1434 h 1455"/>
                <a:gd name="T56" fmla="*/ 10 w 993"/>
                <a:gd name="T57" fmla="*/ 1420 h 1455"/>
                <a:gd name="T58" fmla="*/ 2 w 993"/>
                <a:gd name="T59" fmla="*/ 1404 h 1455"/>
                <a:gd name="T60" fmla="*/ 0 w 993"/>
                <a:gd name="T61" fmla="*/ 1384 h 1455"/>
                <a:gd name="T62" fmla="*/ 0 w 993"/>
                <a:gd name="T63" fmla="*/ 160 h 1455"/>
                <a:gd name="T64" fmla="*/ 3 w 993"/>
                <a:gd name="T65" fmla="*/ 128 h 1455"/>
                <a:gd name="T66" fmla="*/ 13 w 993"/>
                <a:gd name="T67" fmla="*/ 98 h 1455"/>
                <a:gd name="T68" fmla="*/ 28 w 993"/>
                <a:gd name="T69" fmla="*/ 71 h 1455"/>
                <a:gd name="T70" fmla="*/ 47 w 993"/>
                <a:gd name="T71" fmla="*/ 47 h 1455"/>
                <a:gd name="T72" fmla="*/ 71 w 993"/>
                <a:gd name="T73" fmla="*/ 27 h 1455"/>
                <a:gd name="T74" fmla="*/ 98 w 993"/>
                <a:gd name="T75" fmla="*/ 12 h 1455"/>
                <a:gd name="T76" fmla="*/ 128 w 993"/>
                <a:gd name="T77" fmla="*/ 3 h 1455"/>
                <a:gd name="T78" fmla="*/ 161 w 993"/>
                <a:gd name="T79" fmla="*/ 0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93" h="1455">
                  <a:moveTo>
                    <a:pt x="161" y="0"/>
                  </a:moveTo>
                  <a:lnTo>
                    <a:pt x="922" y="0"/>
                  </a:lnTo>
                  <a:lnTo>
                    <a:pt x="941" y="2"/>
                  </a:lnTo>
                  <a:lnTo>
                    <a:pt x="958" y="9"/>
                  </a:lnTo>
                  <a:lnTo>
                    <a:pt x="972" y="20"/>
                  </a:lnTo>
                  <a:lnTo>
                    <a:pt x="983" y="35"/>
                  </a:lnTo>
                  <a:lnTo>
                    <a:pt x="990" y="52"/>
                  </a:lnTo>
                  <a:lnTo>
                    <a:pt x="993" y="70"/>
                  </a:lnTo>
                  <a:lnTo>
                    <a:pt x="990" y="89"/>
                  </a:lnTo>
                  <a:lnTo>
                    <a:pt x="983" y="105"/>
                  </a:lnTo>
                  <a:lnTo>
                    <a:pt x="972" y="119"/>
                  </a:lnTo>
                  <a:lnTo>
                    <a:pt x="958" y="131"/>
                  </a:lnTo>
                  <a:lnTo>
                    <a:pt x="941" y="137"/>
                  </a:lnTo>
                  <a:lnTo>
                    <a:pt x="922" y="140"/>
                  </a:lnTo>
                  <a:lnTo>
                    <a:pt x="161" y="140"/>
                  </a:lnTo>
                  <a:lnTo>
                    <a:pt x="150" y="143"/>
                  </a:lnTo>
                  <a:lnTo>
                    <a:pt x="143" y="150"/>
                  </a:lnTo>
                  <a:lnTo>
                    <a:pt x="140" y="160"/>
                  </a:lnTo>
                  <a:lnTo>
                    <a:pt x="140" y="1384"/>
                  </a:lnTo>
                  <a:lnTo>
                    <a:pt x="138" y="1404"/>
                  </a:lnTo>
                  <a:lnTo>
                    <a:pt x="130" y="1420"/>
                  </a:lnTo>
                  <a:lnTo>
                    <a:pt x="120" y="1434"/>
                  </a:lnTo>
                  <a:lnTo>
                    <a:pt x="105" y="1446"/>
                  </a:lnTo>
                  <a:lnTo>
                    <a:pt x="89" y="1452"/>
                  </a:lnTo>
                  <a:lnTo>
                    <a:pt x="70" y="1455"/>
                  </a:lnTo>
                  <a:lnTo>
                    <a:pt x="51" y="1452"/>
                  </a:lnTo>
                  <a:lnTo>
                    <a:pt x="34" y="1446"/>
                  </a:lnTo>
                  <a:lnTo>
                    <a:pt x="20" y="1434"/>
                  </a:lnTo>
                  <a:lnTo>
                    <a:pt x="10" y="1420"/>
                  </a:lnTo>
                  <a:lnTo>
                    <a:pt x="2" y="1404"/>
                  </a:lnTo>
                  <a:lnTo>
                    <a:pt x="0" y="1384"/>
                  </a:lnTo>
                  <a:lnTo>
                    <a:pt x="0" y="160"/>
                  </a:lnTo>
                  <a:lnTo>
                    <a:pt x="3" y="128"/>
                  </a:lnTo>
                  <a:lnTo>
                    <a:pt x="13" y="98"/>
                  </a:lnTo>
                  <a:lnTo>
                    <a:pt x="28" y="71"/>
                  </a:lnTo>
                  <a:lnTo>
                    <a:pt x="47" y="47"/>
                  </a:lnTo>
                  <a:lnTo>
                    <a:pt x="71" y="27"/>
                  </a:lnTo>
                  <a:lnTo>
                    <a:pt x="98" y="12"/>
                  </a:lnTo>
                  <a:lnTo>
                    <a:pt x="128" y="3"/>
                  </a:lnTo>
                  <a:lnTo>
                    <a:pt x="1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" name="Freeform 110"/>
            <p:cNvSpPr/>
            <p:nvPr/>
          </p:nvSpPr>
          <p:spPr bwMode="auto">
            <a:xfrm>
              <a:off x="10139363" y="2690813"/>
              <a:ext cx="179388" cy="300038"/>
            </a:xfrm>
            <a:custGeom>
              <a:avLst/>
              <a:gdLst>
                <a:gd name="T0" fmla="*/ 603 w 1137"/>
                <a:gd name="T1" fmla="*/ 7 h 1894"/>
                <a:gd name="T2" fmla="*/ 887 w 1137"/>
                <a:gd name="T3" fmla="*/ 325 h 1894"/>
                <a:gd name="T4" fmla="*/ 951 w 1137"/>
                <a:gd name="T5" fmla="*/ 433 h 1894"/>
                <a:gd name="T6" fmla="*/ 974 w 1137"/>
                <a:gd name="T7" fmla="*/ 557 h 1894"/>
                <a:gd name="T8" fmla="*/ 980 w 1137"/>
                <a:gd name="T9" fmla="*/ 1155 h 1894"/>
                <a:gd name="T10" fmla="*/ 1114 w 1137"/>
                <a:gd name="T11" fmla="*/ 1375 h 1894"/>
                <a:gd name="T12" fmla="*/ 1137 w 1137"/>
                <a:gd name="T13" fmla="*/ 1477 h 1894"/>
                <a:gd name="T14" fmla="*/ 1127 w 1137"/>
                <a:gd name="T15" fmla="*/ 1653 h 1894"/>
                <a:gd name="T16" fmla="*/ 1086 w 1137"/>
                <a:gd name="T17" fmla="*/ 1685 h 1894"/>
                <a:gd name="T18" fmla="*/ 912 w 1137"/>
                <a:gd name="T19" fmla="*/ 1823 h 1894"/>
                <a:gd name="T20" fmla="*/ 891 w 1137"/>
                <a:gd name="T21" fmla="*/ 1873 h 1894"/>
                <a:gd name="T22" fmla="*/ 841 w 1137"/>
                <a:gd name="T23" fmla="*/ 1893 h 1894"/>
                <a:gd name="T24" fmla="*/ 793 w 1137"/>
                <a:gd name="T25" fmla="*/ 1873 h 1894"/>
                <a:gd name="T26" fmla="*/ 771 w 1137"/>
                <a:gd name="T27" fmla="*/ 1823 h 1894"/>
                <a:gd name="T28" fmla="*/ 747 w 1137"/>
                <a:gd name="T29" fmla="*/ 1652 h 1894"/>
                <a:gd name="T30" fmla="*/ 740 w 1137"/>
                <a:gd name="T31" fmla="*/ 1598 h 1894"/>
                <a:gd name="T32" fmla="*/ 772 w 1137"/>
                <a:gd name="T33" fmla="*/ 1556 h 1894"/>
                <a:gd name="T34" fmla="*/ 996 w 1137"/>
                <a:gd name="T35" fmla="*/ 1546 h 1894"/>
                <a:gd name="T36" fmla="*/ 988 w 1137"/>
                <a:gd name="T37" fmla="*/ 1436 h 1894"/>
                <a:gd name="T38" fmla="*/ 854 w 1137"/>
                <a:gd name="T39" fmla="*/ 1216 h 1894"/>
                <a:gd name="T40" fmla="*/ 833 w 1137"/>
                <a:gd name="T41" fmla="*/ 1116 h 1894"/>
                <a:gd name="T42" fmla="*/ 824 w 1137"/>
                <a:gd name="T43" fmla="*/ 497 h 1894"/>
                <a:gd name="T44" fmla="*/ 781 w 1137"/>
                <a:gd name="T45" fmla="*/ 416 h 1894"/>
                <a:gd name="T46" fmla="*/ 352 w 1137"/>
                <a:gd name="T47" fmla="*/ 442 h 1894"/>
                <a:gd name="T48" fmla="*/ 321 w 1137"/>
                <a:gd name="T49" fmla="*/ 526 h 1894"/>
                <a:gd name="T50" fmla="*/ 316 w 1137"/>
                <a:gd name="T51" fmla="*/ 1149 h 1894"/>
                <a:gd name="T52" fmla="*/ 276 w 1137"/>
                <a:gd name="T53" fmla="*/ 1252 h 1894"/>
                <a:gd name="T54" fmla="*/ 143 w 1137"/>
                <a:gd name="T55" fmla="*/ 1459 h 1894"/>
                <a:gd name="T56" fmla="*/ 338 w 1137"/>
                <a:gd name="T57" fmla="*/ 1547 h 1894"/>
                <a:gd name="T58" fmla="*/ 388 w 1137"/>
                <a:gd name="T59" fmla="*/ 1567 h 1894"/>
                <a:gd name="T60" fmla="*/ 409 w 1137"/>
                <a:gd name="T61" fmla="*/ 1617 h 1894"/>
                <a:gd name="T62" fmla="*/ 388 w 1137"/>
                <a:gd name="T63" fmla="*/ 1667 h 1894"/>
                <a:gd name="T64" fmla="*/ 338 w 1137"/>
                <a:gd name="T65" fmla="*/ 1688 h 1894"/>
                <a:gd name="T66" fmla="*/ 335 w 1137"/>
                <a:gd name="T67" fmla="*/ 1842 h 1894"/>
                <a:gd name="T68" fmla="*/ 303 w 1137"/>
                <a:gd name="T69" fmla="*/ 1885 h 1894"/>
                <a:gd name="T70" fmla="*/ 250 w 1137"/>
                <a:gd name="T71" fmla="*/ 1891 h 1894"/>
                <a:gd name="T72" fmla="*/ 207 w 1137"/>
                <a:gd name="T73" fmla="*/ 1859 h 1894"/>
                <a:gd name="T74" fmla="*/ 198 w 1137"/>
                <a:gd name="T75" fmla="*/ 1688 h 1894"/>
                <a:gd name="T76" fmla="*/ 35 w 1137"/>
                <a:gd name="T77" fmla="*/ 1678 h 1894"/>
                <a:gd name="T78" fmla="*/ 2 w 1137"/>
                <a:gd name="T79" fmla="*/ 1636 h 1894"/>
                <a:gd name="T80" fmla="*/ 3 w 1137"/>
                <a:gd name="T81" fmla="*/ 1443 h 1894"/>
                <a:gd name="T82" fmla="*/ 45 w 1137"/>
                <a:gd name="T83" fmla="*/ 1338 h 1894"/>
                <a:gd name="T84" fmla="*/ 178 w 1137"/>
                <a:gd name="T85" fmla="*/ 1134 h 1894"/>
                <a:gd name="T86" fmla="*/ 182 w 1137"/>
                <a:gd name="T87" fmla="*/ 515 h 1894"/>
                <a:gd name="T88" fmla="*/ 218 w 1137"/>
                <a:gd name="T89" fmla="*/ 395 h 1894"/>
                <a:gd name="T90" fmla="*/ 522 w 1137"/>
                <a:gd name="T91" fmla="*/ 25 h 1894"/>
                <a:gd name="T92" fmla="*/ 574 w 1137"/>
                <a:gd name="T93" fmla="*/ 0 h 1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37" h="1894">
                  <a:moveTo>
                    <a:pt x="574" y="0"/>
                  </a:moveTo>
                  <a:lnTo>
                    <a:pt x="589" y="3"/>
                  </a:lnTo>
                  <a:lnTo>
                    <a:pt x="603" y="7"/>
                  </a:lnTo>
                  <a:lnTo>
                    <a:pt x="617" y="14"/>
                  </a:lnTo>
                  <a:lnTo>
                    <a:pt x="627" y="25"/>
                  </a:lnTo>
                  <a:lnTo>
                    <a:pt x="887" y="325"/>
                  </a:lnTo>
                  <a:lnTo>
                    <a:pt x="913" y="359"/>
                  </a:lnTo>
                  <a:lnTo>
                    <a:pt x="934" y="395"/>
                  </a:lnTo>
                  <a:lnTo>
                    <a:pt x="951" y="433"/>
                  </a:lnTo>
                  <a:lnTo>
                    <a:pt x="964" y="473"/>
                  </a:lnTo>
                  <a:lnTo>
                    <a:pt x="971" y="515"/>
                  </a:lnTo>
                  <a:lnTo>
                    <a:pt x="974" y="557"/>
                  </a:lnTo>
                  <a:lnTo>
                    <a:pt x="974" y="1118"/>
                  </a:lnTo>
                  <a:lnTo>
                    <a:pt x="976" y="1137"/>
                  </a:lnTo>
                  <a:lnTo>
                    <a:pt x="980" y="1155"/>
                  </a:lnTo>
                  <a:lnTo>
                    <a:pt x="989" y="1173"/>
                  </a:lnTo>
                  <a:lnTo>
                    <a:pt x="1097" y="1343"/>
                  </a:lnTo>
                  <a:lnTo>
                    <a:pt x="1114" y="1375"/>
                  </a:lnTo>
                  <a:lnTo>
                    <a:pt x="1127" y="1407"/>
                  </a:lnTo>
                  <a:lnTo>
                    <a:pt x="1134" y="1442"/>
                  </a:lnTo>
                  <a:lnTo>
                    <a:pt x="1137" y="1477"/>
                  </a:lnTo>
                  <a:lnTo>
                    <a:pt x="1137" y="1617"/>
                  </a:lnTo>
                  <a:lnTo>
                    <a:pt x="1134" y="1636"/>
                  </a:lnTo>
                  <a:lnTo>
                    <a:pt x="1127" y="1653"/>
                  </a:lnTo>
                  <a:lnTo>
                    <a:pt x="1116" y="1667"/>
                  </a:lnTo>
                  <a:lnTo>
                    <a:pt x="1102" y="1678"/>
                  </a:lnTo>
                  <a:lnTo>
                    <a:pt x="1086" y="1685"/>
                  </a:lnTo>
                  <a:lnTo>
                    <a:pt x="1067" y="1688"/>
                  </a:lnTo>
                  <a:lnTo>
                    <a:pt x="912" y="1688"/>
                  </a:lnTo>
                  <a:lnTo>
                    <a:pt x="912" y="1823"/>
                  </a:lnTo>
                  <a:lnTo>
                    <a:pt x="909" y="1841"/>
                  </a:lnTo>
                  <a:lnTo>
                    <a:pt x="903" y="1858"/>
                  </a:lnTo>
                  <a:lnTo>
                    <a:pt x="891" y="1873"/>
                  </a:lnTo>
                  <a:lnTo>
                    <a:pt x="877" y="1883"/>
                  </a:lnTo>
                  <a:lnTo>
                    <a:pt x="860" y="1891"/>
                  </a:lnTo>
                  <a:lnTo>
                    <a:pt x="841" y="1893"/>
                  </a:lnTo>
                  <a:lnTo>
                    <a:pt x="823" y="1891"/>
                  </a:lnTo>
                  <a:lnTo>
                    <a:pt x="806" y="1883"/>
                  </a:lnTo>
                  <a:lnTo>
                    <a:pt x="793" y="1873"/>
                  </a:lnTo>
                  <a:lnTo>
                    <a:pt x="781" y="1858"/>
                  </a:lnTo>
                  <a:lnTo>
                    <a:pt x="773" y="1841"/>
                  </a:lnTo>
                  <a:lnTo>
                    <a:pt x="771" y="1823"/>
                  </a:lnTo>
                  <a:lnTo>
                    <a:pt x="771" y="1676"/>
                  </a:lnTo>
                  <a:lnTo>
                    <a:pt x="758" y="1666"/>
                  </a:lnTo>
                  <a:lnTo>
                    <a:pt x="747" y="1652"/>
                  </a:lnTo>
                  <a:lnTo>
                    <a:pt x="740" y="1635"/>
                  </a:lnTo>
                  <a:lnTo>
                    <a:pt x="737" y="1617"/>
                  </a:lnTo>
                  <a:lnTo>
                    <a:pt x="740" y="1598"/>
                  </a:lnTo>
                  <a:lnTo>
                    <a:pt x="747" y="1581"/>
                  </a:lnTo>
                  <a:lnTo>
                    <a:pt x="758" y="1567"/>
                  </a:lnTo>
                  <a:lnTo>
                    <a:pt x="772" y="1556"/>
                  </a:lnTo>
                  <a:lnTo>
                    <a:pt x="789" y="1549"/>
                  </a:lnTo>
                  <a:lnTo>
                    <a:pt x="807" y="1546"/>
                  </a:lnTo>
                  <a:lnTo>
                    <a:pt x="996" y="1546"/>
                  </a:lnTo>
                  <a:lnTo>
                    <a:pt x="996" y="1477"/>
                  </a:lnTo>
                  <a:lnTo>
                    <a:pt x="995" y="1456"/>
                  </a:lnTo>
                  <a:lnTo>
                    <a:pt x="988" y="1436"/>
                  </a:lnTo>
                  <a:lnTo>
                    <a:pt x="979" y="1417"/>
                  </a:lnTo>
                  <a:lnTo>
                    <a:pt x="871" y="1247"/>
                  </a:lnTo>
                  <a:lnTo>
                    <a:pt x="854" y="1216"/>
                  </a:lnTo>
                  <a:lnTo>
                    <a:pt x="842" y="1184"/>
                  </a:lnTo>
                  <a:lnTo>
                    <a:pt x="836" y="1151"/>
                  </a:lnTo>
                  <a:lnTo>
                    <a:pt x="833" y="1116"/>
                  </a:lnTo>
                  <a:lnTo>
                    <a:pt x="833" y="556"/>
                  </a:lnTo>
                  <a:lnTo>
                    <a:pt x="831" y="526"/>
                  </a:lnTo>
                  <a:lnTo>
                    <a:pt x="824" y="497"/>
                  </a:lnTo>
                  <a:lnTo>
                    <a:pt x="814" y="468"/>
                  </a:lnTo>
                  <a:lnTo>
                    <a:pt x="800" y="442"/>
                  </a:lnTo>
                  <a:lnTo>
                    <a:pt x="781" y="416"/>
                  </a:lnTo>
                  <a:lnTo>
                    <a:pt x="576" y="178"/>
                  </a:lnTo>
                  <a:lnTo>
                    <a:pt x="370" y="417"/>
                  </a:lnTo>
                  <a:lnTo>
                    <a:pt x="352" y="442"/>
                  </a:lnTo>
                  <a:lnTo>
                    <a:pt x="338" y="468"/>
                  </a:lnTo>
                  <a:lnTo>
                    <a:pt x="328" y="497"/>
                  </a:lnTo>
                  <a:lnTo>
                    <a:pt x="321" y="526"/>
                  </a:lnTo>
                  <a:lnTo>
                    <a:pt x="319" y="556"/>
                  </a:lnTo>
                  <a:lnTo>
                    <a:pt x="319" y="1112"/>
                  </a:lnTo>
                  <a:lnTo>
                    <a:pt x="316" y="1149"/>
                  </a:lnTo>
                  <a:lnTo>
                    <a:pt x="308" y="1185"/>
                  </a:lnTo>
                  <a:lnTo>
                    <a:pt x="294" y="1219"/>
                  </a:lnTo>
                  <a:lnTo>
                    <a:pt x="276" y="1252"/>
                  </a:lnTo>
                  <a:lnTo>
                    <a:pt x="160" y="1418"/>
                  </a:lnTo>
                  <a:lnTo>
                    <a:pt x="149" y="1438"/>
                  </a:lnTo>
                  <a:lnTo>
                    <a:pt x="143" y="1459"/>
                  </a:lnTo>
                  <a:lnTo>
                    <a:pt x="140" y="1481"/>
                  </a:lnTo>
                  <a:lnTo>
                    <a:pt x="140" y="1547"/>
                  </a:lnTo>
                  <a:lnTo>
                    <a:pt x="338" y="1547"/>
                  </a:lnTo>
                  <a:lnTo>
                    <a:pt x="357" y="1549"/>
                  </a:lnTo>
                  <a:lnTo>
                    <a:pt x="374" y="1557"/>
                  </a:lnTo>
                  <a:lnTo>
                    <a:pt x="388" y="1567"/>
                  </a:lnTo>
                  <a:lnTo>
                    <a:pt x="400" y="1582"/>
                  </a:lnTo>
                  <a:lnTo>
                    <a:pt x="406" y="1599"/>
                  </a:lnTo>
                  <a:lnTo>
                    <a:pt x="409" y="1617"/>
                  </a:lnTo>
                  <a:lnTo>
                    <a:pt x="406" y="1636"/>
                  </a:lnTo>
                  <a:lnTo>
                    <a:pt x="400" y="1653"/>
                  </a:lnTo>
                  <a:lnTo>
                    <a:pt x="388" y="1667"/>
                  </a:lnTo>
                  <a:lnTo>
                    <a:pt x="374" y="1678"/>
                  </a:lnTo>
                  <a:lnTo>
                    <a:pt x="357" y="1685"/>
                  </a:lnTo>
                  <a:lnTo>
                    <a:pt x="338" y="1688"/>
                  </a:lnTo>
                  <a:lnTo>
                    <a:pt x="338" y="1688"/>
                  </a:lnTo>
                  <a:lnTo>
                    <a:pt x="338" y="1823"/>
                  </a:lnTo>
                  <a:lnTo>
                    <a:pt x="335" y="1842"/>
                  </a:lnTo>
                  <a:lnTo>
                    <a:pt x="329" y="1859"/>
                  </a:lnTo>
                  <a:lnTo>
                    <a:pt x="317" y="1873"/>
                  </a:lnTo>
                  <a:lnTo>
                    <a:pt x="303" y="1885"/>
                  </a:lnTo>
                  <a:lnTo>
                    <a:pt x="287" y="1891"/>
                  </a:lnTo>
                  <a:lnTo>
                    <a:pt x="268" y="1894"/>
                  </a:lnTo>
                  <a:lnTo>
                    <a:pt x="250" y="1891"/>
                  </a:lnTo>
                  <a:lnTo>
                    <a:pt x="233" y="1885"/>
                  </a:lnTo>
                  <a:lnTo>
                    <a:pt x="218" y="1873"/>
                  </a:lnTo>
                  <a:lnTo>
                    <a:pt x="207" y="1859"/>
                  </a:lnTo>
                  <a:lnTo>
                    <a:pt x="200" y="1842"/>
                  </a:lnTo>
                  <a:lnTo>
                    <a:pt x="198" y="1823"/>
                  </a:lnTo>
                  <a:lnTo>
                    <a:pt x="198" y="1688"/>
                  </a:lnTo>
                  <a:lnTo>
                    <a:pt x="70" y="1688"/>
                  </a:lnTo>
                  <a:lnTo>
                    <a:pt x="52" y="1685"/>
                  </a:lnTo>
                  <a:lnTo>
                    <a:pt x="35" y="1678"/>
                  </a:lnTo>
                  <a:lnTo>
                    <a:pt x="20" y="1667"/>
                  </a:lnTo>
                  <a:lnTo>
                    <a:pt x="9" y="1653"/>
                  </a:lnTo>
                  <a:lnTo>
                    <a:pt x="2" y="1636"/>
                  </a:lnTo>
                  <a:lnTo>
                    <a:pt x="0" y="1617"/>
                  </a:lnTo>
                  <a:lnTo>
                    <a:pt x="0" y="1481"/>
                  </a:lnTo>
                  <a:lnTo>
                    <a:pt x="3" y="1443"/>
                  </a:lnTo>
                  <a:lnTo>
                    <a:pt x="11" y="1406"/>
                  </a:lnTo>
                  <a:lnTo>
                    <a:pt x="25" y="1371"/>
                  </a:lnTo>
                  <a:lnTo>
                    <a:pt x="45" y="1338"/>
                  </a:lnTo>
                  <a:lnTo>
                    <a:pt x="161" y="1171"/>
                  </a:lnTo>
                  <a:lnTo>
                    <a:pt x="171" y="1154"/>
                  </a:lnTo>
                  <a:lnTo>
                    <a:pt x="178" y="1134"/>
                  </a:lnTo>
                  <a:lnTo>
                    <a:pt x="180" y="1113"/>
                  </a:lnTo>
                  <a:lnTo>
                    <a:pt x="180" y="556"/>
                  </a:lnTo>
                  <a:lnTo>
                    <a:pt x="182" y="515"/>
                  </a:lnTo>
                  <a:lnTo>
                    <a:pt x="189" y="473"/>
                  </a:lnTo>
                  <a:lnTo>
                    <a:pt x="201" y="433"/>
                  </a:lnTo>
                  <a:lnTo>
                    <a:pt x="218" y="395"/>
                  </a:lnTo>
                  <a:lnTo>
                    <a:pt x="239" y="359"/>
                  </a:lnTo>
                  <a:lnTo>
                    <a:pt x="264" y="326"/>
                  </a:lnTo>
                  <a:lnTo>
                    <a:pt x="522" y="25"/>
                  </a:lnTo>
                  <a:lnTo>
                    <a:pt x="536" y="12"/>
                  </a:lnTo>
                  <a:lnTo>
                    <a:pt x="554" y="4"/>
                  </a:lnTo>
                  <a:lnTo>
                    <a:pt x="5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" name="Freeform 111"/>
            <p:cNvSpPr/>
            <p:nvPr/>
          </p:nvSpPr>
          <p:spPr bwMode="auto">
            <a:xfrm>
              <a:off x="10217151" y="2943225"/>
              <a:ext cx="22225" cy="71438"/>
            </a:xfrm>
            <a:custGeom>
              <a:avLst/>
              <a:gdLst>
                <a:gd name="T0" fmla="*/ 70 w 140"/>
                <a:gd name="T1" fmla="*/ 0 h 445"/>
                <a:gd name="T2" fmla="*/ 89 w 140"/>
                <a:gd name="T3" fmla="*/ 2 h 445"/>
                <a:gd name="T4" fmla="*/ 106 w 140"/>
                <a:gd name="T5" fmla="*/ 9 h 445"/>
                <a:gd name="T6" fmla="*/ 120 w 140"/>
                <a:gd name="T7" fmla="*/ 20 h 445"/>
                <a:gd name="T8" fmla="*/ 130 w 140"/>
                <a:gd name="T9" fmla="*/ 35 h 445"/>
                <a:gd name="T10" fmla="*/ 138 w 140"/>
                <a:gd name="T11" fmla="*/ 52 h 445"/>
                <a:gd name="T12" fmla="*/ 140 w 140"/>
                <a:gd name="T13" fmla="*/ 70 h 445"/>
                <a:gd name="T14" fmla="*/ 140 w 140"/>
                <a:gd name="T15" fmla="*/ 375 h 445"/>
                <a:gd name="T16" fmla="*/ 138 w 140"/>
                <a:gd name="T17" fmla="*/ 394 h 445"/>
                <a:gd name="T18" fmla="*/ 130 w 140"/>
                <a:gd name="T19" fmla="*/ 412 h 445"/>
                <a:gd name="T20" fmla="*/ 119 w 140"/>
                <a:gd name="T21" fmla="*/ 426 h 445"/>
                <a:gd name="T22" fmla="*/ 103 w 140"/>
                <a:gd name="T23" fmla="*/ 438 h 445"/>
                <a:gd name="T24" fmla="*/ 86 w 140"/>
                <a:gd name="T25" fmla="*/ 444 h 445"/>
                <a:gd name="T26" fmla="*/ 66 w 140"/>
                <a:gd name="T27" fmla="*/ 445 h 445"/>
                <a:gd name="T28" fmla="*/ 48 w 140"/>
                <a:gd name="T29" fmla="*/ 442 h 445"/>
                <a:gd name="T30" fmla="*/ 32 w 140"/>
                <a:gd name="T31" fmla="*/ 435 h 445"/>
                <a:gd name="T32" fmla="*/ 19 w 140"/>
                <a:gd name="T33" fmla="*/ 422 h 445"/>
                <a:gd name="T34" fmla="*/ 9 w 140"/>
                <a:gd name="T35" fmla="*/ 408 h 445"/>
                <a:gd name="T36" fmla="*/ 2 w 140"/>
                <a:gd name="T37" fmla="*/ 391 h 445"/>
                <a:gd name="T38" fmla="*/ 0 w 140"/>
                <a:gd name="T39" fmla="*/ 372 h 445"/>
                <a:gd name="T40" fmla="*/ 0 w 140"/>
                <a:gd name="T41" fmla="*/ 70 h 445"/>
                <a:gd name="T42" fmla="*/ 2 w 140"/>
                <a:gd name="T43" fmla="*/ 52 h 445"/>
                <a:gd name="T44" fmla="*/ 10 w 140"/>
                <a:gd name="T45" fmla="*/ 35 h 445"/>
                <a:gd name="T46" fmla="*/ 20 w 140"/>
                <a:gd name="T47" fmla="*/ 20 h 445"/>
                <a:gd name="T48" fmla="*/ 35 w 140"/>
                <a:gd name="T49" fmla="*/ 9 h 445"/>
                <a:gd name="T50" fmla="*/ 51 w 140"/>
                <a:gd name="T51" fmla="*/ 2 h 445"/>
                <a:gd name="T52" fmla="*/ 70 w 140"/>
                <a:gd name="T53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445">
                  <a:moveTo>
                    <a:pt x="70" y="0"/>
                  </a:moveTo>
                  <a:lnTo>
                    <a:pt x="89" y="2"/>
                  </a:lnTo>
                  <a:lnTo>
                    <a:pt x="106" y="9"/>
                  </a:lnTo>
                  <a:lnTo>
                    <a:pt x="120" y="20"/>
                  </a:lnTo>
                  <a:lnTo>
                    <a:pt x="130" y="35"/>
                  </a:lnTo>
                  <a:lnTo>
                    <a:pt x="138" y="52"/>
                  </a:lnTo>
                  <a:lnTo>
                    <a:pt x="140" y="70"/>
                  </a:lnTo>
                  <a:lnTo>
                    <a:pt x="140" y="375"/>
                  </a:lnTo>
                  <a:lnTo>
                    <a:pt x="138" y="394"/>
                  </a:lnTo>
                  <a:lnTo>
                    <a:pt x="130" y="412"/>
                  </a:lnTo>
                  <a:lnTo>
                    <a:pt x="119" y="426"/>
                  </a:lnTo>
                  <a:lnTo>
                    <a:pt x="103" y="438"/>
                  </a:lnTo>
                  <a:lnTo>
                    <a:pt x="86" y="444"/>
                  </a:lnTo>
                  <a:lnTo>
                    <a:pt x="66" y="445"/>
                  </a:lnTo>
                  <a:lnTo>
                    <a:pt x="48" y="442"/>
                  </a:lnTo>
                  <a:lnTo>
                    <a:pt x="32" y="435"/>
                  </a:lnTo>
                  <a:lnTo>
                    <a:pt x="19" y="422"/>
                  </a:lnTo>
                  <a:lnTo>
                    <a:pt x="9" y="408"/>
                  </a:lnTo>
                  <a:lnTo>
                    <a:pt x="2" y="391"/>
                  </a:lnTo>
                  <a:lnTo>
                    <a:pt x="0" y="372"/>
                  </a:lnTo>
                  <a:lnTo>
                    <a:pt x="0" y="70"/>
                  </a:lnTo>
                  <a:lnTo>
                    <a:pt x="2" y="52"/>
                  </a:lnTo>
                  <a:lnTo>
                    <a:pt x="10" y="35"/>
                  </a:lnTo>
                  <a:lnTo>
                    <a:pt x="20" y="20"/>
                  </a:lnTo>
                  <a:lnTo>
                    <a:pt x="35" y="9"/>
                  </a:lnTo>
                  <a:lnTo>
                    <a:pt x="51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116799" y="5531873"/>
            <a:ext cx="466793" cy="461428"/>
            <a:chOff x="4356100" y="3465513"/>
            <a:chExt cx="552450" cy="546100"/>
          </a:xfrm>
          <a:solidFill>
            <a:schemeClr val="bg1"/>
          </a:solidFill>
        </p:grpSpPr>
        <p:sp>
          <p:nvSpPr>
            <p:cNvPr id="50" name="Freeform 242"/>
            <p:cNvSpPr/>
            <p:nvPr/>
          </p:nvSpPr>
          <p:spPr bwMode="auto">
            <a:xfrm>
              <a:off x="4486275" y="3465513"/>
              <a:ext cx="422275" cy="422275"/>
            </a:xfrm>
            <a:custGeom>
              <a:avLst/>
              <a:gdLst>
                <a:gd name="T0" fmla="*/ 2000 w 2664"/>
                <a:gd name="T1" fmla="*/ 115 h 2664"/>
                <a:gd name="T2" fmla="*/ 2063 w 2664"/>
                <a:gd name="T3" fmla="*/ 268 h 2664"/>
                <a:gd name="T4" fmla="*/ 2150 w 2664"/>
                <a:gd name="T5" fmla="*/ 560 h 2664"/>
                <a:gd name="T6" fmla="*/ 2425 w 2664"/>
                <a:gd name="T7" fmla="*/ 602 h 2664"/>
                <a:gd name="T8" fmla="*/ 2566 w 2664"/>
                <a:gd name="T9" fmla="*/ 688 h 2664"/>
                <a:gd name="T10" fmla="*/ 2660 w 2664"/>
                <a:gd name="T11" fmla="*/ 999 h 2664"/>
                <a:gd name="T12" fmla="*/ 2552 w 2664"/>
                <a:gd name="T13" fmla="*/ 1126 h 2664"/>
                <a:gd name="T14" fmla="*/ 2552 w 2664"/>
                <a:gd name="T15" fmla="*/ 1538 h 2664"/>
                <a:gd name="T16" fmla="*/ 2660 w 2664"/>
                <a:gd name="T17" fmla="*/ 1662 h 2664"/>
                <a:gd name="T18" fmla="*/ 2565 w 2664"/>
                <a:gd name="T19" fmla="*/ 1976 h 2664"/>
                <a:gd name="T20" fmla="*/ 2426 w 2664"/>
                <a:gd name="T21" fmla="*/ 2062 h 2664"/>
                <a:gd name="T22" fmla="*/ 2149 w 2664"/>
                <a:gd name="T23" fmla="*/ 2103 h 2664"/>
                <a:gd name="T24" fmla="*/ 2062 w 2664"/>
                <a:gd name="T25" fmla="*/ 2395 h 2664"/>
                <a:gd name="T26" fmla="*/ 1999 w 2664"/>
                <a:gd name="T27" fmla="*/ 2548 h 2664"/>
                <a:gd name="T28" fmla="*/ 1706 w 2664"/>
                <a:gd name="T29" fmla="*/ 2664 h 2664"/>
                <a:gd name="T30" fmla="*/ 1551 w 2664"/>
                <a:gd name="T31" fmla="*/ 2576 h 2664"/>
                <a:gd name="T32" fmla="*/ 1481 w 2664"/>
                <a:gd name="T33" fmla="*/ 2322 h 2664"/>
                <a:gd name="T34" fmla="*/ 1579 w 2664"/>
                <a:gd name="T35" fmla="*/ 2308 h 2664"/>
                <a:gd name="T36" fmla="*/ 1691 w 2664"/>
                <a:gd name="T37" fmla="*/ 2520 h 2664"/>
                <a:gd name="T38" fmla="*/ 1914 w 2664"/>
                <a:gd name="T39" fmla="*/ 2435 h 2664"/>
                <a:gd name="T40" fmla="*/ 1849 w 2664"/>
                <a:gd name="T41" fmla="*/ 2216 h 2664"/>
                <a:gd name="T42" fmla="*/ 1982 w 2664"/>
                <a:gd name="T43" fmla="*/ 2071 h 2664"/>
                <a:gd name="T44" fmla="*/ 2179 w 2664"/>
                <a:gd name="T45" fmla="*/ 1854 h 2664"/>
                <a:gd name="T46" fmla="*/ 2421 w 2664"/>
                <a:gd name="T47" fmla="*/ 1921 h 2664"/>
                <a:gd name="T48" fmla="*/ 2524 w 2664"/>
                <a:gd name="T49" fmla="*/ 1696 h 2664"/>
                <a:gd name="T50" fmla="*/ 2310 w 2664"/>
                <a:gd name="T51" fmla="*/ 1578 h 2664"/>
                <a:gd name="T52" fmla="*/ 2316 w 2664"/>
                <a:gd name="T53" fmla="*/ 1293 h 2664"/>
                <a:gd name="T54" fmla="*/ 2322 w 2664"/>
                <a:gd name="T55" fmla="*/ 1072 h 2664"/>
                <a:gd name="T56" fmla="*/ 2525 w 2664"/>
                <a:gd name="T57" fmla="*/ 962 h 2664"/>
                <a:gd name="T58" fmla="*/ 2428 w 2664"/>
                <a:gd name="T59" fmla="*/ 745 h 2664"/>
                <a:gd name="T60" fmla="*/ 2180 w 2664"/>
                <a:gd name="T61" fmla="*/ 810 h 2664"/>
                <a:gd name="T62" fmla="*/ 1983 w 2664"/>
                <a:gd name="T63" fmla="*/ 593 h 2664"/>
                <a:gd name="T64" fmla="*/ 1850 w 2664"/>
                <a:gd name="T65" fmla="*/ 448 h 2664"/>
                <a:gd name="T66" fmla="*/ 1915 w 2664"/>
                <a:gd name="T67" fmla="*/ 228 h 2664"/>
                <a:gd name="T68" fmla="*/ 1686 w 2664"/>
                <a:gd name="T69" fmla="*/ 146 h 2664"/>
                <a:gd name="T70" fmla="*/ 1563 w 2664"/>
                <a:gd name="T71" fmla="*/ 364 h 2664"/>
                <a:gd name="T72" fmla="*/ 1218 w 2664"/>
                <a:gd name="T73" fmla="*/ 354 h 2664"/>
                <a:gd name="T74" fmla="*/ 1063 w 2664"/>
                <a:gd name="T75" fmla="*/ 325 h 2664"/>
                <a:gd name="T76" fmla="*/ 953 w 2664"/>
                <a:gd name="T77" fmla="*/ 139 h 2664"/>
                <a:gd name="T78" fmla="*/ 743 w 2664"/>
                <a:gd name="T79" fmla="*/ 255 h 2664"/>
                <a:gd name="T80" fmla="*/ 801 w 2664"/>
                <a:gd name="T81" fmla="*/ 501 h 2664"/>
                <a:gd name="T82" fmla="*/ 553 w 2664"/>
                <a:gd name="T83" fmla="*/ 732 h 2664"/>
                <a:gd name="T84" fmla="*/ 430 w 2664"/>
                <a:gd name="T85" fmla="*/ 810 h 2664"/>
                <a:gd name="T86" fmla="*/ 221 w 2664"/>
                <a:gd name="T87" fmla="*/ 757 h 2664"/>
                <a:gd name="T88" fmla="*/ 154 w 2664"/>
                <a:gd name="T89" fmla="*/ 988 h 2664"/>
                <a:gd name="T90" fmla="*/ 368 w 2664"/>
                <a:gd name="T91" fmla="*/ 1116 h 2664"/>
                <a:gd name="T92" fmla="*/ 309 w 2664"/>
                <a:gd name="T93" fmla="*/ 1195 h 2664"/>
                <a:gd name="T94" fmla="*/ 43 w 2664"/>
                <a:gd name="T95" fmla="*/ 1074 h 2664"/>
                <a:gd name="T96" fmla="*/ 4 w 2664"/>
                <a:gd name="T97" fmla="*/ 915 h 2664"/>
                <a:gd name="T98" fmla="*/ 159 w 2664"/>
                <a:gd name="T99" fmla="*/ 627 h 2664"/>
                <a:gd name="T100" fmla="*/ 324 w 2664"/>
                <a:gd name="T101" fmla="*/ 615 h 2664"/>
                <a:gd name="T102" fmla="*/ 660 w 2664"/>
                <a:gd name="T103" fmla="*/ 430 h 2664"/>
                <a:gd name="T104" fmla="*/ 616 w 2664"/>
                <a:gd name="T105" fmla="*/ 184 h 2664"/>
                <a:gd name="T106" fmla="*/ 889 w 2664"/>
                <a:gd name="T107" fmla="*/ 13 h 2664"/>
                <a:gd name="T108" fmla="*/ 1054 w 2664"/>
                <a:gd name="T109" fmla="*/ 27 h 2664"/>
                <a:gd name="T110" fmla="*/ 1252 w 2664"/>
                <a:gd name="T111" fmla="*/ 211 h 2664"/>
                <a:gd name="T112" fmla="*/ 1570 w 2664"/>
                <a:gd name="T113" fmla="*/ 62 h 2664"/>
                <a:gd name="T114" fmla="*/ 1720 w 2664"/>
                <a:gd name="T115" fmla="*/ 0 h 2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64" h="2664">
                  <a:moveTo>
                    <a:pt x="1720" y="0"/>
                  </a:moveTo>
                  <a:lnTo>
                    <a:pt x="1749" y="4"/>
                  </a:lnTo>
                  <a:lnTo>
                    <a:pt x="1777" y="13"/>
                  </a:lnTo>
                  <a:lnTo>
                    <a:pt x="1951" y="86"/>
                  </a:lnTo>
                  <a:lnTo>
                    <a:pt x="1977" y="98"/>
                  </a:lnTo>
                  <a:lnTo>
                    <a:pt x="2000" y="115"/>
                  </a:lnTo>
                  <a:lnTo>
                    <a:pt x="2020" y="135"/>
                  </a:lnTo>
                  <a:lnTo>
                    <a:pt x="2036" y="158"/>
                  </a:lnTo>
                  <a:lnTo>
                    <a:pt x="2050" y="185"/>
                  </a:lnTo>
                  <a:lnTo>
                    <a:pt x="2059" y="212"/>
                  </a:lnTo>
                  <a:lnTo>
                    <a:pt x="2063" y="240"/>
                  </a:lnTo>
                  <a:lnTo>
                    <a:pt x="2063" y="268"/>
                  </a:lnTo>
                  <a:lnTo>
                    <a:pt x="2059" y="296"/>
                  </a:lnTo>
                  <a:lnTo>
                    <a:pt x="2050" y="324"/>
                  </a:lnTo>
                  <a:lnTo>
                    <a:pt x="2005" y="431"/>
                  </a:lnTo>
                  <a:lnTo>
                    <a:pt x="2055" y="471"/>
                  </a:lnTo>
                  <a:lnTo>
                    <a:pt x="2104" y="515"/>
                  </a:lnTo>
                  <a:lnTo>
                    <a:pt x="2150" y="560"/>
                  </a:lnTo>
                  <a:lnTo>
                    <a:pt x="2193" y="608"/>
                  </a:lnTo>
                  <a:lnTo>
                    <a:pt x="2234" y="660"/>
                  </a:lnTo>
                  <a:lnTo>
                    <a:pt x="2341" y="615"/>
                  </a:lnTo>
                  <a:lnTo>
                    <a:pt x="2369" y="606"/>
                  </a:lnTo>
                  <a:lnTo>
                    <a:pt x="2396" y="602"/>
                  </a:lnTo>
                  <a:lnTo>
                    <a:pt x="2425" y="602"/>
                  </a:lnTo>
                  <a:lnTo>
                    <a:pt x="2453" y="606"/>
                  </a:lnTo>
                  <a:lnTo>
                    <a:pt x="2480" y="615"/>
                  </a:lnTo>
                  <a:lnTo>
                    <a:pt x="2506" y="628"/>
                  </a:lnTo>
                  <a:lnTo>
                    <a:pt x="2529" y="645"/>
                  </a:lnTo>
                  <a:lnTo>
                    <a:pt x="2549" y="665"/>
                  </a:lnTo>
                  <a:lnTo>
                    <a:pt x="2566" y="688"/>
                  </a:lnTo>
                  <a:lnTo>
                    <a:pt x="2580" y="714"/>
                  </a:lnTo>
                  <a:lnTo>
                    <a:pt x="2651" y="888"/>
                  </a:lnTo>
                  <a:lnTo>
                    <a:pt x="2660" y="915"/>
                  </a:lnTo>
                  <a:lnTo>
                    <a:pt x="2664" y="944"/>
                  </a:lnTo>
                  <a:lnTo>
                    <a:pt x="2664" y="971"/>
                  </a:lnTo>
                  <a:lnTo>
                    <a:pt x="2660" y="999"/>
                  </a:lnTo>
                  <a:lnTo>
                    <a:pt x="2651" y="1027"/>
                  </a:lnTo>
                  <a:lnTo>
                    <a:pt x="2638" y="1052"/>
                  </a:lnTo>
                  <a:lnTo>
                    <a:pt x="2621" y="1075"/>
                  </a:lnTo>
                  <a:lnTo>
                    <a:pt x="2601" y="1095"/>
                  </a:lnTo>
                  <a:lnTo>
                    <a:pt x="2577" y="1112"/>
                  </a:lnTo>
                  <a:lnTo>
                    <a:pt x="2552" y="1126"/>
                  </a:lnTo>
                  <a:lnTo>
                    <a:pt x="2445" y="1170"/>
                  </a:lnTo>
                  <a:lnTo>
                    <a:pt x="2453" y="1251"/>
                  </a:lnTo>
                  <a:lnTo>
                    <a:pt x="2456" y="1331"/>
                  </a:lnTo>
                  <a:lnTo>
                    <a:pt x="2453" y="1413"/>
                  </a:lnTo>
                  <a:lnTo>
                    <a:pt x="2445" y="1493"/>
                  </a:lnTo>
                  <a:lnTo>
                    <a:pt x="2552" y="1538"/>
                  </a:lnTo>
                  <a:lnTo>
                    <a:pt x="2579" y="1552"/>
                  </a:lnTo>
                  <a:lnTo>
                    <a:pt x="2602" y="1568"/>
                  </a:lnTo>
                  <a:lnTo>
                    <a:pt x="2622" y="1589"/>
                  </a:lnTo>
                  <a:lnTo>
                    <a:pt x="2638" y="1612"/>
                  </a:lnTo>
                  <a:lnTo>
                    <a:pt x="2650" y="1636"/>
                  </a:lnTo>
                  <a:lnTo>
                    <a:pt x="2660" y="1662"/>
                  </a:lnTo>
                  <a:lnTo>
                    <a:pt x="2664" y="1691"/>
                  </a:lnTo>
                  <a:lnTo>
                    <a:pt x="2664" y="1719"/>
                  </a:lnTo>
                  <a:lnTo>
                    <a:pt x="2660" y="1748"/>
                  </a:lnTo>
                  <a:lnTo>
                    <a:pt x="2651" y="1775"/>
                  </a:lnTo>
                  <a:lnTo>
                    <a:pt x="2579" y="1949"/>
                  </a:lnTo>
                  <a:lnTo>
                    <a:pt x="2565" y="1976"/>
                  </a:lnTo>
                  <a:lnTo>
                    <a:pt x="2548" y="2000"/>
                  </a:lnTo>
                  <a:lnTo>
                    <a:pt x="2528" y="2019"/>
                  </a:lnTo>
                  <a:lnTo>
                    <a:pt x="2505" y="2035"/>
                  </a:lnTo>
                  <a:lnTo>
                    <a:pt x="2479" y="2048"/>
                  </a:lnTo>
                  <a:lnTo>
                    <a:pt x="2453" y="2056"/>
                  </a:lnTo>
                  <a:lnTo>
                    <a:pt x="2426" y="2062"/>
                  </a:lnTo>
                  <a:lnTo>
                    <a:pt x="2397" y="2062"/>
                  </a:lnTo>
                  <a:lnTo>
                    <a:pt x="2369" y="2058"/>
                  </a:lnTo>
                  <a:lnTo>
                    <a:pt x="2340" y="2048"/>
                  </a:lnTo>
                  <a:lnTo>
                    <a:pt x="2233" y="2004"/>
                  </a:lnTo>
                  <a:lnTo>
                    <a:pt x="2192" y="2054"/>
                  </a:lnTo>
                  <a:lnTo>
                    <a:pt x="2149" y="2103"/>
                  </a:lnTo>
                  <a:lnTo>
                    <a:pt x="2103" y="2149"/>
                  </a:lnTo>
                  <a:lnTo>
                    <a:pt x="2054" y="2191"/>
                  </a:lnTo>
                  <a:lnTo>
                    <a:pt x="2004" y="2232"/>
                  </a:lnTo>
                  <a:lnTo>
                    <a:pt x="2048" y="2340"/>
                  </a:lnTo>
                  <a:lnTo>
                    <a:pt x="2058" y="2367"/>
                  </a:lnTo>
                  <a:lnTo>
                    <a:pt x="2062" y="2395"/>
                  </a:lnTo>
                  <a:lnTo>
                    <a:pt x="2062" y="2423"/>
                  </a:lnTo>
                  <a:lnTo>
                    <a:pt x="2058" y="2452"/>
                  </a:lnTo>
                  <a:lnTo>
                    <a:pt x="2048" y="2479"/>
                  </a:lnTo>
                  <a:lnTo>
                    <a:pt x="2035" y="2504"/>
                  </a:lnTo>
                  <a:lnTo>
                    <a:pt x="2019" y="2528"/>
                  </a:lnTo>
                  <a:lnTo>
                    <a:pt x="1999" y="2548"/>
                  </a:lnTo>
                  <a:lnTo>
                    <a:pt x="1975" y="2564"/>
                  </a:lnTo>
                  <a:lnTo>
                    <a:pt x="1950" y="2578"/>
                  </a:lnTo>
                  <a:lnTo>
                    <a:pt x="1776" y="2650"/>
                  </a:lnTo>
                  <a:lnTo>
                    <a:pt x="1753" y="2657"/>
                  </a:lnTo>
                  <a:lnTo>
                    <a:pt x="1730" y="2661"/>
                  </a:lnTo>
                  <a:lnTo>
                    <a:pt x="1706" y="2664"/>
                  </a:lnTo>
                  <a:lnTo>
                    <a:pt x="1672" y="2660"/>
                  </a:lnTo>
                  <a:lnTo>
                    <a:pt x="1637" y="2650"/>
                  </a:lnTo>
                  <a:lnTo>
                    <a:pt x="1610" y="2636"/>
                  </a:lnTo>
                  <a:lnTo>
                    <a:pt x="1588" y="2619"/>
                  </a:lnTo>
                  <a:lnTo>
                    <a:pt x="1568" y="2599"/>
                  </a:lnTo>
                  <a:lnTo>
                    <a:pt x="1551" y="2576"/>
                  </a:lnTo>
                  <a:lnTo>
                    <a:pt x="1538" y="2551"/>
                  </a:lnTo>
                  <a:lnTo>
                    <a:pt x="1472" y="2391"/>
                  </a:lnTo>
                  <a:lnTo>
                    <a:pt x="1467" y="2373"/>
                  </a:lnTo>
                  <a:lnTo>
                    <a:pt x="1467" y="2355"/>
                  </a:lnTo>
                  <a:lnTo>
                    <a:pt x="1472" y="2338"/>
                  </a:lnTo>
                  <a:lnTo>
                    <a:pt x="1481" y="2322"/>
                  </a:lnTo>
                  <a:lnTo>
                    <a:pt x="1493" y="2309"/>
                  </a:lnTo>
                  <a:lnTo>
                    <a:pt x="1510" y="2299"/>
                  </a:lnTo>
                  <a:lnTo>
                    <a:pt x="1528" y="2295"/>
                  </a:lnTo>
                  <a:lnTo>
                    <a:pt x="1546" y="2295"/>
                  </a:lnTo>
                  <a:lnTo>
                    <a:pt x="1564" y="2300"/>
                  </a:lnTo>
                  <a:lnTo>
                    <a:pt x="1579" y="2308"/>
                  </a:lnTo>
                  <a:lnTo>
                    <a:pt x="1593" y="2321"/>
                  </a:lnTo>
                  <a:lnTo>
                    <a:pt x="1602" y="2338"/>
                  </a:lnTo>
                  <a:lnTo>
                    <a:pt x="1667" y="2497"/>
                  </a:lnTo>
                  <a:lnTo>
                    <a:pt x="1674" y="2508"/>
                  </a:lnTo>
                  <a:lnTo>
                    <a:pt x="1681" y="2515"/>
                  </a:lnTo>
                  <a:lnTo>
                    <a:pt x="1691" y="2520"/>
                  </a:lnTo>
                  <a:lnTo>
                    <a:pt x="1701" y="2523"/>
                  </a:lnTo>
                  <a:lnTo>
                    <a:pt x="1713" y="2523"/>
                  </a:lnTo>
                  <a:lnTo>
                    <a:pt x="1722" y="2520"/>
                  </a:lnTo>
                  <a:lnTo>
                    <a:pt x="1896" y="2449"/>
                  </a:lnTo>
                  <a:lnTo>
                    <a:pt x="1906" y="2443"/>
                  </a:lnTo>
                  <a:lnTo>
                    <a:pt x="1914" y="2435"/>
                  </a:lnTo>
                  <a:lnTo>
                    <a:pt x="1919" y="2425"/>
                  </a:lnTo>
                  <a:lnTo>
                    <a:pt x="1923" y="2415"/>
                  </a:lnTo>
                  <a:lnTo>
                    <a:pt x="1923" y="2404"/>
                  </a:lnTo>
                  <a:lnTo>
                    <a:pt x="1919" y="2394"/>
                  </a:lnTo>
                  <a:lnTo>
                    <a:pt x="1853" y="2235"/>
                  </a:lnTo>
                  <a:lnTo>
                    <a:pt x="1849" y="2216"/>
                  </a:lnTo>
                  <a:lnTo>
                    <a:pt x="1849" y="2197"/>
                  </a:lnTo>
                  <a:lnTo>
                    <a:pt x="1855" y="2178"/>
                  </a:lnTo>
                  <a:lnTo>
                    <a:pt x="1865" y="2162"/>
                  </a:lnTo>
                  <a:lnTo>
                    <a:pt x="1879" y="2149"/>
                  </a:lnTo>
                  <a:lnTo>
                    <a:pt x="1932" y="2111"/>
                  </a:lnTo>
                  <a:lnTo>
                    <a:pt x="1982" y="2071"/>
                  </a:lnTo>
                  <a:lnTo>
                    <a:pt x="2028" y="2027"/>
                  </a:lnTo>
                  <a:lnTo>
                    <a:pt x="2072" y="1981"/>
                  </a:lnTo>
                  <a:lnTo>
                    <a:pt x="2112" y="1931"/>
                  </a:lnTo>
                  <a:lnTo>
                    <a:pt x="2150" y="1878"/>
                  </a:lnTo>
                  <a:lnTo>
                    <a:pt x="2163" y="1864"/>
                  </a:lnTo>
                  <a:lnTo>
                    <a:pt x="2179" y="1854"/>
                  </a:lnTo>
                  <a:lnTo>
                    <a:pt x="2197" y="1849"/>
                  </a:lnTo>
                  <a:lnTo>
                    <a:pt x="2216" y="1848"/>
                  </a:lnTo>
                  <a:lnTo>
                    <a:pt x="2236" y="1853"/>
                  </a:lnTo>
                  <a:lnTo>
                    <a:pt x="2395" y="1919"/>
                  </a:lnTo>
                  <a:lnTo>
                    <a:pt x="2408" y="1922"/>
                  </a:lnTo>
                  <a:lnTo>
                    <a:pt x="2421" y="1921"/>
                  </a:lnTo>
                  <a:lnTo>
                    <a:pt x="2433" y="1916"/>
                  </a:lnTo>
                  <a:lnTo>
                    <a:pt x="2442" y="1908"/>
                  </a:lnTo>
                  <a:lnTo>
                    <a:pt x="2450" y="1896"/>
                  </a:lnTo>
                  <a:lnTo>
                    <a:pt x="2523" y="1722"/>
                  </a:lnTo>
                  <a:lnTo>
                    <a:pt x="2525" y="1710"/>
                  </a:lnTo>
                  <a:lnTo>
                    <a:pt x="2524" y="1696"/>
                  </a:lnTo>
                  <a:lnTo>
                    <a:pt x="2519" y="1684"/>
                  </a:lnTo>
                  <a:lnTo>
                    <a:pt x="2511" y="1675"/>
                  </a:lnTo>
                  <a:lnTo>
                    <a:pt x="2499" y="1668"/>
                  </a:lnTo>
                  <a:lnTo>
                    <a:pt x="2340" y="1602"/>
                  </a:lnTo>
                  <a:lnTo>
                    <a:pt x="2323" y="1592"/>
                  </a:lnTo>
                  <a:lnTo>
                    <a:pt x="2310" y="1578"/>
                  </a:lnTo>
                  <a:lnTo>
                    <a:pt x="2301" y="1561"/>
                  </a:lnTo>
                  <a:lnTo>
                    <a:pt x="2297" y="1542"/>
                  </a:lnTo>
                  <a:lnTo>
                    <a:pt x="2298" y="1523"/>
                  </a:lnTo>
                  <a:lnTo>
                    <a:pt x="2310" y="1447"/>
                  </a:lnTo>
                  <a:lnTo>
                    <a:pt x="2316" y="1370"/>
                  </a:lnTo>
                  <a:lnTo>
                    <a:pt x="2316" y="1293"/>
                  </a:lnTo>
                  <a:lnTo>
                    <a:pt x="2310" y="1218"/>
                  </a:lnTo>
                  <a:lnTo>
                    <a:pt x="2298" y="1141"/>
                  </a:lnTo>
                  <a:lnTo>
                    <a:pt x="2297" y="1122"/>
                  </a:lnTo>
                  <a:lnTo>
                    <a:pt x="2301" y="1103"/>
                  </a:lnTo>
                  <a:lnTo>
                    <a:pt x="2310" y="1086"/>
                  </a:lnTo>
                  <a:lnTo>
                    <a:pt x="2322" y="1072"/>
                  </a:lnTo>
                  <a:lnTo>
                    <a:pt x="2340" y="1063"/>
                  </a:lnTo>
                  <a:lnTo>
                    <a:pt x="2499" y="996"/>
                  </a:lnTo>
                  <a:lnTo>
                    <a:pt x="2509" y="991"/>
                  </a:lnTo>
                  <a:lnTo>
                    <a:pt x="2517" y="983"/>
                  </a:lnTo>
                  <a:lnTo>
                    <a:pt x="2523" y="973"/>
                  </a:lnTo>
                  <a:lnTo>
                    <a:pt x="2525" y="962"/>
                  </a:lnTo>
                  <a:lnTo>
                    <a:pt x="2525" y="952"/>
                  </a:lnTo>
                  <a:lnTo>
                    <a:pt x="2523" y="941"/>
                  </a:lnTo>
                  <a:lnTo>
                    <a:pt x="2451" y="768"/>
                  </a:lnTo>
                  <a:lnTo>
                    <a:pt x="2445" y="758"/>
                  </a:lnTo>
                  <a:lnTo>
                    <a:pt x="2437" y="751"/>
                  </a:lnTo>
                  <a:lnTo>
                    <a:pt x="2428" y="745"/>
                  </a:lnTo>
                  <a:lnTo>
                    <a:pt x="2412" y="742"/>
                  </a:lnTo>
                  <a:lnTo>
                    <a:pt x="2396" y="745"/>
                  </a:lnTo>
                  <a:lnTo>
                    <a:pt x="2236" y="811"/>
                  </a:lnTo>
                  <a:lnTo>
                    <a:pt x="2217" y="816"/>
                  </a:lnTo>
                  <a:lnTo>
                    <a:pt x="2198" y="815"/>
                  </a:lnTo>
                  <a:lnTo>
                    <a:pt x="2180" y="810"/>
                  </a:lnTo>
                  <a:lnTo>
                    <a:pt x="2164" y="799"/>
                  </a:lnTo>
                  <a:lnTo>
                    <a:pt x="2150" y="784"/>
                  </a:lnTo>
                  <a:lnTo>
                    <a:pt x="2113" y="732"/>
                  </a:lnTo>
                  <a:lnTo>
                    <a:pt x="2072" y="682"/>
                  </a:lnTo>
                  <a:lnTo>
                    <a:pt x="2029" y="636"/>
                  </a:lnTo>
                  <a:lnTo>
                    <a:pt x="1983" y="593"/>
                  </a:lnTo>
                  <a:lnTo>
                    <a:pt x="1933" y="551"/>
                  </a:lnTo>
                  <a:lnTo>
                    <a:pt x="1880" y="515"/>
                  </a:lnTo>
                  <a:lnTo>
                    <a:pt x="1866" y="501"/>
                  </a:lnTo>
                  <a:lnTo>
                    <a:pt x="1855" y="485"/>
                  </a:lnTo>
                  <a:lnTo>
                    <a:pt x="1850" y="467"/>
                  </a:lnTo>
                  <a:lnTo>
                    <a:pt x="1850" y="448"/>
                  </a:lnTo>
                  <a:lnTo>
                    <a:pt x="1855" y="429"/>
                  </a:lnTo>
                  <a:lnTo>
                    <a:pt x="1920" y="269"/>
                  </a:lnTo>
                  <a:lnTo>
                    <a:pt x="1924" y="258"/>
                  </a:lnTo>
                  <a:lnTo>
                    <a:pt x="1924" y="248"/>
                  </a:lnTo>
                  <a:lnTo>
                    <a:pt x="1920" y="237"/>
                  </a:lnTo>
                  <a:lnTo>
                    <a:pt x="1915" y="228"/>
                  </a:lnTo>
                  <a:lnTo>
                    <a:pt x="1908" y="221"/>
                  </a:lnTo>
                  <a:lnTo>
                    <a:pt x="1898" y="215"/>
                  </a:lnTo>
                  <a:lnTo>
                    <a:pt x="1724" y="143"/>
                  </a:lnTo>
                  <a:lnTo>
                    <a:pt x="1711" y="139"/>
                  </a:lnTo>
                  <a:lnTo>
                    <a:pt x="1698" y="140"/>
                  </a:lnTo>
                  <a:lnTo>
                    <a:pt x="1686" y="146"/>
                  </a:lnTo>
                  <a:lnTo>
                    <a:pt x="1676" y="154"/>
                  </a:lnTo>
                  <a:lnTo>
                    <a:pt x="1670" y="165"/>
                  </a:lnTo>
                  <a:lnTo>
                    <a:pt x="1603" y="325"/>
                  </a:lnTo>
                  <a:lnTo>
                    <a:pt x="1594" y="342"/>
                  </a:lnTo>
                  <a:lnTo>
                    <a:pt x="1580" y="354"/>
                  </a:lnTo>
                  <a:lnTo>
                    <a:pt x="1563" y="364"/>
                  </a:lnTo>
                  <a:lnTo>
                    <a:pt x="1544" y="368"/>
                  </a:lnTo>
                  <a:lnTo>
                    <a:pt x="1524" y="367"/>
                  </a:lnTo>
                  <a:lnTo>
                    <a:pt x="1448" y="354"/>
                  </a:lnTo>
                  <a:lnTo>
                    <a:pt x="1372" y="348"/>
                  </a:lnTo>
                  <a:lnTo>
                    <a:pt x="1295" y="348"/>
                  </a:lnTo>
                  <a:lnTo>
                    <a:pt x="1218" y="354"/>
                  </a:lnTo>
                  <a:lnTo>
                    <a:pt x="1142" y="367"/>
                  </a:lnTo>
                  <a:lnTo>
                    <a:pt x="1122" y="368"/>
                  </a:lnTo>
                  <a:lnTo>
                    <a:pt x="1104" y="364"/>
                  </a:lnTo>
                  <a:lnTo>
                    <a:pt x="1087" y="355"/>
                  </a:lnTo>
                  <a:lnTo>
                    <a:pt x="1074" y="342"/>
                  </a:lnTo>
                  <a:lnTo>
                    <a:pt x="1063" y="325"/>
                  </a:lnTo>
                  <a:lnTo>
                    <a:pt x="998" y="165"/>
                  </a:lnTo>
                  <a:lnTo>
                    <a:pt x="991" y="155"/>
                  </a:lnTo>
                  <a:lnTo>
                    <a:pt x="984" y="148"/>
                  </a:lnTo>
                  <a:lnTo>
                    <a:pt x="975" y="143"/>
                  </a:lnTo>
                  <a:lnTo>
                    <a:pt x="964" y="139"/>
                  </a:lnTo>
                  <a:lnTo>
                    <a:pt x="953" y="139"/>
                  </a:lnTo>
                  <a:lnTo>
                    <a:pt x="943" y="143"/>
                  </a:lnTo>
                  <a:lnTo>
                    <a:pt x="769" y="214"/>
                  </a:lnTo>
                  <a:lnTo>
                    <a:pt x="757" y="222"/>
                  </a:lnTo>
                  <a:lnTo>
                    <a:pt x="749" y="231"/>
                  </a:lnTo>
                  <a:lnTo>
                    <a:pt x="745" y="243"/>
                  </a:lnTo>
                  <a:lnTo>
                    <a:pt x="743" y="255"/>
                  </a:lnTo>
                  <a:lnTo>
                    <a:pt x="746" y="269"/>
                  </a:lnTo>
                  <a:lnTo>
                    <a:pt x="812" y="428"/>
                  </a:lnTo>
                  <a:lnTo>
                    <a:pt x="817" y="447"/>
                  </a:lnTo>
                  <a:lnTo>
                    <a:pt x="816" y="466"/>
                  </a:lnTo>
                  <a:lnTo>
                    <a:pt x="811" y="484"/>
                  </a:lnTo>
                  <a:lnTo>
                    <a:pt x="801" y="501"/>
                  </a:lnTo>
                  <a:lnTo>
                    <a:pt x="786" y="514"/>
                  </a:lnTo>
                  <a:lnTo>
                    <a:pt x="733" y="551"/>
                  </a:lnTo>
                  <a:lnTo>
                    <a:pt x="684" y="592"/>
                  </a:lnTo>
                  <a:lnTo>
                    <a:pt x="637" y="635"/>
                  </a:lnTo>
                  <a:lnTo>
                    <a:pt x="593" y="682"/>
                  </a:lnTo>
                  <a:lnTo>
                    <a:pt x="553" y="732"/>
                  </a:lnTo>
                  <a:lnTo>
                    <a:pt x="515" y="784"/>
                  </a:lnTo>
                  <a:lnTo>
                    <a:pt x="502" y="798"/>
                  </a:lnTo>
                  <a:lnTo>
                    <a:pt x="486" y="809"/>
                  </a:lnTo>
                  <a:lnTo>
                    <a:pt x="468" y="814"/>
                  </a:lnTo>
                  <a:lnTo>
                    <a:pt x="449" y="815"/>
                  </a:lnTo>
                  <a:lnTo>
                    <a:pt x="430" y="810"/>
                  </a:lnTo>
                  <a:lnTo>
                    <a:pt x="270" y="743"/>
                  </a:lnTo>
                  <a:lnTo>
                    <a:pt x="260" y="741"/>
                  </a:lnTo>
                  <a:lnTo>
                    <a:pt x="249" y="741"/>
                  </a:lnTo>
                  <a:lnTo>
                    <a:pt x="238" y="743"/>
                  </a:lnTo>
                  <a:lnTo>
                    <a:pt x="229" y="750"/>
                  </a:lnTo>
                  <a:lnTo>
                    <a:pt x="221" y="757"/>
                  </a:lnTo>
                  <a:lnTo>
                    <a:pt x="215" y="766"/>
                  </a:lnTo>
                  <a:lnTo>
                    <a:pt x="144" y="940"/>
                  </a:lnTo>
                  <a:lnTo>
                    <a:pt x="140" y="953"/>
                  </a:lnTo>
                  <a:lnTo>
                    <a:pt x="141" y="966"/>
                  </a:lnTo>
                  <a:lnTo>
                    <a:pt x="146" y="978"/>
                  </a:lnTo>
                  <a:lnTo>
                    <a:pt x="154" y="988"/>
                  </a:lnTo>
                  <a:lnTo>
                    <a:pt x="166" y="995"/>
                  </a:lnTo>
                  <a:lnTo>
                    <a:pt x="326" y="1061"/>
                  </a:lnTo>
                  <a:lnTo>
                    <a:pt x="342" y="1070"/>
                  </a:lnTo>
                  <a:lnTo>
                    <a:pt x="354" y="1083"/>
                  </a:lnTo>
                  <a:lnTo>
                    <a:pt x="364" y="1098"/>
                  </a:lnTo>
                  <a:lnTo>
                    <a:pt x="368" y="1116"/>
                  </a:lnTo>
                  <a:lnTo>
                    <a:pt x="369" y="1134"/>
                  </a:lnTo>
                  <a:lnTo>
                    <a:pt x="364" y="1152"/>
                  </a:lnTo>
                  <a:lnTo>
                    <a:pt x="354" y="1169"/>
                  </a:lnTo>
                  <a:lnTo>
                    <a:pt x="342" y="1182"/>
                  </a:lnTo>
                  <a:lnTo>
                    <a:pt x="326" y="1191"/>
                  </a:lnTo>
                  <a:lnTo>
                    <a:pt x="309" y="1195"/>
                  </a:lnTo>
                  <a:lnTo>
                    <a:pt x="290" y="1195"/>
                  </a:lnTo>
                  <a:lnTo>
                    <a:pt x="272" y="1191"/>
                  </a:lnTo>
                  <a:lnTo>
                    <a:pt x="113" y="1125"/>
                  </a:lnTo>
                  <a:lnTo>
                    <a:pt x="87" y="1111"/>
                  </a:lnTo>
                  <a:lnTo>
                    <a:pt x="62" y="1094"/>
                  </a:lnTo>
                  <a:lnTo>
                    <a:pt x="43" y="1074"/>
                  </a:lnTo>
                  <a:lnTo>
                    <a:pt x="27" y="1051"/>
                  </a:lnTo>
                  <a:lnTo>
                    <a:pt x="14" y="1027"/>
                  </a:lnTo>
                  <a:lnTo>
                    <a:pt x="5" y="999"/>
                  </a:lnTo>
                  <a:lnTo>
                    <a:pt x="0" y="972"/>
                  </a:lnTo>
                  <a:lnTo>
                    <a:pt x="0" y="944"/>
                  </a:lnTo>
                  <a:lnTo>
                    <a:pt x="4" y="915"/>
                  </a:lnTo>
                  <a:lnTo>
                    <a:pt x="14" y="887"/>
                  </a:lnTo>
                  <a:lnTo>
                    <a:pt x="87" y="713"/>
                  </a:lnTo>
                  <a:lnTo>
                    <a:pt x="99" y="687"/>
                  </a:lnTo>
                  <a:lnTo>
                    <a:pt x="116" y="664"/>
                  </a:lnTo>
                  <a:lnTo>
                    <a:pt x="136" y="644"/>
                  </a:lnTo>
                  <a:lnTo>
                    <a:pt x="159" y="627"/>
                  </a:lnTo>
                  <a:lnTo>
                    <a:pt x="185" y="615"/>
                  </a:lnTo>
                  <a:lnTo>
                    <a:pt x="212" y="605"/>
                  </a:lnTo>
                  <a:lnTo>
                    <a:pt x="241" y="601"/>
                  </a:lnTo>
                  <a:lnTo>
                    <a:pt x="269" y="601"/>
                  </a:lnTo>
                  <a:lnTo>
                    <a:pt x="296" y="605"/>
                  </a:lnTo>
                  <a:lnTo>
                    <a:pt x="324" y="615"/>
                  </a:lnTo>
                  <a:lnTo>
                    <a:pt x="433" y="659"/>
                  </a:lnTo>
                  <a:lnTo>
                    <a:pt x="473" y="608"/>
                  </a:lnTo>
                  <a:lnTo>
                    <a:pt x="516" y="560"/>
                  </a:lnTo>
                  <a:lnTo>
                    <a:pt x="561" y="514"/>
                  </a:lnTo>
                  <a:lnTo>
                    <a:pt x="610" y="470"/>
                  </a:lnTo>
                  <a:lnTo>
                    <a:pt x="660" y="430"/>
                  </a:lnTo>
                  <a:lnTo>
                    <a:pt x="616" y="323"/>
                  </a:lnTo>
                  <a:lnTo>
                    <a:pt x="607" y="294"/>
                  </a:lnTo>
                  <a:lnTo>
                    <a:pt x="602" y="266"/>
                  </a:lnTo>
                  <a:lnTo>
                    <a:pt x="603" y="237"/>
                  </a:lnTo>
                  <a:lnTo>
                    <a:pt x="608" y="210"/>
                  </a:lnTo>
                  <a:lnTo>
                    <a:pt x="616" y="184"/>
                  </a:lnTo>
                  <a:lnTo>
                    <a:pt x="629" y="158"/>
                  </a:lnTo>
                  <a:lnTo>
                    <a:pt x="646" y="136"/>
                  </a:lnTo>
                  <a:lnTo>
                    <a:pt x="666" y="115"/>
                  </a:lnTo>
                  <a:lnTo>
                    <a:pt x="689" y="98"/>
                  </a:lnTo>
                  <a:lnTo>
                    <a:pt x="715" y="85"/>
                  </a:lnTo>
                  <a:lnTo>
                    <a:pt x="889" y="13"/>
                  </a:lnTo>
                  <a:lnTo>
                    <a:pt x="917" y="4"/>
                  </a:lnTo>
                  <a:lnTo>
                    <a:pt x="944" y="0"/>
                  </a:lnTo>
                  <a:lnTo>
                    <a:pt x="972" y="0"/>
                  </a:lnTo>
                  <a:lnTo>
                    <a:pt x="1001" y="4"/>
                  </a:lnTo>
                  <a:lnTo>
                    <a:pt x="1028" y="13"/>
                  </a:lnTo>
                  <a:lnTo>
                    <a:pt x="1054" y="27"/>
                  </a:lnTo>
                  <a:lnTo>
                    <a:pt x="1077" y="43"/>
                  </a:lnTo>
                  <a:lnTo>
                    <a:pt x="1097" y="64"/>
                  </a:lnTo>
                  <a:lnTo>
                    <a:pt x="1114" y="87"/>
                  </a:lnTo>
                  <a:lnTo>
                    <a:pt x="1126" y="112"/>
                  </a:lnTo>
                  <a:lnTo>
                    <a:pt x="1172" y="219"/>
                  </a:lnTo>
                  <a:lnTo>
                    <a:pt x="1252" y="211"/>
                  </a:lnTo>
                  <a:lnTo>
                    <a:pt x="1333" y="208"/>
                  </a:lnTo>
                  <a:lnTo>
                    <a:pt x="1414" y="211"/>
                  </a:lnTo>
                  <a:lnTo>
                    <a:pt x="1494" y="219"/>
                  </a:lnTo>
                  <a:lnTo>
                    <a:pt x="1540" y="112"/>
                  </a:lnTo>
                  <a:lnTo>
                    <a:pt x="1552" y="86"/>
                  </a:lnTo>
                  <a:lnTo>
                    <a:pt x="1570" y="62"/>
                  </a:lnTo>
                  <a:lnTo>
                    <a:pt x="1590" y="42"/>
                  </a:lnTo>
                  <a:lnTo>
                    <a:pt x="1613" y="26"/>
                  </a:lnTo>
                  <a:lnTo>
                    <a:pt x="1638" y="13"/>
                  </a:lnTo>
                  <a:lnTo>
                    <a:pt x="1664" y="4"/>
                  </a:lnTo>
                  <a:lnTo>
                    <a:pt x="1692" y="0"/>
                  </a:lnTo>
                  <a:lnTo>
                    <a:pt x="17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" name="Freeform 243"/>
            <p:cNvSpPr/>
            <p:nvPr/>
          </p:nvSpPr>
          <p:spPr bwMode="auto">
            <a:xfrm>
              <a:off x="4606925" y="3586163"/>
              <a:ext cx="180975" cy="180975"/>
            </a:xfrm>
            <a:custGeom>
              <a:avLst/>
              <a:gdLst>
                <a:gd name="T0" fmla="*/ 573 w 1145"/>
                <a:gd name="T1" fmla="*/ 0 h 1143"/>
                <a:gd name="T2" fmla="*/ 694 w 1145"/>
                <a:gd name="T3" fmla="*/ 13 h 1143"/>
                <a:gd name="T4" fmla="*/ 807 w 1145"/>
                <a:gd name="T5" fmla="*/ 51 h 1143"/>
                <a:gd name="T6" fmla="*/ 908 w 1145"/>
                <a:gd name="T7" fmla="*/ 109 h 1143"/>
                <a:gd name="T8" fmla="*/ 995 w 1145"/>
                <a:gd name="T9" fmla="*/ 187 h 1143"/>
                <a:gd name="T10" fmla="*/ 1065 w 1145"/>
                <a:gd name="T11" fmla="*/ 280 h 1143"/>
                <a:gd name="T12" fmla="*/ 1114 w 1145"/>
                <a:gd name="T13" fmla="*/ 388 h 1143"/>
                <a:gd name="T14" fmla="*/ 1140 w 1145"/>
                <a:gd name="T15" fmla="*/ 505 h 1143"/>
                <a:gd name="T16" fmla="*/ 1142 w 1145"/>
                <a:gd name="T17" fmla="*/ 625 h 1143"/>
                <a:gd name="T18" fmla="*/ 1119 w 1145"/>
                <a:gd name="T19" fmla="*/ 737 h 1143"/>
                <a:gd name="T20" fmla="*/ 1077 w 1145"/>
                <a:gd name="T21" fmla="*/ 840 h 1143"/>
                <a:gd name="T22" fmla="*/ 1016 w 1145"/>
                <a:gd name="T23" fmla="*/ 932 h 1143"/>
                <a:gd name="T24" fmla="*/ 939 w 1145"/>
                <a:gd name="T25" fmla="*/ 1010 h 1143"/>
                <a:gd name="T26" fmla="*/ 848 w 1145"/>
                <a:gd name="T27" fmla="*/ 1072 h 1143"/>
                <a:gd name="T28" fmla="*/ 746 w 1145"/>
                <a:gd name="T29" fmla="*/ 1116 h 1143"/>
                <a:gd name="T30" fmla="*/ 634 w 1145"/>
                <a:gd name="T31" fmla="*/ 1139 h 1143"/>
                <a:gd name="T32" fmla="*/ 575 w 1145"/>
                <a:gd name="T33" fmla="*/ 1143 h 1143"/>
                <a:gd name="T34" fmla="*/ 540 w 1145"/>
                <a:gd name="T35" fmla="*/ 1133 h 1143"/>
                <a:gd name="T36" fmla="*/ 515 w 1145"/>
                <a:gd name="T37" fmla="*/ 1108 h 1143"/>
                <a:gd name="T38" fmla="*/ 506 w 1145"/>
                <a:gd name="T39" fmla="*/ 1073 h 1143"/>
                <a:gd name="T40" fmla="*/ 514 w 1145"/>
                <a:gd name="T41" fmla="*/ 1037 h 1143"/>
                <a:gd name="T42" fmla="*/ 539 w 1145"/>
                <a:gd name="T43" fmla="*/ 1012 h 1143"/>
                <a:gd name="T44" fmla="*/ 575 w 1145"/>
                <a:gd name="T45" fmla="*/ 1002 h 1143"/>
                <a:gd name="T46" fmla="*/ 673 w 1145"/>
                <a:gd name="T47" fmla="*/ 990 h 1143"/>
                <a:gd name="T48" fmla="*/ 764 w 1145"/>
                <a:gd name="T49" fmla="*/ 957 h 1143"/>
                <a:gd name="T50" fmla="*/ 844 w 1145"/>
                <a:gd name="T51" fmla="*/ 905 h 1143"/>
                <a:gd name="T52" fmla="*/ 910 w 1145"/>
                <a:gd name="T53" fmla="*/ 838 h 1143"/>
                <a:gd name="T54" fmla="*/ 960 w 1145"/>
                <a:gd name="T55" fmla="*/ 758 h 1143"/>
                <a:gd name="T56" fmla="*/ 992 w 1145"/>
                <a:gd name="T57" fmla="*/ 666 h 1143"/>
                <a:gd name="T58" fmla="*/ 1003 w 1145"/>
                <a:gd name="T59" fmla="*/ 568 h 1143"/>
                <a:gd name="T60" fmla="*/ 990 w 1145"/>
                <a:gd name="T61" fmla="*/ 463 h 1143"/>
                <a:gd name="T62" fmla="*/ 952 w 1145"/>
                <a:gd name="T63" fmla="*/ 367 h 1143"/>
                <a:gd name="T64" fmla="*/ 893 w 1145"/>
                <a:gd name="T65" fmla="*/ 284 h 1143"/>
                <a:gd name="T66" fmla="*/ 817 w 1145"/>
                <a:gd name="T67" fmla="*/ 216 h 1143"/>
                <a:gd name="T68" fmla="*/ 727 w 1145"/>
                <a:gd name="T69" fmla="*/ 169 h 1143"/>
                <a:gd name="T70" fmla="*/ 626 w 1145"/>
                <a:gd name="T71" fmla="*/ 143 h 1143"/>
                <a:gd name="T72" fmla="*/ 569 w 1145"/>
                <a:gd name="T73" fmla="*/ 139 h 1143"/>
                <a:gd name="T74" fmla="*/ 473 w 1145"/>
                <a:gd name="T75" fmla="*/ 151 h 1143"/>
                <a:gd name="T76" fmla="*/ 382 w 1145"/>
                <a:gd name="T77" fmla="*/ 184 h 1143"/>
                <a:gd name="T78" fmla="*/ 301 w 1145"/>
                <a:gd name="T79" fmla="*/ 235 h 1143"/>
                <a:gd name="T80" fmla="*/ 232 w 1145"/>
                <a:gd name="T81" fmla="*/ 305 h 1143"/>
                <a:gd name="T82" fmla="*/ 182 w 1145"/>
                <a:gd name="T83" fmla="*/ 387 h 1143"/>
                <a:gd name="T84" fmla="*/ 151 w 1145"/>
                <a:gd name="T85" fmla="*/ 478 h 1143"/>
                <a:gd name="T86" fmla="*/ 141 w 1145"/>
                <a:gd name="T87" fmla="*/ 575 h 1143"/>
                <a:gd name="T88" fmla="*/ 132 w 1145"/>
                <a:gd name="T89" fmla="*/ 610 h 1143"/>
                <a:gd name="T90" fmla="*/ 107 w 1145"/>
                <a:gd name="T91" fmla="*/ 636 h 1143"/>
                <a:gd name="T92" fmla="*/ 71 w 1145"/>
                <a:gd name="T93" fmla="*/ 645 h 1143"/>
                <a:gd name="T94" fmla="*/ 52 w 1145"/>
                <a:gd name="T95" fmla="*/ 643 h 1143"/>
                <a:gd name="T96" fmla="*/ 21 w 1145"/>
                <a:gd name="T97" fmla="*/ 625 h 1143"/>
                <a:gd name="T98" fmla="*/ 3 w 1145"/>
                <a:gd name="T99" fmla="*/ 593 h 1143"/>
                <a:gd name="T100" fmla="*/ 3 w 1145"/>
                <a:gd name="T101" fmla="*/ 519 h 1143"/>
                <a:gd name="T102" fmla="*/ 24 w 1145"/>
                <a:gd name="T103" fmla="*/ 409 h 1143"/>
                <a:gd name="T104" fmla="*/ 66 w 1145"/>
                <a:gd name="T105" fmla="*/ 306 h 1143"/>
                <a:gd name="T106" fmla="*/ 127 w 1145"/>
                <a:gd name="T107" fmla="*/ 213 h 1143"/>
                <a:gd name="T108" fmla="*/ 207 w 1145"/>
                <a:gd name="T109" fmla="*/ 132 h 1143"/>
                <a:gd name="T110" fmla="*/ 300 w 1145"/>
                <a:gd name="T111" fmla="*/ 69 h 1143"/>
                <a:gd name="T112" fmla="*/ 402 w 1145"/>
                <a:gd name="T113" fmla="*/ 25 h 1143"/>
                <a:gd name="T114" fmla="*/ 512 w 1145"/>
                <a:gd name="T115" fmla="*/ 3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45" h="1143">
                  <a:moveTo>
                    <a:pt x="569" y="0"/>
                  </a:moveTo>
                  <a:lnTo>
                    <a:pt x="573" y="0"/>
                  </a:lnTo>
                  <a:lnTo>
                    <a:pt x="634" y="3"/>
                  </a:lnTo>
                  <a:lnTo>
                    <a:pt x="694" y="13"/>
                  </a:lnTo>
                  <a:lnTo>
                    <a:pt x="752" y="29"/>
                  </a:lnTo>
                  <a:lnTo>
                    <a:pt x="807" y="51"/>
                  </a:lnTo>
                  <a:lnTo>
                    <a:pt x="860" y="77"/>
                  </a:lnTo>
                  <a:lnTo>
                    <a:pt x="908" y="109"/>
                  </a:lnTo>
                  <a:lnTo>
                    <a:pt x="954" y="146"/>
                  </a:lnTo>
                  <a:lnTo>
                    <a:pt x="995" y="187"/>
                  </a:lnTo>
                  <a:lnTo>
                    <a:pt x="1033" y="232"/>
                  </a:lnTo>
                  <a:lnTo>
                    <a:pt x="1065" y="280"/>
                  </a:lnTo>
                  <a:lnTo>
                    <a:pt x="1092" y="332"/>
                  </a:lnTo>
                  <a:lnTo>
                    <a:pt x="1114" y="388"/>
                  </a:lnTo>
                  <a:lnTo>
                    <a:pt x="1130" y="445"/>
                  </a:lnTo>
                  <a:lnTo>
                    <a:pt x="1140" y="505"/>
                  </a:lnTo>
                  <a:lnTo>
                    <a:pt x="1145" y="567"/>
                  </a:lnTo>
                  <a:lnTo>
                    <a:pt x="1142" y="625"/>
                  </a:lnTo>
                  <a:lnTo>
                    <a:pt x="1133" y="682"/>
                  </a:lnTo>
                  <a:lnTo>
                    <a:pt x="1119" y="737"/>
                  </a:lnTo>
                  <a:lnTo>
                    <a:pt x="1101" y="790"/>
                  </a:lnTo>
                  <a:lnTo>
                    <a:pt x="1077" y="840"/>
                  </a:lnTo>
                  <a:lnTo>
                    <a:pt x="1049" y="888"/>
                  </a:lnTo>
                  <a:lnTo>
                    <a:pt x="1016" y="932"/>
                  </a:lnTo>
                  <a:lnTo>
                    <a:pt x="979" y="972"/>
                  </a:lnTo>
                  <a:lnTo>
                    <a:pt x="939" y="1010"/>
                  </a:lnTo>
                  <a:lnTo>
                    <a:pt x="896" y="1042"/>
                  </a:lnTo>
                  <a:lnTo>
                    <a:pt x="848" y="1072"/>
                  </a:lnTo>
                  <a:lnTo>
                    <a:pt x="799" y="1096"/>
                  </a:lnTo>
                  <a:lnTo>
                    <a:pt x="746" y="1116"/>
                  </a:lnTo>
                  <a:lnTo>
                    <a:pt x="691" y="1130"/>
                  </a:lnTo>
                  <a:lnTo>
                    <a:pt x="634" y="1139"/>
                  </a:lnTo>
                  <a:lnTo>
                    <a:pt x="576" y="1143"/>
                  </a:lnTo>
                  <a:lnTo>
                    <a:pt x="575" y="1143"/>
                  </a:lnTo>
                  <a:lnTo>
                    <a:pt x="557" y="1140"/>
                  </a:lnTo>
                  <a:lnTo>
                    <a:pt x="540" y="1133"/>
                  </a:lnTo>
                  <a:lnTo>
                    <a:pt x="526" y="1123"/>
                  </a:lnTo>
                  <a:lnTo>
                    <a:pt x="515" y="1108"/>
                  </a:lnTo>
                  <a:lnTo>
                    <a:pt x="508" y="1092"/>
                  </a:lnTo>
                  <a:lnTo>
                    <a:pt x="506" y="1073"/>
                  </a:lnTo>
                  <a:lnTo>
                    <a:pt x="508" y="1054"/>
                  </a:lnTo>
                  <a:lnTo>
                    <a:pt x="514" y="1037"/>
                  </a:lnTo>
                  <a:lnTo>
                    <a:pt x="525" y="1022"/>
                  </a:lnTo>
                  <a:lnTo>
                    <a:pt x="539" y="1012"/>
                  </a:lnTo>
                  <a:lnTo>
                    <a:pt x="556" y="1005"/>
                  </a:lnTo>
                  <a:lnTo>
                    <a:pt x="575" y="1002"/>
                  </a:lnTo>
                  <a:lnTo>
                    <a:pt x="625" y="999"/>
                  </a:lnTo>
                  <a:lnTo>
                    <a:pt x="673" y="990"/>
                  </a:lnTo>
                  <a:lnTo>
                    <a:pt x="720" y="976"/>
                  </a:lnTo>
                  <a:lnTo>
                    <a:pt x="764" y="957"/>
                  </a:lnTo>
                  <a:lnTo>
                    <a:pt x="805" y="933"/>
                  </a:lnTo>
                  <a:lnTo>
                    <a:pt x="844" y="905"/>
                  </a:lnTo>
                  <a:lnTo>
                    <a:pt x="879" y="873"/>
                  </a:lnTo>
                  <a:lnTo>
                    <a:pt x="910" y="838"/>
                  </a:lnTo>
                  <a:lnTo>
                    <a:pt x="937" y="799"/>
                  </a:lnTo>
                  <a:lnTo>
                    <a:pt x="960" y="758"/>
                  </a:lnTo>
                  <a:lnTo>
                    <a:pt x="979" y="714"/>
                  </a:lnTo>
                  <a:lnTo>
                    <a:pt x="992" y="666"/>
                  </a:lnTo>
                  <a:lnTo>
                    <a:pt x="1000" y="618"/>
                  </a:lnTo>
                  <a:lnTo>
                    <a:pt x="1003" y="568"/>
                  </a:lnTo>
                  <a:lnTo>
                    <a:pt x="999" y="514"/>
                  </a:lnTo>
                  <a:lnTo>
                    <a:pt x="990" y="463"/>
                  </a:lnTo>
                  <a:lnTo>
                    <a:pt x="973" y="413"/>
                  </a:lnTo>
                  <a:lnTo>
                    <a:pt x="952" y="367"/>
                  </a:lnTo>
                  <a:lnTo>
                    <a:pt x="924" y="324"/>
                  </a:lnTo>
                  <a:lnTo>
                    <a:pt x="893" y="284"/>
                  </a:lnTo>
                  <a:lnTo>
                    <a:pt x="857" y="248"/>
                  </a:lnTo>
                  <a:lnTo>
                    <a:pt x="817" y="216"/>
                  </a:lnTo>
                  <a:lnTo>
                    <a:pt x="773" y="190"/>
                  </a:lnTo>
                  <a:lnTo>
                    <a:pt x="727" y="169"/>
                  </a:lnTo>
                  <a:lnTo>
                    <a:pt x="678" y="153"/>
                  </a:lnTo>
                  <a:lnTo>
                    <a:pt x="626" y="143"/>
                  </a:lnTo>
                  <a:lnTo>
                    <a:pt x="572" y="139"/>
                  </a:lnTo>
                  <a:lnTo>
                    <a:pt x="569" y="139"/>
                  </a:lnTo>
                  <a:lnTo>
                    <a:pt x="520" y="142"/>
                  </a:lnTo>
                  <a:lnTo>
                    <a:pt x="473" y="151"/>
                  </a:lnTo>
                  <a:lnTo>
                    <a:pt x="427" y="165"/>
                  </a:lnTo>
                  <a:lnTo>
                    <a:pt x="382" y="184"/>
                  </a:lnTo>
                  <a:lnTo>
                    <a:pt x="341" y="207"/>
                  </a:lnTo>
                  <a:lnTo>
                    <a:pt x="301" y="235"/>
                  </a:lnTo>
                  <a:lnTo>
                    <a:pt x="265" y="268"/>
                  </a:lnTo>
                  <a:lnTo>
                    <a:pt x="232" y="305"/>
                  </a:lnTo>
                  <a:lnTo>
                    <a:pt x="205" y="345"/>
                  </a:lnTo>
                  <a:lnTo>
                    <a:pt x="182" y="387"/>
                  </a:lnTo>
                  <a:lnTo>
                    <a:pt x="164" y="431"/>
                  </a:lnTo>
                  <a:lnTo>
                    <a:pt x="151" y="478"/>
                  </a:lnTo>
                  <a:lnTo>
                    <a:pt x="143" y="525"/>
                  </a:lnTo>
                  <a:lnTo>
                    <a:pt x="141" y="575"/>
                  </a:lnTo>
                  <a:lnTo>
                    <a:pt x="139" y="592"/>
                  </a:lnTo>
                  <a:lnTo>
                    <a:pt x="132" y="610"/>
                  </a:lnTo>
                  <a:lnTo>
                    <a:pt x="121" y="624"/>
                  </a:lnTo>
                  <a:lnTo>
                    <a:pt x="107" y="636"/>
                  </a:lnTo>
                  <a:lnTo>
                    <a:pt x="90" y="643"/>
                  </a:lnTo>
                  <a:lnTo>
                    <a:pt x="71" y="645"/>
                  </a:lnTo>
                  <a:lnTo>
                    <a:pt x="70" y="645"/>
                  </a:lnTo>
                  <a:lnTo>
                    <a:pt x="52" y="643"/>
                  </a:lnTo>
                  <a:lnTo>
                    <a:pt x="35" y="636"/>
                  </a:lnTo>
                  <a:lnTo>
                    <a:pt x="21" y="625"/>
                  </a:lnTo>
                  <a:lnTo>
                    <a:pt x="10" y="610"/>
                  </a:lnTo>
                  <a:lnTo>
                    <a:pt x="3" y="593"/>
                  </a:lnTo>
                  <a:lnTo>
                    <a:pt x="0" y="576"/>
                  </a:lnTo>
                  <a:lnTo>
                    <a:pt x="3" y="519"/>
                  </a:lnTo>
                  <a:lnTo>
                    <a:pt x="11" y="463"/>
                  </a:lnTo>
                  <a:lnTo>
                    <a:pt x="24" y="409"/>
                  </a:lnTo>
                  <a:lnTo>
                    <a:pt x="42" y="356"/>
                  </a:lnTo>
                  <a:lnTo>
                    <a:pt x="66" y="306"/>
                  </a:lnTo>
                  <a:lnTo>
                    <a:pt x="94" y="258"/>
                  </a:lnTo>
                  <a:lnTo>
                    <a:pt x="127" y="213"/>
                  </a:lnTo>
                  <a:lnTo>
                    <a:pt x="165" y="170"/>
                  </a:lnTo>
                  <a:lnTo>
                    <a:pt x="207" y="132"/>
                  </a:lnTo>
                  <a:lnTo>
                    <a:pt x="251" y="98"/>
                  </a:lnTo>
                  <a:lnTo>
                    <a:pt x="300" y="69"/>
                  </a:lnTo>
                  <a:lnTo>
                    <a:pt x="350" y="44"/>
                  </a:lnTo>
                  <a:lnTo>
                    <a:pt x="402" y="25"/>
                  </a:lnTo>
                  <a:lnTo>
                    <a:pt x="456" y="12"/>
                  </a:lnTo>
                  <a:lnTo>
                    <a:pt x="512" y="3"/>
                  </a:lnTo>
                  <a:lnTo>
                    <a:pt x="5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" name="Freeform 244"/>
            <p:cNvSpPr>
              <a:spLocks noEditPoints="1"/>
            </p:cNvSpPr>
            <p:nvPr/>
          </p:nvSpPr>
          <p:spPr bwMode="auto">
            <a:xfrm>
              <a:off x="4356100" y="3684588"/>
              <a:ext cx="327025" cy="327025"/>
            </a:xfrm>
            <a:custGeom>
              <a:avLst/>
              <a:gdLst>
                <a:gd name="T0" fmla="*/ 950 w 2058"/>
                <a:gd name="T1" fmla="*/ 279 h 2058"/>
                <a:gd name="T2" fmla="*/ 789 w 2058"/>
                <a:gd name="T3" fmla="*/ 378 h 2058"/>
                <a:gd name="T4" fmla="*/ 571 w 2058"/>
                <a:gd name="T5" fmla="*/ 455 h 2058"/>
                <a:gd name="T6" fmla="*/ 453 w 2058"/>
                <a:gd name="T7" fmla="*/ 350 h 2058"/>
                <a:gd name="T8" fmla="*/ 353 w 2058"/>
                <a:gd name="T9" fmla="*/ 465 h 2058"/>
                <a:gd name="T10" fmla="*/ 422 w 2058"/>
                <a:gd name="T11" fmla="*/ 688 h 2058"/>
                <a:gd name="T12" fmla="*/ 315 w 2058"/>
                <a:gd name="T13" fmla="*/ 938 h 2058"/>
                <a:gd name="T14" fmla="*/ 142 w 2058"/>
                <a:gd name="T15" fmla="*/ 957 h 2058"/>
                <a:gd name="T16" fmla="*/ 153 w 2058"/>
                <a:gd name="T17" fmla="*/ 1109 h 2058"/>
                <a:gd name="T18" fmla="*/ 360 w 2058"/>
                <a:gd name="T19" fmla="*/ 1219 h 2058"/>
                <a:gd name="T20" fmla="*/ 461 w 2058"/>
                <a:gd name="T21" fmla="*/ 1470 h 2058"/>
                <a:gd name="T22" fmla="*/ 351 w 2058"/>
                <a:gd name="T23" fmla="*/ 1605 h 2058"/>
                <a:gd name="T24" fmla="*/ 463 w 2058"/>
                <a:gd name="T25" fmla="*/ 1708 h 2058"/>
                <a:gd name="T26" fmla="*/ 643 w 2058"/>
                <a:gd name="T27" fmla="*/ 1607 h 2058"/>
                <a:gd name="T28" fmla="*/ 928 w 2058"/>
                <a:gd name="T29" fmla="*/ 1730 h 2058"/>
                <a:gd name="T30" fmla="*/ 954 w 2058"/>
                <a:gd name="T31" fmla="*/ 1916 h 2058"/>
                <a:gd name="T32" fmla="*/ 1109 w 2058"/>
                <a:gd name="T33" fmla="*/ 1911 h 2058"/>
                <a:gd name="T34" fmla="*/ 1167 w 2058"/>
                <a:gd name="T35" fmla="*/ 1713 h 2058"/>
                <a:gd name="T36" fmla="*/ 1453 w 2058"/>
                <a:gd name="T37" fmla="*/ 1597 h 2058"/>
                <a:gd name="T38" fmla="*/ 1602 w 2058"/>
                <a:gd name="T39" fmla="*/ 1710 h 2058"/>
                <a:gd name="T40" fmla="*/ 1710 w 2058"/>
                <a:gd name="T41" fmla="*/ 1602 h 2058"/>
                <a:gd name="T42" fmla="*/ 1598 w 2058"/>
                <a:gd name="T43" fmla="*/ 1454 h 2058"/>
                <a:gd name="T44" fmla="*/ 1713 w 2058"/>
                <a:gd name="T45" fmla="*/ 1167 h 2058"/>
                <a:gd name="T46" fmla="*/ 1911 w 2058"/>
                <a:gd name="T47" fmla="*/ 1110 h 2058"/>
                <a:gd name="T48" fmla="*/ 1917 w 2058"/>
                <a:gd name="T49" fmla="*/ 955 h 2058"/>
                <a:gd name="T50" fmla="*/ 1731 w 2058"/>
                <a:gd name="T51" fmla="*/ 928 h 2058"/>
                <a:gd name="T52" fmla="*/ 1609 w 2058"/>
                <a:gd name="T53" fmla="*/ 644 h 2058"/>
                <a:gd name="T54" fmla="*/ 1708 w 2058"/>
                <a:gd name="T55" fmla="*/ 464 h 2058"/>
                <a:gd name="T56" fmla="*/ 1607 w 2058"/>
                <a:gd name="T57" fmla="*/ 352 h 2058"/>
                <a:gd name="T58" fmla="*/ 1490 w 2058"/>
                <a:gd name="T59" fmla="*/ 455 h 2058"/>
                <a:gd name="T60" fmla="*/ 1272 w 2058"/>
                <a:gd name="T61" fmla="*/ 378 h 2058"/>
                <a:gd name="T62" fmla="*/ 1110 w 2058"/>
                <a:gd name="T63" fmla="*/ 279 h 2058"/>
                <a:gd name="T64" fmla="*/ 962 w 2058"/>
                <a:gd name="T65" fmla="*/ 141 h 2058"/>
                <a:gd name="T66" fmla="*/ 1224 w 2058"/>
                <a:gd name="T67" fmla="*/ 67 h 2058"/>
                <a:gd name="T68" fmla="*/ 1398 w 2058"/>
                <a:gd name="T69" fmla="*/ 279 h 2058"/>
                <a:gd name="T70" fmla="*/ 1602 w 2058"/>
                <a:gd name="T71" fmla="*/ 209 h 2058"/>
                <a:gd name="T72" fmla="*/ 1834 w 2058"/>
                <a:gd name="T73" fmla="*/ 388 h 2058"/>
                <a:gd name="T74" fmla="*/ 1805 w 2058"/>
                <a:gd name="T75" fmla="*/ 564 h 2058"/>
                <a:gd name="T76" fmla="*/ 1937 w 2058"/>
                <a:gd name="T77" fmla="*/ 812 h 2058"/>
                <a:gd name="T78" fmla="*/ 2058 w 2058"/>
                <a:gd name="T79" fmla="*/ 960 h 2058"/>
                <a:gd name="T80" fmla="*/ 1966 w 2058"/>
                <a:gd name="T81" fmla="*/ 1238 h 2058"/>
                <a:gd name="T82" fmla="*/ 1756 w 2058"/>
                <a:gd name="T83" fmla="*/ 1444 h 2058"/>
                <a:gd name="T84" fmla="*/ 1848 w 2058"/>
                <a:gd name="T85" fmla="*/ 1631 h 2058"/>
                <a:gd name="T86" fmla="*/ 1648 w 2058"/>
                <a:gd name="T87" fmla="*/ 1841 h 2058"/>
                <a:gd name="T88" fmla="*/ 1445 w 2058"/>
                <a:gd name="T89" fmla="*/ 1755 h 2058"/>
                <a:gd name="T90" fmla="*/ 1238 w 2058"/>
                <a:gd name="T91" fmla="*/ 1965 h 2058"/>
                <a:gd name="T92" fmla="*/ 961 w 2058"/>
                <a:gd name="T93" fmla="*/ 2058 h 2058"/>
                <a:gd name="T94" fmla="*/ 812 w 2058"/>
                <a:gd name="T95" fmla="*/ 1936 h 2058"/>
                <a:gd name="T96" fmla="*/ 564 w 2058"/>
                <a:gd name="T97" fmla="*/ 1805 h 2058"/>
                <a:gd name="T98" fmla="*/ 400 w 2058"/>
                <a:gd name="T99" fmla="*/ 1837 h 2058"/>
                <a:gd name="T100" fmla="*/ 210 w 2058"/>
                <a:gd name="T101" fmla="*/ 1614 h 2058"/>
                <a:gd name="T102" fmla="*/ 278 w 2058"/>
                <a:gd name="T103" fmla="*/ 1397 h 2058"/>
                <a:gd name="T104" fmla="*/ 67 w 2058"/>
                <a:gd name="T105" fmla="*/ 1223 h 2058"/>
                <a:gd name="T106" fmla="*/ 3 w 2058"/>
                <a:gd name="T107" fmla="*/ 930 h 2058"/>
                <a:gd name="T108" fmla="*/ 152 w 2058"/>
                <a:gd name="T109" fmla="*/ 809 h 2058"/>
                <a:gd name="T110" fmla="*/ 236 w 2058"/>
                <a:gd name="T111" fmla="*/ 543 h 2058"/>
                <a:gd name="T112" fmla="*/ 236 w 2058"/>
                <a:gd name="T113" fmla="*/ 371 h 2058"/>
                <a:gd name="T114" fmla="*/ 458 w 2058"/>
                <a:gd name="T115" fmla="*/ 209 h 2058"/>
                <a:gd name="T116" fmla="*/ 709 w 2058"/>
                <a:gd name="T117" fmla="*/ 256 h 2058"/>
                <a:gd name="T118" fmla="*/ 853 w 2058"/>
                <a:gd name="T119" fmla="*/ 45 h 2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58" h="2058">
                  <a:moveTo>
                    <a:pt x="962" y="141"/>
                  </a:moveTo>
                  <a:lnTo>
                    <a:pt x="958" y="143"/>
                  </a:lnTo>
                  <a:lnTo>
                    <a:pt x="954" y="145"/>
                  </a:lnTo>
                  <a:lnTo>
                    <a:pt x="952" y="147"/>
                  </a:lnTo>
                  <a:lnTo>
                    <a:pt x="951" y="150"/>
                  </a:lnTo>
                  <a:lnTo>
                    <a:pt x="950" y="153"/>
                  </a:lnTo>
                  <a:lnTo>
                    <a:pt x="950" y="279"/>
                  </a:lnTo>
                  <a:lnTo>
                    <a:pt x="947" y="299"/>
                  </a:lnTo>
                  <a:lnTo>
                    <a:pt x="940" y="315"/>
                  </a:lnTo>
                  <a:lnTo>
                    <a:pt x="928" y="330"/>
                  </a:lnTo>
                  <a:lnTo>
                    <a:pt x="912" y="342"/>
                  </a:lnTo>
                  <a:lnTo>
                    <a:pt x="893" y="348"/>
                  </a:lnTo>
                  <a:lnTo>
                    <a:pt x="840" y="361"/>
                  </a:lnTo>
                  <a:lnTo>
                    <a:pt x="789" y="378"/>
                  </a:lnTo>
                  <a:lnTo>
                    <a:pt x="738" y="398"/>
                  </a:lnTo>
                  <a:lnTo>
                    <a:pt x="690" y="423"/>
                  </a:lnTo>
                  <a:lnTo>
                    <a:pt x="643" y="451"/>
                  </a:lnTo>
                  <a:lnTo>
                    <a:pt x="625" y="460"/>
                  </a:lnTo>
                  <a:lnTo>
                    <a:pt x="607" y="464"/>
                  </a:lnTo>
                  <a:lnTo>
                    <a:pt x="588" y="462"/>
                  </a:lnTo>
                  <a:lnTo>
                    <a:pt x="571" y="455"/>
                  </a:lnTo>
                  <a:lnTo>
                    <a:pt x="555" y="443"/>
                  </a:lnTo>
                  <a:lnTo>
                    <a:pt x="466" y="352"/>
                  </a:lnTo>
                  <a:lnTo>
                    <a:pt x="463" y="350"/>
                  </a:lnTo>
                  <a:lnTo>
                    <a:pt x="461" y="349"/>
                  </a:lnTo>
                  <a:lnTo>
                    <a:pt x="458" y="349"/>
                  </a:lnTo>
                  <a:lnTo>
                    <a:pt x="456" y="349"/>
                  </a:lnTo>
                  <a:lnTo>
                    <a:pt x="453" y="350"/>
                  </a:lnTo>
                  <a:lnTo>
                    <a:pt x="450" y="352"/>
                  </a:lnTo>
                  <a:lnTo>
                    <a:pt x="353" y="449"/>
                  </a:lnTo>
                  <a:lnTo>
                    <a:pt x="351" y="452"/>
                  </a:lnTo>
                  <a:lnTo>
                    <a:pt x="350" y="456"/>
                  </a:lnTo>
                  <a:lnTo>
                    <a:pt x="350" y="459"/>
                  </a:lnTo>
                  <a:lnTo>
                    <a:pt x="351" y="462"/>
                  </a:lnTo>
                  <a:lnTo>
                    <a:pt x="353" y="465"/>
                  </a:lnTo>
                  <a:lnTo>
                    <a:pt x="443" y="554"/>
                  </a:lnTo>
                  <a:lnTo>
                    <a:pt x="455" y="569"/>
                  </a:lnTo>
                  <a:lnTo>
                    <a:pt x="461" y="587"/>
                  </a:lnTo>
                  <a:lnTo>
                    <a:pt x="463" y="606"/>
                  </a:lnTo>
                  <a:lnTo>
                    <a:pt x="460" y="625"/>
                  </a:lnTo>
                  <a:lnTo>
                    <a:pt x="451" y="642"/>
                  </a:lnTo>
                  <a:lnTo>
                    <a:pt x="422" y="688"/>
                  </a:lnTo>
                  <a:lnTo>
                    <a:pt x="398" y="737"/>
                  </a:lnTo>
                  <a:lnTo>
                    <a:pt x="376" y="788"/>
                  </a:lnTo>
                  <a:lnTo>
                    <a:pt x="360" y="839"/>
                  </a:lnTo>
                  <a:lnTo>
                    <a:pt x="347" y="892"/>
                  </a:lnTo>
                  <a:lnTo>
                    <a:pt x="341" y="911"/>
                  </a:lnTo>
                  <a:lnTo>
                    <a:pt x="330" y="927"/>
                  </a:lnTo>
                  <a:lnTo>
                    <a:pt x="315" y="938"/>
                  </a:lnTo>
                  <a:lnTo>
                    <a:pt x="297" y="947"/>
                  </a:lnTo>
                  <a:lnTo>
                    <a:pt x="278" y="949"/>
                  </a:lnTo>
                  <a:lnTo>
                    <a:pt x="153" y="949"/>
                  </a:lnTo>
                  <a:lnTo>
                    <a:pt x="149" y="950"/>
                  </a:lnTo>
                  <a:lnTo>
                    <a:pt x="146" y="951"/>
                  </a:lnTo>
                  <a:lnTo>
                    <a:pt x="143" y="954"/>
                  </a:lnTo>
                  <a:lnTo>
                    <a:pt x="142" y="957"/>
                  </a:lnTo>
                  <a:lnTo>
                    <a:pt x="141" y="960"/>
                  </a:lnTo>
                  <a:lnTo>
                    <a:pt x="141" y="1097"/>
                  </a:lnTo>
                  <a:lnTo>
                    <a:pt x="142" y="1101"/>
                  </a:lnTo>
                  <a:lnTo>
                    <a:pt x="143" y="1104"/>
                  </a:lnTo>
                  <a:lnTo>
                    <a:pt x="146" y="1107"/>
                  </a:lnTo>
                  <a:lnTo>
                    <a:pt x="149" y="1108"/>
                  </a:lnTo>
                  <a:lnTo>
                    <a:pt x="153" y="1109"/>
                  </a:lnTo>
                  <a:lnTo>
                    <a:pt x="278" y="1109"/>
                  </a:lnTo>
                  <a:lnTo>
                    <a:pt x="297" y="1111"/>
                  </a:lnTo>
                  <a:lnTo>
                    <a:pt x="315" y="1120"/>
                  </a:lnTo>
                  <a:lnTo>
                    <a:pt x="330" y="1131"/>
                  </a:lnTo>
                  <a:lnTo>
                    <a:pt x="341" y="1147"/>
                  </a:lnTo>
                  <a:lnTo>
                    <a:pt x="347" y="1166"/>
                  </a:lnTo>
                  <a:lnTo>
                    <a:pt x="360" y="1219"/>
                  </a:lnTo>
                  <a:lnTo>
                    <a:pt x="376" y="1270"/>
                  </a:lnTo>
                  <a:lnTo>
                    <a:pt x="398" y="1321"/>
                  </a:lnTo>
                  <a:lnTo>
                    <a:pt x="422" y="1368"/>
                  </a:lnTo>
                  <a:lnTo>
                    <a:pt x="451" y="1416"/>
                  </a:lnTo>
                  <a:lnTo>
                    <a:pt x="460" y="1433"/>
                  </a:lnTo>
                  <a:lnTo>
                    <a:pt x="463" y="1452"/>
                  </a:lnTo>
                  <a:lnTo>
                    <a:pt x="461" y="1470"/>
                  </a:lnTo>
                  <a:lnTo>
                    <a:pt x="455" y="1488"/>
                  </a:lnTo>
                  <a:lnTo>
                    <a:pt x="443" y="1504"/>
                  </a:lnTo>
                  <a:lnTo>
                    <a:pt x="353" y="1593"/>
                  </a:lnTo>
                  <a:lnTo>
                    <a:pt x="351" y="1596"/>
                  </a:lnTo>
                  <a:lnTo>
                    <a:pt x="350" y="1599"/>
                  </a:lnTo>
                  <a:lnTo>
                    <a:pt x="350" y="1602"/>
                  </a:lnTo>
                  <a:lnTo>
                    <a:pt x="351" y="1605"/>
                  </a:lnTo>
                  <a:lnTo>
                    <a:pt x="353" y="1609"/>
                  </a:lnTo>
                  <a:lnTo>
                    <a:pt x="450" y="1704"/>
                  </a:lnTo>
                  <a:lnTo>
                    <a:pt x="453" y="1708"/>
                  </a:lnTo>
                  <a:lnTo>
                    <a:pt x="456" y="1709"/>
                  </a:lnTo>
                  <a:lnTo>
                    <a:pt x="458" y="1709"/>
                  </a:lnTo>
                  <a:lnTo>
                    <a:pt x="461" y="1709"/>
                  </a:lnTo>
                  <a:lnTo>
                    <a:pt x="463" y="1708"/>
                  </a:lnTo>
                  <a:lnTo>
                    <a:pt x="466" y="1704"/>
                  </a:lnTo>
                  <a:lnTo>
                    <a:pt x="555" y="1616"/>
                  </a:lnTo>
                  <a:lnTo>
                    <a:pt x="569" y="1605"/>
                  </a:lnTo>
                  <a:lnTo>
                    <a:pt x="586" y="1598"/>
                  </a:lnTo>
                  <a:lnTo>
                    <a:pt x="604" y="1596"/>
                  </a:lnTo>
                  <a:lnTo>
                    <a:pt x="624" y="1599"/>
                  </a:lnTo>
                  <a:lnTo>
                    <a:pt x="643" y="1607"/>
                  </a:lnTo>
                  <a:lnTo>
                    <a:pt x="690" y="1636"/>
                  </a:lnTo>
                  <a:lnTo>
                    <a:pt x="738" y="1661"/>
                  </a:lnTo>
                  <a:lnTo>
                    <a:pt x="789" y="1682"/>
                  </a:lnTo>
                  <a:lnTo>
                    <a:pt x="840" y="1699"/>
                  </a:lnTo>
                  <a:lnTo>
                    <a:pt x="893" y="1713"/>
                  </a:lnTo>
                  <a:lnTo>
                    <a:pt x="912" y="1719"/>
                  </a:lnTo>
                  <a:lnTo>
                    <a:pt x="928" y="1730"/>
                  </a:lnTo>
                  <a:lnTo>
                    <a:pt x="940" y="1745"/>
                  </a:lnTo>
                  <a:lnTo>
                    <a:pt x="948" y="1762"/>
                  </a:lnTo>
                  <a:lnTo>
                    <a:pt x="950" y="1781"/>
                  </a:lnTo>
                  <a:lnTo>
                    <a:pt x="950" y="1907"/>
                  </a:lnTo>
                  <a:lnTo>
                    <a:pt x="951" y="1911"/>
                  </a:lnTo>
                  <a:lnTo>
                    <a:pt x="952" y="1914"/>
                  </a:lnTo>
                  <a:lnTo>
                    <a:pt x="954" y="1916"/>
                  </a:lnTo>
                  <a:lnTo>
                    <a:pt x="958" y="1918"/>
                  </a:lnTo>
                  <a:lnTo>
                    <a:pt x="962" y="1918"/>
                  </a:lnTo>
                  <a:lnTo>
                    <a:pt x="1099" y="1918"/>
                  </a:lnTo>
                  <a:lnTo>
                    <a:pt x="1102" y="1918"/>
                  </a:lnTo>
                  <a:lnTo>
                    <a:pt x="1105" y="1916"/>
                  </a:lnTo>
                  <a:lnTo>
                    <a:pt x="1108" y="1914"/>
                  </a:lnTo>
                  <a:lnTo>
                    <a:pt x="1109" y="1911"/>
                  </a:lnTo>
                  <a:lnTo>
                    <a:pt x="1110" y="1907"/>
                  </a:lnTo>
                  <a:lnTo>
                    <a:pt x="1110" y="1781"/>
                  </a:lnTo>
                  <a:lnTo>
                    <a:pt x="1113" y="1762"/>
                  </a:lnTo>
                  <a:lnTo>
                    <a:pt x="1121" y="1745"/>
                  </a:lnTo>
                  <a:lnTo>
                    <a:pt x="1133" y="1730"/>
                  </a:lnTo>
                  <a:lnTo>
                    <a:pt x="1148" y="1719"/>
                  </a:lnTo>
                  <a:lnTo>
                    <a:pt x="1167" y="1713"/>
                  </a:lnTo>
                  <a:lnTo>
                    <a:pt x="1220" y="1700"/>
                  </a:lnTo>
                  <a:lnTo>
                    <a:pt x="1272" y="1683"/>
                  </a:lnTo>
                  <a:lnTo>
                    <a:pt x="1321" y="1662"/>
                  </a:lnTo>
                  <a:lnTo>
                    <a:pt x="1370" y="1638"/>
                  </a:lnTo>
                  <a:lnTo>
                    <a:pt x="1417" y="1610"/>
                  </a:lnTo>
                  <a:lnTo>
                    <a:pt x="1434" y="1600"/>
                  </a:lnTo>
                  <a:lnTo>
                    <a:pt x="1453" y="1597"/>
                  </a:lnTo>
                  <a:lnTo>
                    <a:pt x="1472" y="1599"/>
                  </a:lnTo>
                  <a:lnTo>
                    <a:pt x="1490" y="1605"/>
                  </a:lnTo>
                  <a:lnTo>
                    <a:pt x="1506" y="1618"/>
                  </a:lnTo>
                  <a:lnTo>
                    <a:pt x="1594" y="1707"/>
                  </a:lnTo>
                  <a:lnTo>
                    <a:pt x="1598" y="1709"/>
                  </a:lnTo>
                  <a:lnTo>
                    <a:pt x="1600" y="1710"/>
                  </a:lnTo>
                  <a:lnTo>
                    <a:pt x="1602" y="1710"/>
                  </a:lnTo>
                  <a:lnTo>
                    <a:pt x="1605" y="1710"/>
                  </a:lnTo>
                  <a:lnTo>
                    <a:pt x="1607" y="1709"/>
                  </a:lnTo>
                  <a:lnTo>
                    <a:pt x="1610" y="1707"/>
                  </a:lnTo>
                  <a:lnTo>
                    <a:pt x="1706" y="1610"/>
                  </a:lnTo>
                  <a:lnTo>
                    <a:pt x="1708" y="1607"/>
                  </a:lnTo>
                  <a:lnTo>
                    <a:pt x="1709" y="1604"/>
                  </a:lnTo>
                  <a:lnTo>
                    <a:pt x="1710" y="1602"/>
                  </a:lnTo>
                  <a:lnTo>
                    <a:pt x="1709" y="1600"/>
                  </a:lnTo>
                  <a:lnTo>
                    <a:pt x="1708" y="1597"/>
                  </a:lnTo>
                  <a:lnTo>
                    <a:pt x="1706" y="1594"/>
                  </a:lnTo>
                  <a:lnTo>
                    <a:pt x="1618" y="1505"/>
                  </a:lnTo>
                  <a:lnTo>
                    <a:pt x="1606" y="1489"/>
                  </a:lnTo>
                  <a:lnTo>
                    <a:pt x="1600" y="1473"/>
                  </a:lnTo>
                  <a:lnTo>
                    <a:pt x="1598" y="1454"/>
                  </a:lnTo>
                  <a:lnTo>
                    <a:pt x="1601" y="1435"/>
                  </a:lnTo>
                  <a:lnTo>
                    <a:pt x="1609" y="1417"/>
                  </a:lnTo>
                  <a:lnTo>
                    <a:pt x="1638" y="1370"/>
                  </a:lnTo>
                  <a:lnTo>
                    <a:pt x="1663" y="1322"/>
                  </a:lnTo>
                  <a:lnTo>
                    <a:pt x="1683" y="1271"/>
                  </a:lnTo>
                  <a:lnTo>
                    <a:pt x="1700" y="1220"/>
                  </a:lnTo>
                  <a:lnTo>
                    <a:pt x="1713" y="1167"/>
                  </a:lnTo>
                  <a:lnTo>
                    <a:pt x="1719" y="1148"/>
                  </a:lnTo>
                  <a:lnTo>
                    <a:pt x="1731" y="1132"/>
                  </a:lnTo>
                  <a:lnTo>
                    <a:pt x="1745" y="1121"/>
                  </a:lnTo>
                  <a:lnTo>
                    <a:pt x="1762" y="1113"/>
                  </a:lnTo>
                  <a:lnTo>
                    <a:pt x="1782" y="1110"/>
                  </a:lnTo>
                  <a:lnTo>
                    <a:pt x="1908" y="1110"/>
                  </a:lnTo>
                  <a:lnTo>
                    <a:pt x="1911" y="1110"/>
                  </a:lnTo>
                  <a:lnTo>
                    <a:pt x="1914" y="1108"/>
                  </a:lnTo>
                  <a:lnTo>
                    <a:pt x="1917" y="1106"/>
                  </a:lnTo>
                  <a:lnTo>
                    <a:pt x="1918" y="1103"/>
                  </a:lnTo>
                  <a:lnTo>
                    <a:pt x="1919" y="1098"/>
                  </a:lnTo>
                  <a:lnTo>
                    <a:pt x="1919" y="961"/>
                  </a:lnTo>
                  <a:lnTo>
                    <a:pt x="1918" y="958"/>
                  </a:lnTo>
                  <a:lnTo>
                    <a:pt x="1917" y="955"/>
                  </a:lnTo>
                  <a:lnTo>
                    <a:pt x="1914" y="953"/>
                  </a:lnTo>
                  <a:lnTo>
                    <a:pt x="1911" y="951"/>
                  </a:lnTo>
                  <a:lnTo>
                    <a:pt x="1908" y="951"/>
                  </a:lnTo>
                  <a:lnTo>
                    <a:pt x="1782" y="951"/>
                  </a:lnTo>
                  <a:lnTo>
                    <a:pt x="1762" y="948"/>
                  </a:lnTo>
                  <a:lnTo>
                    <a:pt x="1745" y="940"/>
                  </a:lnTo>
                  <a:lnTo>
                    <a:pt x="1731" y="928"/>
                  </a:lnTo>
                  <a:lnTo>
                    <a:pt x="1719" y="912"/>
                  </a:lnTo>
                  <a:lnTo>
                    <a:pt x="1713" y="894"/>
                  </a:lnTo>
                  <a:lnTo>
                    <a:pt x="1700" y="840"/>
                  </a:lnTo>
                  <a:lnTo>
                    <a:pt x="1683" y="789"/>
                  </a:lnTo>
                  <a:lnTo>
                    <a:pt x="1663" y="739"/>
                  </a:lnTo>
                  <a:lnTo>
                    <a:pt x="1638" y="691"/>
                  </a:lnTo>
                  <a:lnTo>
                    <a:pt x="1609" y="644"/>
                  </a:lnTo>
                  <a:lnTo>
                    <a:pt x="1601" y="626"/>
                  </a:lnTo>
                  <a:lnTo>
                    <a:pt x="1598" y="607"/>
                  </a:lnTo>
                  <a:lnTo>
                    <a:pt x="1599" y="588"/>
                  </a:lnTo>
                  <a:lnTo>
                    <a:pt x="1606" y="570"/>
                  </a:lnTo>
                  <a:lnTo>
                    <a:pt x="1618" y="555"/>
                  </a:lnTo>
                  <a:lnTo>
                    <a:pt x="1706" y="466"/>
                  </a:lnTo>
                  <a:lnTo>
                    <a:pt x="1708" y="464"/>
                  </a:lnTo>
                  <a:lnTo>
                    <a:pt x="1709" y="461"/>
                  </a:lnTo>
                  <a:lnTo>
                    <a:pt x="1710" y="459"/>
                  </a:lnTo>
                  <a:lnTo>
                    <a:pt x="1709" y="457"/>
                  </a:lnTo>
                  <a:lnTo>
                    <a:pt x="1708" y="453"/>
                  </a:lnTo>
                  <a:lnTo>
                    <a:pt x="1706" y="450"/>
                  </a:lnTo>
                  <a:lnTo>
                    <a:pt x="1610" y="354"/>
                  </a:lnTo>
                  <a:lnTo>
                    <a:pt x="1607" y="352"/>
                  </a:lnTo>
                  <a:lnTo>
                    <a:pt x="1605" y="351"/>
                  </a:lnTo>
                  <a:lnTo>
                    <a:pt x="1602" y="350"/>
                  </a:lnTo>
                  <a:lnTo>
                    <a:pt x="1600" y="351"/>
                  </a:lnTo>
                  <a:lnTo>
                    <a:pt x="1598" y="352"/>
                  </a:lnTo>
                  <a:lnTo>
                    <a:pt x="1594" y="354"/>
                  </a:lnTo>
                  <a:lnTo>
                    <a:pt x="1506" y="443"/>
                  </a:lnTo>
                  <a:lnTo>
                    <a:pt x="1490" y="455"/>
                  </a:lnTo>
                  <a:lnTo>
                    <a:pt x="1472" y="462"/>
                  </a:lnTo>
                  <a:lnTo>
                    <a:pt x="1453" y="463"/>
                  </a:lnTo>
                  <a:lnTo>
                    <a:pt x="1434" y="460"/>
                  </a:lnTo>
                  <a:lnTo>
                    <a:pt x="1417" y="451"/>
                  </a:lnTo>
                  <a:lnTo>
                    <a:pt x="1370" y="423"/>
                  </a:lnTo>
                  <a:lnTo>
                    <a:pt x="1321" y="398"/>
                  </a:lnTo>
                  <a:lnTo>
                    <a:pt x="1272" y="378"/>
                  </a:lnTo>
                  <a:lnTo>
                    <a:pt x="1220" y="361"/>
                  </a:lnTo>
                  <a:lnTo>
                    <a:pt x="1167" y="348"/>
                  </a:lnTo>
                  <a:lnTo>
                    <a:pt x="1148" y="342"/>
                  </a:lnTo>
                  <a:lnTo>
                    <a:pt x="1133" y="330"/>
                  </a:lnTo>
                  <a:lnTo>
                    <a:pt x="1120" y="315"/>
                  </a:lnTo>
                  <a:lnTo>
                    <a:pt x="1113" y="299"/>
                  </a:lnTo>
                  <a:lnTo>
                    <a:pt x="1110" y="279"/>
                  </a:lnTo>
                  <a:lnTo>
                    <a:pt x="1110" y="153"/>
                  </a:lnTo>
                  <a:lnTo>
                    <a:pt x="1109" y="150"/>
                  </a:lnTo>
                  <a:lnTo>
                    <a:pt x="1108" y="147"/>
                  </a:lnTo>
                  <a:lnTo>
                    <a:pt x="1105" y="145"/>
                  </a:lnTo>
                  <a:lnTo>
                    <a:pt x="1102" y="143"/>
                  </a:lnTo>
                  <a:lnTo>
                    <a:pt x="1099" y="141"/>
                  </a:lnTo>
                  <a:lnTo>
                    <a:pt x="962" y="141"/>
                  </a:lnTo>
                  <a:close/>
                  <a:moveTo>
                    <a:pt x="961" y="0"/>
                  </a:moveTo>
                  <a:lnTo>
                    <a:pt x="1098" y="0"/>
                  </a:lnTo>
                  <a:lnTo>
                    <a:pt x="1128" y="3"/>
                  </a:lnTo>
                  <a:lnTo>
                    <a:pt x="1157" y="12"/>
                  </a:lnTo>
                  <a:lnTo>
                    <a:pt x="1183" y="26"/>
                  </a:lnTo>
                  <a:lnTo>
                    <a:pt x="1205" y="45"/>
                  </a:lnTo>
                  <a:lnTo>
                    <a:pt x="1224" y="67"/>
                  </a:lnTo>
                  <a:lnTo>
                    <a:pt x="1238" y="93"/>
                  </a:lnTo>
                  <a:lnTo>
                    <a:pt x="1246" y="121"/>
                  </a:lnTo>
                  <a:lnTo>
                    <a:pt x="1250" y="152"/>
                  </a:lnTo>
                  <a:lnTo>
                    <a:pt x="1250" y="223"/>
                  </a:lnTo>
                  <a:lnTo>
                    <a:pt x="1300" y="237"/>
                  </a:lnTo>
                  <a:lnTo>
                    <a:pt x="1350" y="256"/>
                  </a:lnTo>
                  <a:lnTo>
                    <a:pt x="1398" y="279"/>
                  </a:lnTo>
                  <a:lnTo>
                    <a:pt x="1445" y="303"/>
                  </a:lnTo>
                  <a:lnTo>
                    <a:pt x="1494" y="253"/>
                  </a:lnTo>
                  <a:lnTo>
                    <a:pt x="1512" y="237"/>
                  </a:lnTo>
                  <a:lnTo>
                    <a:pt x="1532" y="225"/>
                  </a:lnTo>
                  <a:lnTo>
                    <a:pt x="1554" y="216"/>
                  </a:lnTo>
                  <a:lnTo>
                    <a:pt x="1578" y="211"/>
                  </a:lnTo>
                  <a:lnTo>
                    <a:pt x="1602" y="209"/>
                  </a:lnTo>
                  <a:lnTo>
                    <a:pt x="1631" y="212"/>
                  </a:lnTo>
                  <a:lnTo>
                    <a:pt x="1660" y="221"/>
                  </a:lnTo>
                  <a:lnTo>
                    <a:pt x="1686" y="234"/>
                  </a:lnTo>
                  <a:lnTo>
                    <a:pt x="1708" y="253"/>
                  </a:lnTo>
                  <a:lnTo>
                    <a:pt x="1805" y="350"/>
                  </a:lnTo>
                  <a:lnTo>
                    <a:pt x="1821" y="368"/>
                  </a:lnTo>
                  <a:lnTo>
                    <a:pt x="1834" y="388"/>
                  </a:lnTo>
                  <a:lnTo>
                    <a:pt x="1842" y="410"/>
                  </a:lnTo>
                  <a:lnTo>
                    <a:pt x="1849" y="433"/>
                  </a:lnTo>
                  <a:lnTo>
                    <a:pt x="1850" y="457"/>
                  </a:lnTo>
                  <a:lnTo>
                    <a:pt x="1848" y="487"/>
                  </a:lnTo>
                  <a:lnTo>
                    <a:pt x="1838" y="516"/>
                  </a:lnTo>
                  <a:lnTo>
                    <a:pt x="1824" y="541"/>
                  </a:lnTo>
                  <a:lnTo>
                    <a:pt x="1805" y="564"/>
                  </a:lnTo>
                  <a:lnTo>
                    <a:pt x="1756" y="614"/>
                  </a:lnTo>
                  <a:lnTo>
                    <a:pt x="1781" y="661"/>
                  </a:lnTo>
                  <a:lnTo>
                    <a:pt x="1802" y="709"/>
                  </a:lnTo>
                  <a:lnTo>
                    <a:pt x="1821" y="758"/>
                  </a:lnTo>
                  <a:lnTo>
                    <a:pt x="1837" y="809"/>
                  </a:lnTo>
                  <a:lnTo>
                    <a:pt x="1907" y="809"/>
                  </a:lnTo>
                  <a:lnTo>
                    <a:pt x="1937" y="812"/>
                  </a:lnTo>
                  <a:lnTo>
                    <a:pt x="1966" y="820"/>
                  </a:lnTo>
                  <a:lnTo>
                    <a:pt x="1992" y="835"/>
                  </a:lnTo>
                  <a:lnTo>
                    <a:pt x="2014" y="853"/>
                  </a:lnTo>
                  <a:lnTo>
                    <a:pt x="2033" y="875"/>
                  </a:lnTo>
                  <a:lnTo>
                    <a:pt x="2047" y="901"/>
                  </a:lnTo>
                  <a:lnTo>
                    <a:pt x="2055" y="930"/>
                  </a:lnTo>
                  <a:lnTo>
                    <a:pt x="2058" y="960"/>
                  </a:lnTo>
                  <a:lnTo>
                    <a:pt x="2058" y="1097"/>
                  </a:lnTo>
                  <a:lnTo>
                    <a:pt x="2055" y="1128"/>
                  </a:lnTo>
                  <a:lnTo>
                    <a:pt x="2047" y="1156"/>
                  </a:lnTo>
                  <a:lnTo>
                    <a:pt x="2033" y="1182"/>
                  </a:lnTo>
                  <a:lnTo>
                    <a:pt x="2014" y="1205"/>
                  </a:lnTo>
                  <a:lnTo>
                    <a:pt x="1992" y="1223"/>
                  </a:lnTo>
                  <a:lnTo>
                    <a:pt x="1966" y="1238"/>
                  </a:lnTo>
                  <a:lnTo>
                    <a:pt x="1937" y="1246"/>
                  </a:lnTo>
                  <a:lnTo>
                    <a:pt x="1907" y="1249"/>
                  </a:lnTo>
                  <a:lnTo>
                    <a:pt x="1837" y="1249"/>
                  </a:lnTo>
                  <a:lnTo>
                    <a:pt x="1821" y="1300"/>
                  </a:lnTo>
                  <a:lnTo>
                    <a:pt x="1802" y="1349"/>
                  </a:lnTo>
                  <a:lnTo>
                    <a:pt x="1781" y="1397"/>
                  </a:lnTo>
                  <a:lnTo>
                    <a:pt x="1756" y="1444"/>
                  </a:lnTo>
                  <a:lnTo>
                    <a:pt x="1805" y="1494"/>
                  </a:lnTo>
                  <a:lnTo>
                    <a:pt x="1821" y="1512"/>
                  </a:lnTo>
                  <a:lnTo>
                    <a:pt x="1834" y="1532"/>
                  </a:lnTo>
                  <a:lnTo>
                    <a:pt x="1842" y="1554"/>
                  </a:lnTo>
                  <a:lnTo>
                    <a:pt x="1849" y="1577"/>
                  </a:lnTo>
                  <a:lnTo>
                    <a:pt x="1850" y="1600"/>
                  </a:lnTo>
                  <a:lnTo>
                    <a:pt x="1848" y="1631"/>
                  </a:lnTo>
                  <a:lnTo>
                    <a:pt x="1838" y="1659"/>
                  </a:lnTo>
                  <a:lnTo>
                    <a:pt x="1824" y="1684"/>
                  </a:lnTo>
                  <a:lnTo>
                    <a:pt x="1805" y="1708"/>
                  </a:lnTo>
                  <a:lnTo>
                    <a:pt x="1708" y="1805"/>
                  </a:lnTo>
                  <a:lnTo>
                    <a:pt x="1690" y="1820"/>
                  </a:lnTo>
                  <a:lnTo>
                    <a:pt x="1670" y="1833"/>
                  </a:lnTo>
                  <a:lnTo>
                    <a:pt x="1648" y="1841"/>
                  </a:lnTo>
                  <a:lnTo>
                    <a:pt x="1625" y="1847"/>
                  </a:lnTo>
                  <a:lnTo>
                    <a:pt x="1602" y="1849"/>
                  </a:lnTo>
                  <a:lnTo>
                    <a:pt x="1571" y="1846"/>
                  </a:lnTo>
                  <a:lnTo>
                    <a:pt x="1544" y="1837"/>
                  </a:lnTo>
                  <a:lnTo>
                    <a:pt x="1517" y="1824"/>
                  </a:lnTo>
                  <a:lnTo>
                    <a:pt x="1494" y="1805"/>
                  </a:lnTo>
                  <a:lnTo>
                    <a:pt x="1445" y="1755"/>
                  </a:lnTo>
                  <a:lnTo>
                    <a:pt x="1398" y="1779"/>
                  </a:lnTo>
                  <a:lnTo>
                    <a:pt x="1350" y="1801"/>
                  </a:lnTo>
                  <a:lnTo>
                    <a:pt x="1300" y="1820"/>
                  </a:lnTo>
                  <a:lnTo>
                    <a:pt x="1250" y="1835"/>
                  </a:lnTo>
                  <a:lnTo>
                    <a:pt x="1250" y="1906"/>
                  </a:lnTo>
                  <a:lnTo>
                    <a:pt x="1246" y="1936"/>
                  </a:lnTo>
                  <a:lnTo>
                    <a:pt x="1238" y="1965"/>
                  </a:lnTo>
                  <a:lnTo>
                    <a:pt x="1224" y="1991"/>
                  </a:lnTo>
                  <a:lnTo>
                    <a:pt x="1205" y="2013"/>
                  </a:lnTo>
                  <a:lnTo>
                    <a:pt x="1183" y="2032"/>
                  </a:lnTo>
                  <a:lnTo>
                    <a:pt x="1157" y="2046"/>
                  </a:lnTo>
                  <a:lnTo>
                    <a:pt x="1128" y="2054"/>
                  </a:lnTo>
                  <a:lnTo>
                    <a:pt x="1098" y="2058"/>
                  </a:lnTo>
                  <a:lnTo>
                    <a:pt x="961" y="2058"/>
                  </a:lnTo>
                  <a:lnTo>
                    <a:pt x="930" y="2054"/>
                  </a:lnTo>
                  <a:lnTo>
                    <a:pt x="903" y="2046"/>
                  </a:lnTo>
                  <a:lnTo>
                    <a:pt x="876" y="2032"/>
                  </a:lnTo>
                  <a:lnTo>
                    <a:pt x="854" y="2013"/>
                  </a:lnTo>
                  <a:lnTo>
                    <a:pt x="835" y="1991"/>
                  </a:lnTo>
                  <a:lnTo>
                    <a:pt x="821" y="1965"/>
                  </a:lnTo>
                  <a:lnTo>
                    <a:pt x="812" y="1936"/>
                  </a:lnTo>
                  <a:lnTo>
                    <a:pt x="809" y="1906"/>
                  </a:lnTo>
                  <a:lnTo>
                    <a:pt x="809" y="1835"/>
                  </a:lnTo>
                  <a:lnTo>
                    <a:pt x="758" y="1820"/>
                  </a:lnTo>
                  <a:lnTo>
                    <a:pt x="709" y="1801"/>
                  </a:lnTo>
                  <a:lnTo>
                    <a:pt x="661" y="1779"/>
                  </a:lnTo>
                  <a:lnTo>
                    <a:pt x="615" y="1755"/>
                  </a:lnTo>
                  <a:lnTo>
                    <a:pt x="564" y="1805"/>
                  </a:lnTo>
                  <a:lnTo>
                    <a:pt x="546" y="1820"/>
                  </a:lnTo>
                  <a:lnTo>
                    <a:pt x="526" y="1833"/>
                  </a:lnTo>
                  <a:lnTo>
                    <a:pt x="504" y="1841"/>
                  </a:lnTo>
                  <a:lnTo>
                    <a:pt x="481" y="1847"/>
                  </a:lnTo>
                  <a:lnTo>
                    <a:pt x="458" y="1849"/>
                  </a:lnTo>
                  <a:lnTo>
                    <a:pt x="427" y="1846"/>
                  </a:lnTo>
                  <a:lnTo>
                    <a:pt x="400" y="1837"/>
                  </a:lnTo>
                  <a:lnTo>
                    <a:pt x="373" y="1824"/>
                  </a:lnTo>
                  <a:lnTo>
                    <a:pt x="350" y="1805"/>
                  </a:lnTo>
                  <a:lnTo>
                    <a:pt x="253" y="1708"/>
                  </a:lnTo>
                  <a:lnTo>
                    <a:pt x="236" y="1687"/>
                  </a:lnTo>
                  <a:lnTo>
                    <a:pt x="223" y="1663"/>
                  </a:lnTo>
                  <a:lnTo>
                    <a:pt x="214" y="1639"/>
                  </a:lnTo>
                  <a:lnTo>
                    <a:pt x="210" y="1614"/>
                  </a:lnTo>
                  <a:lnTo>
                    <a:pt x="210" y="1587"/>
                  </a:lnTo>
                  <a:lnTo>
                    <a:pt x="214" y="1562"/>
                  </a:lnTo>
                  <a:lnTo>
                    <a:pt x="223" y="1538"/>
                  </a:lnTo>
                  <a:lnTo>
                    <a:pt x="236" y="1515"/>
                  </a:lnTo>
                  <a:lnTo>
                    <a:pt x="253" y="1494"/>
                  </a:lnTo>
                  <a:lnTo>
                    <a:pt x="304" y="1444"/>
                  </a:lnTo>
                  <a:lnTo>
                    <a:pt x="278" y="1397"/>
                  </a:lnTo>
                  <a:lnTo>
                    <a:pt x="256" y="1349"/>
                  </a:lnTo>
                  <a:lnTo>
                    <a:pt x="237" y="1300"/>
                  </a:lnTo>
                  <a:lnTo>
                    <a:pt x="223" y="1249"/>
                  </a:lnTo>
                  <a:lnTo>
                    <a:pt x="152" y="1249"/>
                  </a:lnTo>
                  <a:lnTo>
                    <a:pt x="121" y="1246"/>
                  </a:lnTo>
                  <a:lnTo>
                    <a:pt x="93" y="1238"/>
                  </a:lnTo>
                  <a:lnTo>
                    <a:pt x="67" y="1223"/>
                  </a:lnTo>
                  <a:lnTo>
                    <a:pt x="44" y="1205"/>
                  </a:lnTo>
                  <a:lnTo>
                    <a:pt x="26" y="1182"/>
                  </a:lnTo>
                  <a:lnTo>
                    <a:pt x="12" y="1156"/>
                  </a:lnTo>
                  <a:lnTo>
                    <a:pt x="3" y="1128"/>
                  </a:lnTo>
                  <a:lnTo>
                    <a:pt x="0" y="1097"/>
                  </a:lnTo>
                  <a:lnTo>
                    <a:pt x="0" y="960"/>
                  </a:lnTo>
                  <a:lnTo>
                    <a:pt x="3" y="930"/>
                  </a:lnTo>
                  <a:lnTo>
                    <a:pt x="12" y="901"/>
                  </a:lnTo>
                  <a:lnTo>
                    <a:pt x="26" y="875"/>
                  </a:lnTo>
                  <a:lnTo>
                    <a:pt x="44" y="853"/>
                  </a:lnTo>
                  <a:lnTo>
                    <a:pt x="67" y="835"/>
                  </a:lnTo>
                  <a:lnTo>
                    <a:pt x="93" y="820"/>
                  </a:lnTo>
                  <a:lnTo>
                    <a:pt x="121" y="812"/>
                  </a:lnTo>
                  <a:lnTo>
                    <a:pt x="152" y="809"/>
                  </a:lnTo>
                  <a:lnTo>
                    <a:pt x="223" y="809"/>
                  </a:lnTo>
                  <a:lnTo>
                    <a:pt x="237" y="758"/>
                  </a:lnTo>
                  <a:lnTo>
                    <a:pt x="256" y="709"/>
                  </a:lnTo>
                  <a:lnTo>
                    <a:pt x="278" y="661"/>
                  </a:lnTo>
                  <a:lnTo>
                    <a:pt x="304" y="614"/>
                  </a:lnTo>
                  <a:lnTo>
                    <a:pt x="253" y="564"/>
                  </a:lnTo>
                  <a:lnTo>
                    <a:pt x="236" y="543"/>
                  </a:lnTo>
                  <a:lnTo>
                    <a:pt x="223" y="520"/>
                  </a:lnTo>
                  <a:lnTo>
                    <a:pt x="214" y="496"/>
                  </a:lnTo>
                  <a:lnTo>
                    <a:pt x="210" y="470"/>
                  </a:lnTo>
                  <a:lnTo>
                    <a:pt x="210" y="444"/>
                  </a:lnTo>
                  <a:lnTo>
                    <a:pt x="214" y="419"/>
                  </a:lnTo>
                  <a:lnTo>
                    <a:pt x="223" y="394"/>
                  </a:lnTo>
                  <a:lnTo>
                    <a:pt x="236" y="371"/>
                  </a:lnTo>
                  <a:lnTo>
                    <a:pt x="253" y="350"/>
                  </a:lnTo>
                  <a:lnTo>
                    <a:pt x="350" y="253"/>
                  </a:lnTo>
                  <a:lnTo>
                    <a:pt x="368" y="237"/>
                  </a:lnTo>
                  <a:lnTo>
                    <a:pt x="388" y="225"/>
                  </a:lnTo>
                  <a:lnTo>
                    <a:pt x="410" y="216"/>
                  </a:lnTo>
                  <a:lnTo>
                    <a:pt x="433" y="211"/>
                  </a:lnTo>
                  <a:lnTo>
                    <a:pt x="458" y="209"/>
                  </a:lnTo>
                  <a:lnTo>
                    <a:pt x="487" y="212"/>
                  </a:lnTo>
                  <a:lnTo>
                    <a:pt x="516" y="221"/>
                  </a:lnTo>
                  <a:lnTo>
                    <a:pt x="542" y="234"/>
                  </a:lnTo>
                  <a:lnTo>
                    <a:pt x="564" y="253"/>
                  </a:lnTo>
                  <a:lnTo>
                    <a:pt x="615" y="303"/>
                  </a:lnTo>
                  <a:lnTo>
                    <a:pt x="661" y="279"/>
                  </a:lnTo>
                  <a:lnTo>
                    <a:pt x="709" y="256"/>
                  </a:lnTo>
                  <a:lnTo>
                    <a:pt x="758" y="237"/>
                  </a:lnTo>
                  <a:lnTo>
                    <a:pt x="809" y="223"/>
                  </a:lnTo>
                  <a:lnTo>
                    <a:pt x="809" y="152"/>
                  </a:lnTo>
                  <a:lnTo>
                    <a:pt x="812" y="121"/>
                  </a:lnTo>
                  <a:lnTo>
                    <a:pt x="820" y="93"/>
                  </a:lnTo>
                  <a:lnTo>
                    <a:pt x="835" y="67"/>
                  </a:lnTo>
                  <a:lnTo>
                    <a:pt x="853" y="45"/>
                  </a:lnTo>
                  <a:lnTo>
                    <a:pt x="876" y="26"/>
                  </a:lnTo>
                  <a:lnTo>
                    <a:pt x="902" y="12"/>
                  </a:lnTo>
                  <a:lnTo>
                    <a:pt x="930" y="3"/>
                  </a:lnTo>
                  <a:lnTo>
                    <a:pt x="9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" name="Freeform 245"/>
            <p:cNvSpPr>
              <a:spLocks noEditPoints="1"/>
            </p:cNvSpPr>
            <p:nvPr/>
          </p:nvSpPr>
          <p:spPr bwMode="auto">
            <a:xfrm>
              <a:off x="4452938" y="3783013"/>
              <a:ext cx="133350" cy="131763"/>
            </a:xfrm>
            <a:custGeom>
              <a:avLst/>
              <a:gdLst>
                <a:gd name="T0" fmla="*/ 376 w 834"/>
                <a:gd name="T1" fmla="*/ 143 h 834"/>
                <a:gd name="T2" fmla="*/ 300 w 834"/>
                <a:gd name="T3" fmla="*/ 166 h 834"/>
                <a:gd name="T4" fmla="*/ 235 w 834"/>
                <a:gd name="T5" fmla="*/ 208 h 834"/>
                <a:gd name="T6" fmla="*/ 184 w 834"/>
                <a:gd name="T7" fmla="*/ 266 h 834"/>
                <a:gd name="T8" fmla="*/ 152 w 834"/>
                <a:gd name="T9" fmla="*/ 337 h 834"/>
                <a:gd name="T10" fmla="*/ 140 w 834"/>
                <a:gd name="T11" fmla="*/ 417 h 834"/>
                <a:gd name="T12" fmla="*/ 152 w 834"/>
                <a:gd name="T13" fmla="*/ 497 h 834"/>
                <a:gd name="T14" fmla="*/ 184 w 834"/>
                <a:gd name="T15" fmla="*/ 568 h 834"/>
                <a:gd name="T16" fmla="*/ 235 w 834"/>
                <a:gd name="T17" fmla="*/ 626 h 834"/>
                <a:gd name="T18" fmla="*/ 300 w 834"/>
                <a:gd name="T19" fmla="*/ 668 h 834"/>
                <a:gd name="T20" fmla="*/ 376 w 834"/>
                <a:gd name="T21" fmla="*/ 691 h 834"/>
                <a:gd name="T22" fmla="*/ 457 w 834"/>
                <a:gd name="T23" fmla="*/ 691 h 834"/>
                <a:gd name="T24" fmla="*/ 533 w 834"/>
                <a:gd name="T25" fmla="*/ 668 h 834"/>
                <a:gd name="T26" fmla="*/ 599 w 834"/>
                <a:gd name="T27" fmla="*/ 626 h 834"/>
                <a:gd name="T28" fmla="*/ 649 w 834"/>
                <a:gd name="T29" fmla="*/ 568 h 834"/>
                <a:gd name="T30" fmla="*/ 682 w 834"/>
                <a:gd name="T31" fmla="*/ 497 h 834"/>
                <a:gd name="T32" fmla="*/ 694 w 834"/>
                <a:gd name="T33" fmla="*/ 417 h 834"/>
                <a:gd name="T34" fmla="*/ 682 w 834"/>
                <a:gd name="T35" fmla="*/ 337 h 834"/>
                <a:gd name="T36" fmla="*/ 649 w 834"/>
                <a:gd name="T37" fmla="*/ 266 h 834"/>
                <a:gd name="T38" fmla="*/ 599 w 834"/>
                <a:gd name="T39" fmla="*/ 208 h 834"/>
                <a:gd name="T40" fmla="*/ 533 w 834"/>
                <a:gd name="T41" fmla="*/ 166 h 834"/>
                <a:gd name="T42" fmla="*/ 457 w 834"/>
                <a:gd name="T43" fmla="*/ 143 h 834"/>
                <a:gd name="T44" fmla="*/ 416 w 834"/>
                <a:gd name="T45" fmla="*/ 0 h 834"/>
                <a:gd name="T46" fmla="*/ 519 w 834"/>
                <a:gd name="T47" fmla="*/ 12 h 834"/>
                <a:gd name="T48" fmla="*/ 612 w 834"/>
                <a:gd name="T49" fmla="*/ 48 h 834"/>
                <a:gd name="T50" fmla="*/ 694 w 834"/>
                <a:gd name="T51" fmla="*/ 105 h 834"/>
                <a:gd name="T52" fmla="*/ 759 w 834"/>
                <a:gd name="T53" fmla="*/ 179 h 834"/>
                <a:gd name="T54" fmla="*/ 805 w 834"/>
                <a:gd name="T55" fmla="*/ 266 h 834"/>
                <a:gd name="T56" fmla="*/ 831 w 834"/>
                <a:gd name="T57" fmla="*/ 364 h 834"/>
                <a:gd name="T58" fmla="*/ 831 w 834"/>
                <a:gd name="T59" fmla="*/ 470 h 834"/>
                <a:gd name="T60" fmla="*/ 805 w 834"/>
                <a:gd name="T61" fmla="*/ 568 h 834"/>
                <a:gd name="T62" fmla="*/ 759 w 834"/>
                <a:gd name="T63" fmla="*/ 655 h 834"/>
                <a:gd name="T64" fmla="*/ 694 w 834"/>
                <a:gd name="T65" fmla="*/ 729 h 834"/>
                <a:gd name="T66" fmla="*/ 612 w 834"/>
                <a:gd name="T67" fmla="*/ 785 h 834"/>
                <a:gd name="T68" fmla="*/ 520 w 834"/>
                <a:gd name="T69" fmla="*/ 822 h 834"/>
                <a:gd name="T70" fmla="*/ 417 w 834"/>
                <a:gd name="T71" fmla="*/ 834 h 834"/>
                <a:gd name="T72" fmla="*/ 314 w 834"/>
                <a:gd name="T73" fmla="*/ 822 h 834"/>
                <a:gd name="T74" fmla="*/ 221 w 834"/>
                <a:gd name="T75" fmla="*/ 785 h 834"/>
                <a:gd name="T76" fmla="*/ 140 w 834"/>
                <a:gd name="T77" fmla="*/ 729 h 834"/>
                <a:gd name="T78" fmla="*/ 75 w 834"/>
                <a:gd name="T79" fmla="*/ 655 h 834"/>
                <a:gd name="T80" fmla="*/ 27 w 834"/>
                <a:gd name="T81" fmla="*/ 568 h 834"/>
                <a:gd name="T82" fmla="*/ 3 w 834"/>
                <a:gd name="T83" fmla="*/ 470 h 834"/>
                <a:gd name="T84" fmla="*/ 3 w 834"/>
                <a:gd name="T85" fmla="*/ 364 h 834"/>
                <a:gd name="T86" fmla="*/ 27 w 834"/>
                <a:gd name="T87" fmla="*/ 266 h 834"/>
                <a:gd name="T88" fmla="*/ 74 w 834"/>
                <a:gd name="T89" fmla="*/ 179 h 834"/>
                <a:gd name="T90" fmla="*/ 139 w 834"/>
                <a:gd name="T91" fmla="*/ 105 h 834"/>
                <a:gd name="T92" fmla="*/ 220 w 834"/>
                <a:gd name="T93" fmla="*/ 48 h 834"/>
                <a:gd name="T94" fmla="*/ 314 w 834"/>
                <a:gd name="T95" fmla="*/ 12 h 834"/>
                <a:gd name="T96" fmla="*/ 416 w 834"/>
                <a:gd name="T97" fmla="*/ 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34" h="834">
                  <a:moveTo>
                    <a:pt x="417" y="140"/>
                  </a:moveTo>
                  <a:lnTo>
                    <a:pt x="376" y="143"/>
                  </a:lnTo>
                  <a:lnTo>
                    <a:pt x="337" y="151"/>
                  </a:lnTo>
                  <a:lnTo>
                    <a:pt x="300" y="166"/>
                  </a:lnTo>
                  <a:lnTo>
                    <a:pt x="266" y="185"/>
                  </a:lnTo>
                  <a:lnTo>
                    <a:pt x="235" y="208"/>
                  </a:lnTo>
                  <a:lnTo>
                    <a:pt x="207" y="236"/>
                  </a:lnTo>
                  <a:lnTo>
                    <a:pt x="184" y="266"/>
                  </a:lnTo>
                  <a:lnTo>
                    <a:pt x="165" y="300"/>
                  </a:lnTo>
                  <a:lnTo>
                    <a:pt x="152" y="337"/>
                  </a:lnTo>
                  <a:lnTo>
                    <a:pt x="143" y="376"/>
                  </a:lnTo>
                  <a:lnTo>
                    <a:pt x="140" y="417"/>
                  </a:lnTo>
                  <a:lnTo>
                    <a:pt x="143" y="458"/>
                  </a:lnTo>
                  <a:lnTo>
                    <a:pt x="152" y="497"/>
                  </a:lnTo>
                  <a:lnTo>
                    <a:pt x="165" y="533"/>
                  </a:lnTo>
                  <a:lnTo>
                    <a:pt x="184" y="568"/>
                  </a:lnTo>
                  <a:lnTo>
                    <a:pt x="207" y="598"/>
                  </a:lnTo>
                  <a:lnTo>
                    <a:pt x="235" y="626"/>
                  </a:lnTo>
                  <a:lnTo>
                    <a:pt x="266" y="649"/>
                  </a:lnTo>
                  <a:lnTo>
                    <a:pt x="300" y="668"/>
                  </a:lnTo>
                  <a:lnTo>
                    <a:pt x="337" y="681"/>
                  </a:lnTo>
                  <a:lnTo>
                    <a:pt x="376" y="691"/>
                  </a:lnTo>
                  <a:lnTo>
                    <a:pt x="417" y="694"/>
                  </a:lnTo>
                  <a:lnTo>
                    <a:pt x="457" y="691"/>
                  </a:lnTo>
                  <a:lnTo>
                    <a:pt x="496" y="681"/>
                  </a:lnTo>
                  <a:lnTo>
                    <a:pt x="533" y="668"/>
                  </a:lnTo>
                  <a:lnTo>
                    <a:pt x="567" y="649"/>
                  </a:lnTo>
                  <a:lnTo>
                    <a:pt x="599" y="626"/>
                  </a:lnTo>
                  <a:lnTo>
                    <a:pt x="626" y="598"/>
                  </a:lnTo>
                  <a:lnTo>
                    <a:pt x="649" y="568"/>
                  </a:lnTo>
                  <a:lnTo>
                    <a:pt x="668" y="534"/>
                  </a:lnTo>
                  <a:lnTo>
                    <a:pt x="682" y="497"/>
                  </a:lnTo>
                  <a:lnTo>
                    <a:pt x="690" y="458"/>
                  </a:lnTo>
                  <a:lnTo>
                    <a:pt x="694" y="417"/>
                  </a:lnTo>
                  <a:lnTo>
                    <a:pt x="690" y="376"/>
                  </a:lnTo>
                  <a:lnTo>
                    <a:pt x="682" y="337"/>
                  </a:lnTo>
                  <a:lnTo>
                    <a:pt x="668" y="300"/>
                  </a:lnTo>
                  <a:lnTo>
                    <a:pt x="649" y="266"/>
                  </a:lnTo>
                  <a:lnTo>
                    <a:pt x="626" y="236"/>
                  </a:lnTo>
                  <a:lnTo>
                    <a:pt x="599" y="208"/>
                  </a:lnTo>
                  <a:lnTo>
                    <a:pt x="567" y="185"/>
                  </a:lnTo>
                  <a:lnTo>
                    <a:pt x="533" y="166"/>
                  </a:lnTo>
                  <a:lnTo>
                    <a:pt x="496" y="151"/>
                  </a:lnTo>
                  <a:lnTo>
                    <a:pt x="457" y="143"/>
                  </a:lnTo>
                  <a:lnTo>
                    <a:pt x="417" y="140"/>
                  </a:lnTo>
                  <a:close/>
                  <a:moveTo>
                    <a:pt x="416" y="0"/>
                  </a:moveTo>
                  <a:lnTo>
                    <a:pt x="468" y="3"/>
                  </a:lnTo>
                  <a:lnTo>
                    <a:pt x="519" y="12"/>
                  </a:lnTo>
                  <a:lnTo>
                    <a:pt x="567" y="28"/>
                  </a:lnTo>
                  <a:lnTo>
                    <a:pt x="612" y="48"/>
                  </a:lnTo>
                  <a:lnTo>
                    <a:pt x="655" y="74"/>
                  </a:lnTo>
                  <a:lnTo>
                    <a:pt x="694" y="105"/>
                  </a:lnTo>
                  <a:lnTo>
                    <a:pt x="728" y="140"/>
                  </a:lnTo>
                  <a:lnTo>
                    <a:pt x="759" y="179"/>
                  </a:lnTo>
                  <a:lnTo>
                    <a:pt x="784" y="221"/>
                  </a:lnTo>
                  <a:lnTo>
                    <a:pt x="805" y="266"/>
                  </a:lnTo>
                  <a:lnTo>
                    <a:pt x="821" y="315"/>
                  </a:lnTo>
                  <a:lnTo>
                    <a:pt x="831" y="364"/>
                  </a:lnTo>
                  <a:lnTo>
                    <a:pt x="834" y="417"/>
                  </a:lnTo>
                  <a:lnTo>
                    <a:pt x="831" y="470"/>
                  </a:lnTo>
                  <a:lnTo>
                    <a:pt x="821" y="519"/>
                  </a:lnTo>
                  <a:lnTo>
                    <a:pt x="805" y="568"/>
                  </a:lnTo>
                  <a:lnTo>
                    <a:pt x="785" y="613"/>
                  </a:lnTo>
                  <a:lnTo>
                    <a:pt x="759" y="655"/>
                  </a:lnTo>
                  <a:lnTo>
                    <a:pt x="728" y="694"/>
                  </a:lnTo>
                  <a:lnTo>
                    <a:pt x="694" y="729"/>
                  </a:lnTo>
                  <a:lnTo>
                    <a:pt x="655" y="759"/>
                  </a:lnTo>
                  <a:lnTo>
                    <a:pt x="612" y="785"/>
                  </a:lnTo>
                  <a:lnTo>
                    <a:pt x="567" y="806"/>
                  </a:lnTo>
                  <a:lnTo>
                    <a:pt x="520" y="822"/>
                  </a:lnTo>
                  <a:lnTo>
                    <a:pt x="469" y="831"/>
                  </a:lnTo>
                  <a:lnTo>
                    <a:pt x="417" y="834"/>
                  </a:lnTo>
                  <a:lnTo>
                    <a:pt x="365" y="831"/>
                  </a:lnTo>
                  <a:lnTo>
                    <a:pt x="314" y="822"/>
                  </a:lnTo>
                  <a:lnTo>
                    <a:pt x="266" y="806"/>
                  </a:lnTo>
                  <a:lnTo>
                    <a:pt x="221" y="785"/>
                  </a:lnTo>
                  <a:lnTo>
                    <a:pt x="179" y="759"/>
                  </a:lnTo>
                  <a:lnTo>
                    <a:pt x="140" y="729"/>
                  </a:lnTo>
                  <a:lnTo>
                    <a:pt x="105" y="694"/>
                  </a:lnTo>
                  <a:lnTo>
                    <a:pt x="75" y="655"/>
                  </a:lnTo>
                  <a:lnTo>
                    <a:pt x="48" y="613"/>
                  </a:lnTo>
                  <a:lnTo>
                    <a:pt x="27" y="568"/>
                  </a:lnTo>
                  <a:lnTo>
                    <a:pt x="12" y="519"/>
                  </a:lnTo>
                  <a:lnTo>
                    <a:pt x="3" y="470"/>
                  </a:lnTo>
                  <a:lnTo>
                    <a:pt x="0" y="417"/>
                  </a:lnTo>
                  <a:lnTo>
                    <a:pt x="3" y="364"/>
                  </a:lnTo>
                  <a:lnTo>
                    <a:pt x="12" y="315"/>
                  </a:lnTo>
                  <a:lnTo>
                    <a:pt x="27" y="266"/>
                  </a:lnTo>
                  <a:lnTo>
                    <a:pt x="48" y="221"/>
                  </a:lnTo>
                  <a:lnTo>
                    <a:pt x="74" y="179"/>
                  </a:lnTo>
                  <a:lnTo>
                    <a:pt x="104" y="140"/>
                  </a:lnTo>
                  <a:lnTo>
                    <a:pt x="139" y="105"/>
                  </a:lnTo>
                  <a:lnTo>
                    <a:pt x="178" y="74"/>
                  </a:lnTo>
                  <a:lnTo>
                    <a:pt x="220" y="48"/>
                  </a:lnTo>
                  <a:lnTo>
                    <a:pt x="265" y="28"/>
                  </a:lnTo>
                  <a:lnTo>
                    <a:pt x="314" y="12"/>
                  </a:lnTo>
                  <a:lnTo>
                    <a:pt x="364" y="3"/>
                  </a:lnTo>
                  <a:lnTo>
                    <a:pt x="4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4" name="Inhaltsplatzhalter 4"/>
          <p:cNvSpPr txBox="1"/>
          <p:nvPr/>
        </p:nvSpPr>
        <p:spPr>
          <a:xfrm>
            <a:off x="6474356" y="1936782"/>
            <a:ext cx="3278589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1400" b="1" dirty="0" smtClean="0">
                <a:solidFill>
                  <a:srgbClr val="DE002E"/>
                </a:solidFill>
                <a:latin typeface="等线 Light" panose="02010600030101010101" charset="-122"/>
              </a:rPr>
              <a:t>TITLE GOES HERE</a:t>
            </a:r>
            <a:br>
              <a:rPr lang="en-US" sz="1400" b="1" dirty="0" smtClean="0">
                <a:solidFill>
                  <a:srgbClr val="DE002E"/>
                </a:solidFill>
                <a:latin typeface="等线 Light" panose="02010600030101010101" charset="-122"/>
              </a:rPr>
            </a:br>
            <a:r>
              <a:rPr lang="en-US" sz="1100" dirty="0" smtClean="0">
                <a:solidFill>
                  <a:srgbClr val="FFFFFF">
                    <a:lumMod val="65000"/>
                  </a:srgbClr>
                </a:solidFill>
                <a:latin typeface="等线" panose="02010600030101010101" charset="-122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55" name="Inhaltsplatzhalter 4"/>
          <p:cNvSpPr txBox="1"/>
          <p:nvPr/>
        </p:nvSpPr>
        <p:spPr>
          <a:xfrm>
            <a:off x="8626866" y="4464880"/>
            <a:ext cx="3278589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1400" b="1" dirty="0" smtClean="0">
                <a:solidFill>
                  <a:srgbClr val="003D69"/>
                </a:solidFill>
                <a:latin typeface="等线 Light" panose="02010600030101010101" charset="-122"/>
              </a:rPr>
              <a:t>TITLE GOES HERE</a:t>
            </a:r>
            <a:r>
              <a:rPr lang="en-US" sz="1400" b="1" dirty="0" smtClean="0">
                <a:solidFill>
                  <a:srgbClr val="0061A8"/>
                </a:solidFill>
                <a:latin typeface="等线 Light" panose="02010600030101010101" charset="-122"/>
              </a:rPr>
              <a:t/>
            </a:r>
            <a:br>
              <a:rPr lang="en-US" sz="1400" b="1" dirty="0" smtClean="0">
                <a:solidFill>
                  <a:srgbClr val="0061A8"/>
                </a:solidFill>
                <a:latin typeface="等线 Light" panose="02010600030101010101" charset="-122"/>
              </a:rPr>
            </a:br>
            <a:r>
              <a:rPr lang="en-US" sz="1100" dirty="0" smtClean="0">
                <a:solidFill>
                  <a:srgbClr val="FFFFFF">
                    <a:lumMod val="65000"/>
                  </a:srgbClr>
                </a:solidFill>
                <a:latin typeface="等线" panose="02010600030101010101" charset="-122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56" name="Inhaltsplatzhalter 4"/>
          <p:cNvSpPr txBox="1"/>
          <p:nvPr/>
        </p:nvSpPr>
        <p:spPr>
          <a:xfrm>
            <a:off x="7083655" y="5549499"/>
            <a:ext cx="3278589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1400" b="1" dirty="0" smtClean="0">
                <a:solidFill>
                  <a:srgbClr val="DE002B"/>
                </a:solidFill>
                <a:latin typeface="等线 Light" panose="02010600030101010101" charset="-122"/>
              </a:rPr>
              <a:t>TITLE GOES HERE</a:t>
            </a:r>
            <a:r>
              <a:rPr lang="en-US" sz="1400" b="1" dirty="0" smtClean="0">
                <a:solidFill>
                  <a:srgbClr val="0061A8"/>
                </a:solidFill>
                <a:latin typeface="等线 Light" panose="02010600030101010101" charset="-122"/>
              </a:rPr>
              <a:t/>
            </a:r>
            <a:br>
              <a:rPr lang="en-US" sz="1400" b="1" dirty="0" smtClean="0">
                <a:solidFill>
                  <a:srgbClr val="0061A8"/>
                </a:solidFill>
                <a:latin typeface="等线 Light" panose="02010600030101010101" charset="-122"/>
              </a:rPr>
            </a:br>
            <a:r>
              <a:rPr lang="en-US" sz="1100" dirty="0" smtClean="0">
                <a:solidFill>
                  <a:srgbClr val="FFFFFF">
                    <a:lumMod val="65000"/>
                  </a:srgbClr>
                </a:solidFill>
                <a:latin typeface="等线" panose="02010600030101010101" charset="-122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57" name="Inhaltsplatzhalter 4"/>
          <p:cNvSpPr txBox="1"/>
          <p:nvPr/>
        </p:nvSpPr>
        <p:spPr>
          <a:xfrm>
            <a:off x="289227" y="2988451"/>
            <a:ext cx="3278589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1400" b="1" dirty="0" smtClean="0">
                <a:solidFill>
                  <a:srgbClr val="0061A8"/>
                </a:solidFill>
                <a:latin typeface="等线 Light" panose="02010600030101010101" charset="-122"/>
              </a:rPr>
              <a:t>TITLE GOES HERE</a:t>
            </a:r>
            <a:br>
              <a:rPr lang="en-US" sz="1400" b="1" dirty="0" smtClean="0">
                <a:solidFill>
                  <a:srgbClr val="0061A8"/>
                </a:solidFill>
                <a:latin typeface="等线 Light" panose="02010600030101010101" charset="-122"/>
              </a:rPr>
            </a:br>
            <a:r>
              <a:rPr lang="en-US" sz="1100" dirty="0" smtClean="0">
                <a:solidFill>
                  <a:srgbClr val="FFFFFF">
                    <a:lumMod val="65000"/>
                  </a:srgbClr>
                </a:solidFill>
                <a:latin typeface="等线" panose="02010600030101010101" charset="-122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58" name="Inhaltsplatzhalter 4"/>
          <p:cNvSpPr txBox="1"/>
          <p:nvPr/>
        </p:nvSpPr>
        <p:spPr>
          <a:xfrm>
            <a:off x="289524" y="4763761"/>
            <a:ext cx="3278589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1400" b="1" dirty="0" smtClean="0">
                <a:solidFill>
                  <a:srgbClr val="FD2D56"/>
                </a:solidFill>
                <a:latin typeface="等线 Light" panose="02010600030101010101" charset="-122"/>
              </a:rPr>
              <a:t>TITLE GOES HERE</a:t>
            </a:r>
            <a:r>
              <a:rPr lang="en-US" sz="1400" b="1" dirty="0" smtClean="0">
                <a:solidFill>
                  <a:srgbClr val="0061A8"/>
                </a:solidFill>
                <a:latin typeface="等线 Light" panose="02010600030101010101" charset="-122"/>
              </a:rPr>
              <a:t/>
            </a:r>
            <a:br>
              <a:rPr lang="en-US" sz="1400" b="1" dirty="0" smtClean="0">
                <a:solidFill>
                  <a:srgbClr val="0061A8"/>
                </a:solidFill>
                <a:latin typeface="等线 Light" panose="02010600030101010101" charset="-122"/>
              </a:rPr>
            </a:br>
            <a:r>
              <a:rPr lang="en-US" sz="1100" dirty="0" smtClean="0">
                <a:solidFill>
                  <a:srgbClr val="FFFFFF">
                    <a:lumMod val="65000"/>
                  </a:srgbClr>
                </a:solidFill>
                <a:latin typeface="等线" panose="02010600030101010101" charset="-122"/>
              </a:rPr>
              <a:t>This is a sample text. You simply add your own text and description here. This text is fully editable. It can be replaced with your own style. 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7550438" y="4636758"/>
            <a:ext cx="524458" cy="522960"/>
            <a:chOff x="1603375" y="1916113"/>
            <a:chExt cx="557213" cy="555625"/>
          </a:xfrm>
          <a:solidFill>
            <a:schemeClr val="bg1"/>
          </a:solidFill>
        </p:grpSpPr>
        <p:sp>
          <p:nvSpPr>
            <p:cNvPr id="60" name="Freeform 74"/>
            <p:cNvSpPr>
              <a:spLocks noEditPoints="1"/>
            </p:cNvSpPr>
            <p:nvPr/>
          </p:nvSpPr>
          <p:spPr bwMode="auto">
            <a:xfrm>
              <a:off x="1603375" y="1916113"/>
              <a:ext cx="557213" cy="555625"/>
            </a:xfrm>
            <a:custGeom>
              <a:avLst/>
              <a:gdLst>
                <a:gd name="T0" fmla="*/ 190 w 3510"/>
                <a:gd name="T1" fmla="*/ 3035 h 3500"/>
                <a:gd name="T2" fmla="*/ 203 w 3510"/>
                <a:gd name="T3" fmla="*/ 3200 h 3500"/>
                <a:gd name="T4" fmla="*/ 333 w 3510"/>
                <a:gd name="T5" fmla="*/ 3310 h 3500"/>
                <a:gd name="T6" fmla="*/ 497 w 3510"/>
                <a:gd name="T7" fmla="*/ 3297 h 3500"/>
                <a:gd name="T8" fmla="*/ 905 w 3510"/>
                <a:gd name="T9" fmla="*/ 2290 h 3500"/>
                <a:gd name="T10" fmla="*/ 2237 w 3510"/>
                <a:gd name="T11" fmla="*/ 180 h 3500"/>
                <a:gd name="T12" fmla="*/ 1892 w 3510"/>
                <a:gd name="T13" fmla="*/ 235 h 3500"/>
                <a:gd name="T14" fmla="*/ 1576 w 3510"/>
                <a:gd name="T15" fmla="*/ 401 h 3500"/>
                <a:gd name="T16" fmla="*/ 1319 w 3510"/>
                <a:gd name="T17" fmla="*/ 678 h 3500"/>
                <a:gd name="T18" fmla="*/ 1174 w 3510"/>
                <a:gd name="T19" fmla="*/ 1016 h 3500"/>
                <a:gd name="T20" fmla="*/ 1150 w 3510"/>
                <a:gd name="T21" fmla="*/ 1379 h 3500"/>
                <a:gd name="T22" fmla="*/ 1247 w 3510"/>
                <a:gd name="T23" fmla="*/ 1731 h 3500"/>
                <a:gd name="T24" fmla="*/ 1465 w 3510"/>
                <a:gd name="T25" fmla="*/ 2040 h 3500"/>
                <a:gd name="T26" fmla="*/ 1774 w 3510"/>
                <a:gd name="T27" fmla="*/ 2257 h 3500"/>
                <a:gd name="T28" fmla="*/ 2127 w 3510"/>
                <a:gd name="T29" fmla="*/ 2353 h 3500"/>
                <a:gd name="T30" fmla="*/ 2491 w 3510"/>
                <a:gd name="T31" fmla="*/ 2329 h 3500"/>
                <a:gd name="T32" fmla="*/ 2830 w 3510"/>
                <a:gd name="T33" fmla="*/ 2185 h 3500"/>
                <a:gd name="T34" fmla="*/ 3111 w 3510"/>
                <a:gd name="T35" fmla="*/ 1923 h 3500"/>
                <a:gd name="T36" fmla="*/ 3280 w 3510"/>
                <a:gd name="T37" fmla="*/ 1593 h 3500"/>
                <a:gd name="T38" fmla="*/ 3329 w 3510"/>
                <a:gd name="T39" fmla="*/ 1232 h 3500"/>
                <a:gd name="T40" fmla="*/ 3257 w 3510"/>
                <a:gd name="T41" fmla="*/ 876 h 3500"/>
                <a:gd name="T42" fmla="*/ 3063 w 3510"/>
                <a:gd name="T43" fmla="*/ 556 h 3500"/>
                <a:gd name="T44" fmla="*/ 2777 w 3510"/>
                <a:gd name="T45" fmla="*/ 321 h 3500"/>
                <a:gd name="T46" fmla="*/ 2446 w 3510"/>
                <a:gd name="T47" fmla="*/ 200 h 3500"/>
                <a:gd name="T48" fmla="*/ 2319 w 3510"/>
                <a:gd name="T49" fmla="*/ 2 h 3500"/>
                <a:gd name="T50" fmla="*/ 2717 w 3510"/>
                <a:gd name="T51" fmla="*/ 93 h 3500"/>
                <a:gd name="T52" fmla="*/ 3074 w 3510"/>
                <a:gd name="T53" fmla="*/ 312 h 3500"/>
                <a:gd name="T54" fmla="*/ 3344 w 3510"/>
                <a:gd name="T55" fmla="*/ 642 h 3500"/>
                <a:gd name="T56" fmla="*/ 3487 w 3510"/>
                <a:gd name="T57" fmla="*/ 1027 h 3500"/>
                <a:gd name="T58" fmla="*/ 3508 w 3510"/>
                <a:gd name="T59" fmla="*/ 1350 h 3500"/>
                <a:gd name="T60" fmla="*/ 3416 w 3510"/>
                <a:gd name="T61" fmla="*/ 1748 h 3500"/>
                <a:gd name="T62" fmla="*/ 3197 w 3510"/>
                <a:gd name="T63" fmla="*/ 2104 h 3500"/>
                <a:gd name="T64" fmla="*/ 2867 w 3510"/>
                <a:gd name="T65" fmla="*/ 2374 h 3500"/>
                <a:gd name="T66" fmla="*/ 2480 w 3510"/>
                <a:gd name="T67" fmla="*/ 2516 h 3500"/>
                <a:gd name="T68" fmla="*/ 2075 w 3510"/>
                <a:gd name="T69" fmla="*/ 2528 h 3500"/>
                <a:gd name="T70" fmla="*/ 1684 w 3510"/>
                <a:gd name="T71" fmla="*/ 2413 h 3500"/>
                <a:gd name="T72" fmla="*/ 1251 w 3510"/>
                <a:gd name="T73" fmla="*/ 2380 h 3500"/>
                <a:gd name="T74" fmla="*/ 1432 w 3510"/>
                <a:gd name="T75" fmla="*/ 2608 h 3500"/>
                <a:gd name="T76" fmla="*/ 647 w 3510"/>
                <a:gd name="T77" fmla="*/ 3414 h 3500"/>
                <a:gd name="T78" fmla="*/ 442 w 3510"/>
                <a:gd name="T79" fmla="*/ 3498 h 3500"/>
                <a:gd name="T80" fmla="*/ 229 w 3510"/>
                <a:gd name="T81" fmla="*/ 3462 h 3500"/>
                <a:gd name="T82" fmla="*/ 60 w 3510"/>
                <a:gd name="T83" fmla="*/ 3311 h 3500"/>
                <a:gd name="T84" fmla="*/ 0 w 3510"/>
                <a:gd name="T85" fmla="*/ 3102 h 3500"/>
                <a:gd name="T86" fmla="*/ 38 w 3510"/>
                <a:gd name="T87" fmla="*/ 2932 h 3500"/>
                <a:gd name="T88" fmla="*/ 857 w 3510"/>
                <a:gd name="T89" fmla="*/ 2085 h 3500"/>
                <a:gd name="T90" fmla="*/ 952 w 3510"/>
                <a:gd name="T91" fmla="*/ 2085 h 3500"/>
                <a:gd name="T92" fmla="*/ 1172 w 3510"/>
                <a:gd name="T93" fmla="*/ 1965 h 3500"/>
                <a:gd name="T94" fmla="*/ 1005 w 3510"/>
                <a:gd name="T95" fmla="*/ 1590 h 3500"/>
                <a:gd name="T96" fmla="*/ 967 w 3510"/>
                <a:gd name="T97" fmla="*/ 1187 h 3500"/>
                <a:gd name="T98" fmla="*/ 1057 w 3510"/>
                <a:gd name="T99" fmla="*/ 790 h 3500"/>
                <a:gd name="T100" fmla="*/ 1277 w 3510"/>
                <a:gd name="T101" fmla="*/ 435 h 3500"/>
                <a:gd name="T102" fmla="*/ 1608 w 3510"/>
                <a:gd name="T103" fmla="*/ 165 h 3500"/>
                <a:gd name="T104" fmla="*/ 1993 w 3510"/>
                <a:gd name="T105" fmla="*/ 23 h 3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510" h="3500">
                  <a:moveTo>
                    <a:pt x="649" y="2545"/>
                  </a:moveTo>
                  <a:lnTo>
                    <a:pt x="245" y="2947"/>
                  </a:lnTo>
                  <a:lnTo>
                    <a:pt x="221" y="2975"/>
                  </a:lnTo>
                  <a:lnTo>
                    <a:pt x="203" y="3005"/>
                  </a:lnTo>
                  <a:lnTo>
                    <a:pt x="190" y="3035"/>
                  </a:lnTo>
                  <a:lnTo>
                    <a:pt x="183" y="3068"/>
                  </a:lnTo>
                  <a:lnTo>
                    <a:pt x="181" y="3102"/>
                  </a:lnTo>
                  <a:lnTo>
                    <a:pt x="183" y="3135"/>
                  </a:lnTo>
                  <a:lnTo>
                    <a:pt x="190" y="3168"/>
                  </a:lnTo>
                  <a:lnTo>
                    <a:pt x="203" y="3200"/>
                  </a:lnTo>
                  <a:lnTo>
                    <a:pt x="221" y="3230"/>
                  </a:lnTo>
                  <a:lnTo>
                    <a:pt x="245" y="3256"/>
                  </a:lnTo>
                  <a:lnTo>
                    <a:pt x="271" y="3279"/>
                  </a:lnTo>
                  <a:lnTo>
                    <a:pt x="301" y="3297"/>
                  </a:lnTo>
                  <a:lnTo>
                    <a:pt x="333" y="3310"/>
                  </a:lnTo>
                  <a:lnTo>
                    <a:pt x="366" y="3318"/>
                  </a:lnTo>
                  <a:lnTo>
                    <a:pt x="399" y="3320"/>
                  </a:lnTo>
                  <a:lnTo>
                    <a:pt x="433" y="3318"/>
                  </a:lnTo>
                  <a:lnTo>
                    <a:pt x="466" y="3310"/>
                  </a:lnTo>
                  <a:lnTo>
                    <a:pt x="497" y="3297"/>
                  </a:lnTo>
                  <a:lnTo>
                    <a:pt x="527" y="3279"/>
                  </a:lnTo>
                  <a:lnTo>
                    <a:pt x="553" y="3256"/>
                  </a:lnTo>
                  <a:lnTo>
                    <a:pt x="957" y="2853"/>
                  </a:lnTo>
                  <a:lnTo>
                    <a:pt x="649" y="2545"/>
                  </a:lnTo>
                  <a:close/>
                  <a:moveTo>
                    <a:pt x="905" y="2290"/>
                  </a:moveTo>
                  <a:lnTo>
                    <a:pt x="776" y="2417"/>
                  </a:lnTo>
                  <a:lnTo>
                    <a:pt x="1086" y="2726"/>
                  </a:lnTo>
                  <a:lnTo>
                    <a:pt x="1214" y="2597"/>
                  </a:lnTo>
                  <a:lnTo>
                    <a:pt x="905" y="2290"/>
                  </a:lnTo>
                  <a:close/>
                  <a:moveTo>
                    <a:pt x="2237" y="180"/>
                  </a:moveTo>
                  <a:lnTo>
                    <a:pt x="2167" y="182"/>
                  </a:lnTo>
                  <a:lnTo>
                    <a:pt x="2097" y="189"/>
                  </a:lnTo>
                  <a:lnTo>
                    <a:pt x="2028" y="200"/>
                  </a:lnTo>
                  <a:lnTo>
                    <a:pt x="1959" y="215"/>
                  </a:lnTo>
                  <a:lnTo>
                    <a:pt x="1892" y="235"/>
                  </a:lnTo>
                  <a:lnTo>
                    <a:pt x="1825" y="260"/>
                  </a:lnTo>
                  <a:lnTo>
                    <a:pt x="1760" y="288"/>
                  </a:lnTo>
                  <a:lnTo>
                    <a:pt x="1698" y="321"/>
                  </a:lnTo>
                  <a:lnTo>
                    <a:pt x="1636" y="360"/>
                  </a:lnTo>
                  <a:lnTo>
                    <a:pt x="1576" y="401"/>
                  </a:lnTo>
                  <a:lnTo>
                    <a:pt x="1519" y="448"/>
                  </a:lnTo>
                  <a:lnTo>
                    <a:pt x="1465" y="498"/>
                  </a:lnTo>
                  <a:lnTo>
                    <a:pt x="1411" y="556"/>
                  </a:lnTo>
                  <a:lnTo>
                    <a:pt x="1363" y="615"/>
                  </a:lnTo>
                  <a:lnTo>
                    <a:pt x="1319" y="678"/>
                  </a:lnTo>
                  <a:lnTo>
                    <a:pt x="1281" y="741"/>
                  </a:lnTo>
                  <a:lnTo>
                    <a:pt x="1247" y="808"/>
                  </a:lnTo>
                  <a:lnTo>
                    <a:pt x="1218" y="876"/>
                  </a:lnTo>
                  <a:lnTo>
                    <a:pt x="1193" y="946"/>
                  </a:lnTo>
                  <a:lnTo>
                    <a:pt x="1174" y="1016"/>
                  </a:lnTo>
                  <a:lnTo>
                    <a:pt x="1159" y="1088"/>
                  </a:lnTo>
                  <a:lnTo>
                    <a:pt x="1150" y="1160"/>
                  </a:lnTo>
                  <a:lnTo>
                    <a:pt x="1146" y="1232"/>
                  </a:lnTo>
                  <a:lnTo>
                    <a:pt x="1146" y="1306"/>
                  </a:lnTo>
                  <a:lnTo>
                    <a:pt x="1150" y="1379"/>
                  </a:lnTo>
                  <a:lnTo>
                    <a:pt x="1159" y="1451"/>
                  </a:lnTo>
                  <a:lnTo>
                    <a:pt x="1174" y="1522"/>
                  </a:lnTo>
                  <a:lnTo>
                    <a:pt x="1193" y="1593"/>
                  </a:lnTo>
                  <a:lnTo>
                    <a:pt x="1218" y="1662"/>
                  </a:lnTo>
                  <a:lnTo>
                    <a:pt x="1247" y="1731"/>
                  </a:lnTo>
                  <a:lnTo>
                    <a:pt x="1281" y="1797"/>
                  </a:lnTo>
                  <a:lnTo>
                    <a:pt x="1319" y="1861"/>
                  </a:lnTo>
                  <a:lnTo>
                    <a:pt x="1363" y="1923"/>
                  </a:lnTo>
                  <a:lnTo>
                    <a:pt x="1411" y="1983"/>
                  </a:lnTo>
                  <a:lnTo>
                    <a:pt x="1465" y="2040"/>
                  </a:lnTo>
                  <a:lnTo>
                    <a:pt x="1521" y="2093"/>
                  </a:lnTo>
                  <a:lnTo>
                    <a:pt x="1582" y="2141"/>
                  </a:lnTo>
                  <a:lnTo>
                    <a:pt x="1643" y="2185"/>
                  </a:lnTo>
                  <a:lnTo>
                    <a:pt x="1708" y="2223"/>
                  </a:lnTo>
                  <a:lnTo>
                    <a:pt x="1774" y="2257"/>
                  </a:lnTo>
                  <a:lnTo>
                    <a:pt x="1843" y="2286"/>
                  </a:lnTo>
                  <a:lnTo>
                    <a:pt x="1912" y="2310"/>
                  </a:lnTo>
                  <a:lnTo>
                    <a:pt x="1984" y="2329"/>
                  </a:lnTo>
                  <a:lnTo>
                    <a:pt x="2055" y="2344"/>
                  </a:lnTo>
                  <a:lnTo>
                    <a:pt x="2127" y="2353"/>
                  </a:lnTo>
                  <a:lnTo>
                    <a:pt x="2201" y="2358"/>
                  </a:lnTo>
                  <a:lnTo>
                    <a:pt x="2274" y="2358"/>
                  </a:lnTo>
                  <a:lnTo>
                    <a:pt x="2346" y="2353"/>
                  </a:lnTo>
                  <a:lnTo>
                    <a:pt x="2419" y="2344"/>
                  </a:lnTo>
                  <a:lnTo>
                    <a:pt x="2491" y="2329"/>
                  </a:lnTo>
                  <a:lnTo>
                    <a:pt x="2561" y="2310"/>
                  </a:lnTo>
                  <a:lnTo>
                    <a:pt x="2631" y="2286"/>
                  </a:lnTo>
                  <a:lnTo>
                    <a:pt x="2700" y="2257"/>
                  </a:lnTo>
                  <a:lnTo>
                    <a:pt x="2767" y="2223"/>
                  </a:lnTo>
                  <a:lnTo>
                    <a:pt x="2830" y="2185"/>
                  </a:lnTo>
                  <a:lnTo>
                    <a:pt x="2893" y="2141"/>
                  </a:lnTo>
                  <a:lnTo>
                    <a:pt x="2953" y="2093"/>
                  </a:lnTo>
                  <a:lnTo>
                    <a:pt x="3010" y="2040"/>
                  </a:lnTo>
                  <a:lnTo>
                    <a:pt x="3063" y="1983"/>
                  </a:lnTo>
                  <a:lnTo>
                    <a:pt x="3111" y="1923"/>
                  </a:lnTo>
                  <a:lnTo>
                    <a:pt x="3155" y="1861"/>
                  </a:lnTo>
                  <a:lnTo>
                    <a:pt x="3193" y="1797"/>
                  </a:lnTo>
                  <a:lnTo>
                    <a:pt x="3227" y="1731"/>
                  </a:lnTo>
                  <a:lnTo>
                    <a:pt x="3257" y="1662"/>
                  </a:lnTo>
                  <a:lnTo>
                    <a:pt x="3280" y="1593"/>
                  </a:lnTo>
                  <a:lnTo>
                    <a:pt x="3299" y="1522"/>
                  </a:lnTo>
                  <a:lnTo>
                    <a:pt x="3314" y="1451"/>
                  </a:lnTo>
                  <a:lnTo>
                    <a:pt x="3324" y="1379"/>
                  </a:lnTo>
                  <a:lnTo>
                    <a:pt x="3329" y="1306"/>
                  </a:lnTo>
                  <a:lnTo>
                    <a:pt x="3329" y="1232"/>
                  </a:lnTo>
                  <a:lnTo>
                    <a:pt x="3324" y="1160"/>
                  </a:lnTo>
                  <a:lnTo>
                    <a:pt x="3314" y="1088"/>
                  </a:lnTo>
                  <a:lnTo>
                    <a:pt x="3299" y="1016"/>
                  </a:lnTo>
                  <a:lnTo>
                    <a:pt x="3280" y="946"/>
                  </a:lnTo>
                  <a:lnTo>
                    <a:pt x="3257" y="876"/>
                  </a:lnTo>
                  <a:lnTo>
                    <a:pt x="3227" y="808"/>
                  </a:lnTo>
                  <a:lnTo>
                    <a:pt x="3193" y="741"/>
                  </a:lnTo>
                  <a:lnTo>
                    <a:pt x="3155" y="678"/>
                  </a:lnTo>
                  <a:lnTo>
                    <a:pt x="3111" y="615"/>
                  </a:lnTo>
                  <a:lnTo>
                    <a:pt x="3063" y="556"/>
                  </a:lnTo>
                  <a:lnTo>
                    <a:pt x="3010" y="498"/>
                  </a:lnTo>
                  <a:lnTo>
                    <a:pt x="2955" y="448"/>
                  </a:lnTo>
                  <a:lnTo>
                    <a:pt x="2898" y="401"/>
                  </a:lnTo>
                  <a:lnTo>
                    <a:pt x="2839" y="360"/>
                  </a:lnTo>
                  <a:lnTo>
                    <a:pt x="2777" y="321"/>
                  </a:lnTo>
                  <a:lnTo>
                    <a:pt x="2713" y="288"/>
                  </a:lnTo>
                  <a:lnTo>
                    <a:pt x="2648" y="260"/>
                  </a:lnTo>
                  <a:lnTo>
                    <a:pt x="2583" y="235"/>
                  </a:lnTo>
                  <a:lnTo>
                    <a:pt x="2514" y="215"/>
                  </a:lnTo>
                  <a:lnTo>
                    <a:pt x="2446" y="200"/>
                  </a:lnTo>
                  <a:lnTo>
                    <a:pt x="2376" y="189"/>
                  </a:lnTo>
                  <a:lnTo>
                    <a:pt x="2307" y="182"/>
                  </a:lnTo>
                  <a:lnTo>
                    <a:pt x="2237" y="180"/>
                  </a:lnTo>
                  <a:close/>
                  <a:moveTo>
                    <a:pt x="2237" y="0"/>
                  </a:moveTo>
                  <a:lnTo>
                    <a:pt x="2319" y="2"/>
                  </a:lnTo>
                  <a:lnTo>
                    <a:pt x="2400" y="11"/>
                  </a:lnTo>
                  <a:lnTo>
                    <a:pt x="2480" y="23"/>
                  </a:lnTo>
                  <a:lnTo>
                    <a:pt x="2560" y="41"/>
                  </a:lnTo>
                  <a:lnTo>
                    <a:pt x="2639" y="65"/>
                  </a:lnTo>
                  <a:lnTo>
                    <a:pt x="2717" y="93"/>
                  </a:lnTo>
                  <a:lnTo>
                    <a:pt x="2792" y="126"/>
                  </a:lnTo>
                  <a:lnTo>
                    <a:pt x="2867" y="165"/>
                  </a:lnTo>
                  <a:lnTo>
                    <a:pt x="2938" y="209"/>
                  </a:lnTo>
                  <a:lnTo>
                    <a:pt x="3007" y="258"/>
                  </a:lnTo>
                  <a:lnTo>
                    <a:pt x="3074" y="312"/>
                  </a:lnTo>
                  <a:lnTo>
                    <a:pt x="3138" y="371"/>
                  </a:lnTo>
                  <a:lnTo>
                    <a:pt x="3197" y="435"/>
                  </a:lnTo>
                  <a:lnTo>
                    <a:pt x="3252" y="502"/>
                  </a:lnTo>
                  <a:lnTo>
                    <a:pt x="3300" y="571"/>
                  </a:lnTo>
                  <a:lnTo>
                    <a:pt x="3344" y="642"/>
                  </a:lnTo>
                  <a:lnTo>
                    <a:pt x="3383" y="716"/>
                  </a:lnTo>
                  <a:lnTo>
                    <a:pt x="3416" y="791"/>
                  </a:lnTo>
                  <a:lnTo>
                    <a:pt x="3445" y="869"/>
                  </a:lnTo>
                  <a:lnTo>
                    <a:pt x="3469" y="947"/>
                  </a:lnTo>
                  <a:lnTo>
                    <a:pt x="3487" y="1027"/>
                  </a:lnTo>
                  <a:lnTo>
                    <a:pt x="3499" y="1107"/>
                  </a:lnTo>
                  <a:lnTo>
                    <a:pt x="3508" y="1188"/>
                  </a:lnTo>
                  <a:lnTo>
                    <a:pt x="3510" y="1270"/>
                  </a:lnTo>
                  <a:lnTo>
                    <a:pt x="3510" y="1270"/>
                  </a:lnTo>
                  <a:lnTo>
                    <a:pt x="3508" y="1350"/>
                  </a:lnTo>
                  <a:lnTo>
                    <a:pt x="3499" y="1432"/>
                  </a:lnTo>
                  <a:lnTo>
                    <a:pt x="3487" y="1512"/>
                  </a:lnTo>
                  <a:lnTo>
                    <a:pt x="3469" y="1592"/>
                  </a:lnTo>
                  <a:lnTo>
                    <a:pt x="3445" y="1670"/>
                  </a:lnTo>
                  <a:lnTo>
                    <a:pt x="3416" y="1748"/>
                  </a:lnTo>
                  <a:lnTo>
                    <a:pt x="3383" y="1823"/>
                  </a:lnTo>
                  <a:lnTo>
                    <a:pt x="3344" y="1896"/>
                  </a:lnTo>
                  <a:lnTo>
                    <a:pt x="3300" y="1968"/>
                  </a:lnTo>
                  <a:lnTo>
                    <a:pt x="3252" y="2037"/>
                  </a:lnTo>
                  <a:lnTo>
                    <a:pt x="3197" y="2104"/>
                  </a:lnTo>
                  <a:lnTo>
                    <a:pt x="3138" y="2167"/>
                  </a:lnTo>
                  <a:lnTo>
                    <a:pt x="3074" y="2226"/>
                  </a:lnTo>
                  <a:lnTo>
                    <a:pt x="3007" y="2280"/>
                  </a:lnTo>
                  <a:lnTo>
                    <a:pt x="2938" y="2330"/>
                  </a:lnTo>
                  <a:lnTo>
                    <a:pt x="2867" y="2374"/>
                  </a:lnTo>
                  <a:lnTo>
                    <a:pt x="2792" y="2412"/>
                  </a:lnTo>
                  <a:lnTo>
                    <a:pt x="2717" y="2446"/>
                  </a:lnTo>
                  <a:lnTo>
                    <a:pt x="2639" y="2474"/>
                  </a:lnTo>
                  <a:lnTo>
                    <a:pt x="2560" y="2498"/>
                  </a:lnTo>
                  <a:lnTo>
                    <a:pt x="2480" y="2516"/>
                  </a:lnTo>
                  <a:lnTo>
                    <a:pt x="2400" y="2528"/>
                  </a:lnTo>
                  <a:lnTo>
                    <a:pt x="2319" y="2536"/>
                  </a:lnTo>
                  <a:lnTo>
                    <a:pt x="2237" y="2539"/>
                  </a:lnTo>
                  <a:lnTo>
                    <a:pt x="2156" y="2536"/>
                  </a:lnTo>
                  <a:lnTo>
                    <a:pt x="2075" y="2528"/>
                  </a:lnTo>
                  <a:lnTo>
                    <a:pt x="1994" y="2516"/>
                  </a:lnTo>
                  <a:lnTo>
                    <a:pt x="1915" y="2498"/>
                  </a:lnTo>
                  <a:lnTo>
                    <a:pt x="1837" y="2474"/>
                  </a:lnTo>
                  <a:lnTo>
                    <a:pt x="1759" y="2447"/>
                  </a:lnTo>
                  <a:lnTo>
                    <a:pt x="1684" y="2413"/>
                  </a:lnTo>
                  <a:lnTo>
                    <a:pt x="1610" y="2375"/>
                  </a:lnTo>
                  <a:lnTo>
                    <a:pt x="1538" y="2331"/>
                  </a:lnTo>
                  <a:lnTo>
                    <a:pt x="1469" y="2282"/>
                  </a:lnTo>
                  <a:lnTo>
                    <a:pt x="1403" y="2228"/>
                  </a:lnTo>
                  <a:lnTo>
                    <a:pt x="1251" y="2380"/>
                  </a:lnTo>
                  <a:lnTo>
                    <a:pt x="1405" y="2534"/>
                  </a:lnTo>
                  <a:lnTo>
                    <a:pt x="1419" y="2551"/>
                  </a:lnTo>
                  <a:lnTo>
                    <a:pt x="1427" y="2569"/>
                  </a:lnTo>
                  <a:lnTo>
                    <a:pt x="1432" y="2588"/>
                  </a:lnTo>
                  <a:lnTo>
                    <a:pt x="1432" y="2608"/>
                  </a:lnTo>
                  <a:lnTo>
                    <a:pt x="1427" y="2627"/>
                  </a:lnTo>
                  <a:lnTo>
                    <a:pt x="1419" y="2645"/>
                  </a:lnTo>
                  <a:lnTo>
                    <a:pt x="1405" y="2661"/>
                  </a:lnTo>
                  <a:lnTo>
                    <a:pt x="682" y="3383"/>
                  </a:lnTo>
                  <a:lnTo>
                    <a:pt x="647" y="3414"/>
                  </a:lnTo>
                  <a:lnTo>
                    <a:pt x="609" y="3441"/>
                  </a:lnTo>
                  <a:lnTo>
                    <a:pt x="570" y="3462"/>
                  </a:lnTo>
                  <a:lnTo>
                    <a:pt x="529" y="3479"/>
                  </a:lnTo>
                  <a:lnTo>
                    <a:pt x="486" y="3490"/>
                  </a:lnTo>
                  <a:lnTo>
                    <a:pt x="442" y="3498"/>
                  </a:lnTo>
                  <a:lnTo>
                    <a:pt x="399" y="3500"/>
                  </a:lnTo>
                  <a:lnTo>
                    <a:pt x="355" y="3498"/>
                  </a:lnTo>
                  <a:lnTo>
                    <a:pt x="312" y="3490"/>
                  </a:lnTo>
                  <a:lnTo>
                    <a:pt x="269" y="3479"/>
                  </a:lnTo>
                  <a:lnTo>
                    <a:pt x="229" y="3462"/>
                  </a:lnTo>
                  <a:lnTo>
                    <a:pt x="189" y="3441"/>
                  </a:lnTo>
                  <a:lnTo>
                    <a:pt x="151" y="3414"/>
                  </a:lnTo>
                  <a:lnTo>
                    <a:pt x="117" y="3383"/>
                  </a:lnTo>
                  <a:lnTo>
                    <a:pt x="86" y="3349"/>
                  </a:lnTo>
                  <a:lnTo>
                    <a:pt x="60" y="3311"/>
                  </a:lnTo>
                  <a:lnTo>
                    <a:pt x="38" y="3272"/>
                  </a:lnTo>
                  <a:lnTo>
                    <a:pt x="21" y="3232"/>
                  </a:lnTo>
                  <a:lnTo>
                    <a:pt x="10" y="3189"/>
                  </a:lnTo>
                  <a:lnTo>
                    <a:pt x="2" y="3146"/>
                  </a:lnTo>
                  <a:lnTo>
                    <a:pt x="0" y="3102"/>
                  </a:lnTo>
                  <a:lnTo>
                    <a:pt x="0" y="3102"/>
                  </a:lnTo>
                  <a:lnTo>
                    <a:pt x="2" y="3059"/>
                  </a:lnTo>
                  <a:lnTo>
                    <a:pt x="10" y="3015"/>
                  </a:lnTo>
                  <a:lnTo>
                    <a:pt x="21" y="2973"/>
                  </a:lnTo>
                  <a:lnTo>
                    <a:pt x="38" y="2932"/>
                  </a:lnTo>
                  <a:lnTo>
                    <a:pt x="60" y="2892"/>
                  </a:lnTo>
                  <a:lnTo>
                    <a:pt x="86" y="2855"/>
                  </a:lnTo>
                  <a:lnTo>
                    <a:pt x="117" y="2820"/>
                  </a:lnTo>
                  <a:lnTo>
                    <a:pt x="841" y="2099"/>
                  </a:lnTo>
                  <a:lnTo>
                    <a:pt x="857" y="2085"/>
                  </a:lnTo>
                  <a:lnTo>
                    <a:pt x="875" y="2077"/>
                  </a:lnTo>
                  <a:lnTo>
                    <a:pt x="895" y="2072"/>
                  </a:lnTo>
                  <a:lnTo>
                    <a:pt x="915" y="2072"/>
                  </a:lnTo>
                  <a:lnTo>
                    <a:pt x="934" y="2077"/>
                  </a:lnTo>
                  <a:lnTo>
                    <a:pt x="952" y="2085"/>
                  </a:lnTo>
                  <a:lnTo>
                    <a:pt x="969" y="2099"/>
                  </a:lnTo>
                  <a:lnTo>
                    <a:pt x="1123" y="2253"/>
                  </a:lnTo>
                  <a:lnTo>
                    <a:pt x="1275" y="2101"/>
                  </a:lnTo>
                  <a:lnTo>
                    <a:pt x="1221" y="2035"/>
                  </a:lnTo>
                  <a:lnTo>
                    <a:pt x="1172" y="1965"/>
                  </a:lnTo>
                  <a:lnTo>
                    <a:pt x="1129" y="1894"/>
                  </a:lnTo>
                  <a:lnTo>
                    <a:pt x="1090" y="1821"/>
                  </a:lnTo>
                  <a:lnTo>
                    <a:pt x="1056" y="1745"/>
                  </a:lnTo>
                  <a:lnTo>
                    <a:pt x="1029" y="1668"/>
                  </a:lnTo>
                  <a:lnTo>
                    <a:pt x="1005" y="1590"/>
                  </a:lnTo>
                  <a:lnTo>
                    <a:pt x="987" y="1510"/>
                  </a:lnTo>
                  <a:lnTo>
                    <a:pt x="974" y="1430"/>
                  </a:lnTo>
                  <a:lnTo>
                    <a:pt x="967" y="1349"/>
                  </a:lnTo>
                  <a:lnTo>
                    <a:pt x="964" y="1267"/>
                  </a:lnTo>
                  <a:lnTo>
                    <a:pt x="967" y="1187"/>
                  </a:lnTo>
                  <a:lnTo>
                    <a:pt x="974" y="1106"/>
                  </a:lnTo>
                  <a:lnTo>
                    <a:pt x="988" y="1026"/>
                  </a:lnTo>
                  <a:lnTo>
                    <a:pt x="1006" y="946"/>
                  </a:lnTo>
                  <a:lnTo>
                    <a:pt x="1030" y="868"/>
                  </a:lnTo>
                  <a:lnTo>
                    <a:pt x="1057" y="790"/>
                  </a:lnTo>
                  <a:lnTo>
                    <a:pt x="1091" y="715"/>
                  </a:lnTo>
                  <a:lnTo>
                    <a:pt x="1130" y="642"/>
                  </a:lnTo>
                  <a:lnTo>
                    <a:pt x="1174" y="570"/>
                  </a:lnTo>
                  <a:lnTo>
                    <a:pt x="1223" y="501"/>
                  </a:lnTo>
                  <a:lnTo>
                    <a:pt x="1277" y="435"/>
                  </a:lnTo>
                  <a:lnTo>
                    <a:pt x="1337" y="371"/>
                  </a:lnTo>
                  <a:lnTo>
                    <a:pt x="1400" y="312"/>
                  </a:lnTo>
                  <a:lnTo>
                    <a:pt x="1467" y="258"/>
                  </a:lnTo>
                  <a:lnTo>
                    <a:pt x="1536" y="209"/>
                  </a:lnTo>
                  <a:lnTo>
                    <a:pt x="1608" y="165"/>
                  </a:lnTo>
                  <a:lnTo>
                    <a:pt x="1682" y="126"/>
                  </a:lnTo>
                  <a:lnTo>
                    <a:pt x="1757" y="93"/>
                  </a:lnTo>
                  <a:lnTo>
                    <a:pt x="1835" y="65"/>
                  </a:lnTo>
                  <a:lnTo>
                    <a:pt x="1913" y="41"/>
                  </a:lnTo>
                  <a:lnTo>
                    <a:pt x="1993" y="23"/>
                  </a:lnTo>
                  <a:lnTo>
                    <a:pt x="2074" y="11"/>
                  </a:lnTo>
                  <a:lnTo>
                    <a:pt x="2156" y="2"/>
                  </a:lnTo>
                  <a:lnTo>
                    <a:pt x="22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" name="Freeform 75"/>
            <p:cNvSpPr>
              <a:spLocks noEditPoints="1"/>
            </p:cNvSpPr>
            <p:nvPr/>
          </p:nvSpPr>
          <p:spPr bwMode="auto">
            <a:xfrm>
              <a:off x="1819275" y="1978026"/>
              <a:ext cx="279400" cy="279400"/>
            </a:xfrm>
            <a:custGeom>
              <a:avLst/>
              <a:gdLst>
                <a:gd name="T0" fmla="*/ 760 w 1765"/>
                <a:gd name="T1" fmla="*/ 191 h 1760"/>
                <a:gd name="T2" fmla="*/ 586 w 1765"/>
                <a:gd name="T3" fmla="*/ 246 h 1760"/>
                <a:gd name="T4" fmla="*/ 432 w 1765"/>
                <a:gd name="T5" fmla="*/ 344 h 1760"/>
                <a:gd name="T6" fmla="*/ 306 w 1765"/>
                <a:gd name="T7" fmla="*/ 480 h 1760"/>
                <a:gd name="T8" fmla="*/ 222 w 1765"/>
                <a:gd name="T9" fmla="*/ 641 h 1760"/>
                <a:gd name="T10" fmla="*/ 183 w 1765"/>
                <a:gd name="T11" fmla="*/ 819 h 1760"/>
                <a:gd name="T12" fmla="*/ 192 w 1765"/>
                <a:gd name="T13" fmla="*/ 1003 h 1760"/>
                <a:gd name="T14" fmla="*/ 246 w 1765"/>
                <a:gd name="T15" fmla="*/ 1175 h 1760"/>
                <a:gd name="T16" fmla="*/ 344 w 1765"/>
                <a:gd name="T17" fmla="*/ 1329 h 1760"/>
                <a:gd name="T18" fmla="*/ 481 w 1765"/>
                <a:gd name="T19" fmla="*/ 1454 h 1760"/>
                <a:gd name="T20" fmla="*/ 641 w 1765"/>
                <a:gd name="T21" fmla="*/ 1538 h 1760"/>
                <a:gd name="T22" fmla="*/ 820 w 1765"/>
                <a:gd name="T23" fmla="*/ 1577 h 1760"/>
                <a:gd name="T24" fmla="*/ 1005 w 1765"/>
                <a:gd name="T25" fmla="*/ 1569 h 1760"/>
                <a:gd name="T26" fmla="*/ 1179 w 1765"/>
                <a:gd name="T27" fmla="*/ 1515 h 1760"/>
                <a:gd name="T28" fmla="*/ 1333 w 1765"/>
                <a:gd name="T29" fmla="*/ 1417 h 1760"/>
                <a:gd name="T30" fmla="*/ 1457 w 1765"/>
                <a:gd name="T31" fmla="*/ 1280 h 1760"/>
                <a:gd name="T32" fmla="*/ 1541 w 1765"/>
                <a:gd name="T33" fmla="*/ 1120 h 1760"/>
                <a:gd name="T34" fmla="*/ 1581 w 1765"/>
                <a:gd name="T35" fmla="*/ 942 h 1760"/>
                <a:gd name="T36" fmla="*/ 1573 w 1765"/>
                <a:gd name="T37" fmla="*/ 758 h 1760"/>
                <a:gd name="T38" fmla="*/ 1518 w 1765"/>
                <a:gd name="T39" fmla="*/ 585 h 1760"/>
                <a:gd name="T40" fmla="*/ 1420 w 1765"/>
                <a:gd name="T41" fmla="*/ 431 h 1760"/>
                <a:gd name="T42" fmla="*/ 1284 w 1765"/>
                <a:gd name="T43" fmla="*/ 307 h 1760"/>
                <a:gd name="T44" fmla="*/ 1122 w 1765"/>
                <a:gd name="T45" fmla="*/ 223 h 1760"/>
                <a:gd name="T46" fmla="*/ 944 w 1765"/>
                <a:gd name="T47" fmla="*/ 184 h 1760"/>
                <a:gd name="T48" fmla="*/ 952 w 1765"/>
                <a:gd name="T49" fmla="*/ 3 h 1760"/>
                <a:gd name="T50" fmla="*/ 1155 w 1765"/>
                <a:gd name="T51" fmla="*/ 44 h 1760"/>
                <a:gd name="T52" fmla="*/ 1342 w 1765"/>
                <a:gd name="T53" fmla="*/ 130 h 1760"/>
                <a:gd name="T54" fmla="*/ 1506 w 1765"/>
                <a:gd name="T55" fmla="*/ 258 h 1760"/>
                <a:gd name="T56" fmla="*/ 1635 w 1765"/>
                <a:gd name="T57" fmla="*/ 421 h 1760"/>
                <a:gd name="T58" fmla="*/ 1721 w 1765"/>
                <a:gd name="T59" fmla="*/ 608 h 1760"/>
                <a:gd name="T60" fmla="*/ 1761 w 1765"/>
                <a:gd name="T61" fmla="*/ 811 h 1760"/>
                <a:gd name="T62" fmla="*/ 1753 w 1765"/>
                <a:gd name="T63" fmla="*/ 1019 h 1760"/>
                <a:gd name="T64" fmla="*/ 1698 w 1765"/>
                <a:gd name="T65" fmla="*/ 1217 h 1760"/>
                <a:gd name="T66" fmla="*/ 1597 w 1765"/>
                <a:gd name="T67" fmla="*/ 1396 h 1760"/>
                <a:gd name="T68" fmla="*/ 1454 w 1765"/>
                <a:gd name="T69" fmla="*/ 1550 h 1760"/>
                <a:gd name="T70" fmla="*/ 1282 w 1765"/>
                <a:gd name="T71" fmla="*/ 1664 h 1760"/>
                <a:gd name="T72" fmla="*/ 1089 w 1765"/>
                <a:gd name="T73" fmla="*/ 1735 h 1760"/>
                <a:gd name="T74" fmla="*/ 882 w 1765"/>
                <a:gd name="T75" fmla="*/ 1760 h 1760"/>
                <a:gd name="T76" fmla="*/ 674 w 1765"/>
                <a:gd name="T77" fmla="*/ 1735 h 1760"/>
                <a:gd name="T78" fmla="*/ 482 w 1765"/>
                <a:gd name="T79" fmla="*/ 1664 h 1760"/>
                <a:gd name="T80" fmla="*/ 310 w 1765"/>
                <a:gd name="T81" fmla="*/ 1550 h 1760"/>
                <a:gd name="T82" fmla="*/ 167 w 1765"/>
                <a:gd name="T83" fmla="*/ 1396 h 1760"/>
                <a:gd name="T84" fmla="*/ 67 w 1765"/>
                <a:gd name="T85" fmla="*/ 1217 h 1760"/>
                <a:gd name="T86" fmla="*/ 11 w 1765"/>
                <a:gd name="T87" fmla="*/ 1019 h 1760"/>
                <a:gd name="T88" fmla="*/ 2 w 1765"/>
                <a:gd name="T89" fmla="*/ 811 h 1760"/>
                <a:gd name="T90" fmla="*/ 43 w 1765"/>
                <a:gd name="T91" fmla="*/ 608 h 1760"/>
                <a:gd name="T92" fmla="*/ 129 w 1765"/>
                <a:gd name="T93" fmla="*/ 421 h 1760"/>
                <a:gd name="T94" fmla="*/ 259 w 1765"/>
                <a:gd name="T95" fmla="*/ 258 h 1760"/>
                <a:gd name="T96" fmla="*/ 422 w 1765"/>
                <a:gd name="T97" fmla="*/ 130 h 1760"/>
                <a:gd name="T98" fmla="*/ 608 w 1765"/>
                <a:gd name="T99" fmla="*/ 44 h 1760"/>
                <a:gd name="T100" fmla="*/ 812 w 1765"/>
                <a:gd name="T101" fmla="*/ 3 h 1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65" h="1760">
                  <a:moveTo>
                    <a:pt x="882" y="181"/>
                  </a:moveTo>
                  <a:lnTo>
                    <a:pt x="820" y="184"/>
                  </a:lnTo>
                  <a:lnTo>
                    <a:pt x="760" y="191"/>
                  </a:lnTo>
                  <a:lnTo>
                    <a:pt x="700" y="205"/>
                  </a:lnTo>
                  <a:lnTo>
                    <a:pt x="641" y="223"/>
                  </a:lnTo>
                  <a:lnTo>
                    <a:pt x="586" y="246"/>
                  </a:lnTo>
                  <a:lnTo>
                    <a:pt x="532" y="274"/>
                  </a:lnTo>
                  <a:lnTo>
                    <a:pt x="481" y="307"/>
                  </a:lnTo>
                  <a:lnTo>
                    <a:pt x="432" y="344"/>
                  </a:lnTo>
                  <a:lnTo>
                    <a:pt x="386" y="385"/>
                  </a:lnTo>
                  <a:lnTo>
                    <a:pt x="344" y="431"/>
                  </a:lnTo>
                  <a:lnTo>
                    <a:pt x="306" y="480"/>
                  </a:lnTo>
                  <a:lnTo>
                    <a:pt x="273" y="532"/>
                  </a:lnTo>
                  <a:lnTo>
                    <a:pt x="246" y="585"/>
                  </a:lnTo>
                  <a:lnTo>
                    <a:pt x="222" y="641"/>
                  </a:lnTo>
                  <a:lnTo>
                    <a:pt x="204" y="698"/>
                  </a:lnTo>
                  <a:lnTo>
                    <a:pt x="192" y="758"/>
                  </a:lnTo>
                  <a:lnTo>
                    <a:pt x="183" y="819"/>
                  </a:lnTo>
                  <a:lnTo>
                    <a:pt x="181" y="881"/>
                  </a:lnTo>
                  <a:lnTo>
                    <a:pt x="183" y="942"/>
                  </a:lnTo>
                  <a:lnTo>
                    <a:pt x="192" y="1003"/>
                  </a:lnTo>
                  <a:lnTo>
                    <a:pt x="204" y="1062"/>
                  </a:lnTo>
                  <a:lnTo>
                    <a:pt x="222" y="1120"/>
                  </a:lnTo>
                  <a:lnTo>
                    <a:pt x="246" y="1175"/>
                  </a:lnTo>
                  <a:lnTo>
                    <a:pt x="273" y="1229"/>
                  </a:lnTo>
                  <a:lnTo>
                    <a:pt x="306" y="1280"/>
                  </a:lnTo>
                  <a:lnTo>
                    <a:pt x="344" y="1329"/>
                  </a:lnTo>
                  <a:lnTo>
                    <a:pt x="386" y="1375"/>
                  </a:lnTo>
                  <a:lnTo>
                    <a:pt x="432" y="1417"/>
                  </a:lnTo>
                  <a:lnTo>
                    <a:pt x="481" y="1454"/>
                  </a:lnTo>
                  <a:lnTo>
                    <a:pt x="532" y="1487"/>
                  </a:lnTo>
                  <a:lnTo>
                    <a:pt x="586" y="1515"/>
                  </a:lnTo>
                  <a:lnTo>
                    <a:pt x="641" y="1538"/>
                  </a:lnTo>
                  <a:lnTo>
                    <a:pt x="700" y="1556"/>
                  </a:lnTo>
                  <a:lnTo>
                    <a:pt x="760" y="1569"/>
                  </a:lnTo>
                  <a:lnTo>
                    <a:pt x="820" y="1577"/>
                  </a:lnTo>
                  <a:lnTo>
                    <a:pt x="882" y="1579"/>
                  </a:lnTo>
                  <a:lnTo>
                    <a:pt x="944" y="1577"/>
                  </a:lnTo>
                  <a:lnTo>
                    <a:pt x="1005" y="1569"/>
                  </a:lnTo>
                  <a:lnTo>
                    <a:pt x="1065" y="1556"/>
                  </a:lnTo>
                  <a:lnTo>
                    <a:pt x="1122" y="1538"/>
                  </a:lnTo>
                  <a:lnTo>
                    <a:pt x="1179" y="1515"/>
                  </a:lnTo>
                  <a:lnTo>
                    <a:pt x="1232" y="1487"/>
                  </a:lnTo>
                  <a:lnTo>
                    <a:pt x="1284" y="1454"/>
                  </a:lnTo>
                  <a:lnTo>
                    <a:pt x="1333" y="1417"/>
                  </a:lnTo>
                  <a:lnTo>
                    <a:pt x="1379" y="1375"/>
                  </a:lnTo>
                  <a:lnTo>
                    <a:pt x="1420" y="1329"/>
                  </a:lnTo>
                  <a:lnTo>
                    <a:pt x="1457" y="1280"/>
                  </a:lnTo>
                  <a:lnTo>
                    <a:pt x="1490" y="1229"/>
                  </a:lnTo>
                  <a:lnTo>
                    <a:pt x="1518" y="1175"/>
                  </a:lnTo>
                  <a:lnTo>
                    <a:pt x="1541" y="1120"/>
                  </a:lnTo>
                  <a:lnTo>
                    <a:pt x="1559" y="1062"/>
                  </a:lnTo>
                  <a:lnTo>
                    <a:pt x="1573" y="1003"/>
                  </a:lnTo>
                  <a:lnTo>
                    <a:pt x="1581" y="942"/>
                  </a:lnTo>
                  <a:lnTo>
                    <a:pt x="1584" y="881"/>
                  </a:lnTo>
                  <a:lnTo>
                    <a:pt x="1581" y="819"/>
                  </a:lnTo>
                  <a:lnTo>
                    <a:pt x="1573" y="758"/>
                  </a:lnTo>
                  <a:lnTo>
                    <a:pt x="1559" y="698"/>
                  </a:lnTo>
                  <a:lnTo>
                    <a:pt x="1541" y="641"/>
                  </a:lnTo>
                  <a:lnTo>
                    <a:pt x="1518" y="585"/>
                  </a:lnTo>
                  <a:lnTo>
                    <a:pt x="1490" y="532"/>
                  </a:lnTo>
                  <a:lnTo>
                    <a:pt x="1457" y="480"/>
                  </a:lnTo>
                  <a:lnTo>
                    <a:pt x="1420" y="431"/>
                  </a:lnTo>
                  <a:lnTo>
                    <a:pt x="1379" y="385"/>
                  </a:lnTo>
                  <a:lnTo>
                    <a:pt x="1333" y="344"/>
                  </a:lnTo>
                  <a:lnTo>
                    <a:pt x="1284" y="307"/>
                  </a:lnTo>
                  <a:lnTo>
                    <a:pt x="1232" y="274"/>
                  </a:lnTo>
                  <a:lnTo>
                    <a:pt x="1179" y="246"/>
                  </a:lnTo>
                  <a:lnTo>
                    <a:pt x="1122" y="223"/>
                  </a:lnTo>
                  <a:lnTo>
                    <a:pt x="1065" y="205"/>
                  </a:lnTo>
                  <a:lnTo>
                    <a:pt x="1005" y="191"/>
                  </a:lnTo>
                  <a:lnTo>
                    <a:pt x="944" y="184"/>
                  </a:lnTo>
                  <a:lnTo>
                    <a:pt x="882" y="181"/>
                  </a:lnTo>
                  <a:close/>
                  <a:moveTo>
                    <a:pt x="882" y="0"/>
                  </a:moveTo>
                  <a:lnTo>
                    <a:pt x="952" y="3"/>
                  </a:lnTo>
                  <a:lnTo>
                    <a:pt x="1021" y="12"/>
                  </a:lnTo>
                  <a:lnTo>
                    <a:pt x="1089" y="25"/>
                  </a:lnTo>
                  <a:lnTo>
                    <a:pt x="1155" y="44"/>
                  </a:lnTo>
                  <a:lnTo>
                    <a:pt x="1220" y="67"/>
                  </a:lnTo>
                  <a:lnTo>
                    <a:pt x="1282" y="96"/>
                  </a:lnTo>
                  <a:lnTo>
                    <a:pt x="1342" y="130"/>
                  </a:lnTo>
                  <a:lnTo>
                    <a:pt x="1400" y="168"/>
                  </a:lnTo>
                  <a:lnTo>
                    <a:pt x="1454" y="211"/>
                  </a:lnTo>
                  <a:lnTo>
                    <a:pt x="1506" y="258"/>
                  </a:lnTo>
                  <a:lnTo>
                    <a:pt x="1553" y="310"/>
                  </a:lnTo>
                  <a:lnTo>
                    <a:pt x="1597" y="364"/>
                  </a:lnTo>
                  <a:lnTo>
                    <a:pt x="1635" y="421"/>
                  </a:lnTo>
                  <a:lnTo>
                    <a:pt x="1669" y="482"/>
                  </a:lnTo>
                  <a:lnTo>
                    <a:pt x="1698" y="543"/>
                  </a:lnTo>
                  <a:lnTo>
                    <a:pt x="1721" y="608"/>
                  </a:lnTo>
                  <a:lnTo>
                    <a:pt x="1740" y="674"/>
                  </a:lnTo>
                  <a:lnTo>
                    <a:pt x="1753" y="742"/>
                  </a:lnTo>
                  <a:lnTo>
                    <a:pt x="1761" y="811"/>
                  </a:lnTo>
                  <a:lnTo>
                    <a:pt x="1765" y="881"/>
                  </a:lnTo>
                  <a:lnTo>
                    <a:pt x="1761" y="951"/>
                  </a:lnTo>
                  <a:lnTo>
                    <a:pt x="1753" y="1019"/>
                  </a:lnTo>
                  <a:lnTo>
                    <a:pt x="1740" y="1087"/>
                  </a:lnTo>
                  <a:lnTo>
                    <a:pt x="1721" y="1153"/>
                  </a:lnTo>
                  <a:lnTo>
                    <a:pt x="1698" y="1217"/>
                  </a:lnTo>
                  <a:lnTo>
                    <a:pt x="1669" y="1279"/>
                  </a:lnTo>
                  <a:lnTo>
                    <a:pt x="1635" y="1339"/>
                  </a:lnTo>
                  <a:lnTo>
                    <a:pt x="1597" y="1396"/>
                  </a:lnTo>
                  <a:lnTo>
                    <a:pt x="1553" y="1451"/>
                  </a:lnTo>
                  <a:lnTo>
                    <a:pt x="1506" y="1502"/>
                  </a:lnTo>
                  <a:lnTo>
                    <a:pt x="1454" y="1550"/>
                  </a:lnTo>
                  <a:lnTo>
                    <a:pt x="1400" y="1593"/>
                  </a:lnTo>
                  <a:lnTo>
                    <a:pt x="1342" y="1631"/>
                  </a:lnTo>
                  <a:lnTo>
                    <a:pt x="1282" y="1664"/>
                  </a:lnTo>
                  <a:lnTo>
                    <a:pt x="1220" y="1693"/>
                  </a:lnTo>
                  <a:lnTo>
                    <a:pt x="1155" y="1717"/>
                  </a:lnTo>
                  <a:lnTo>
                    <a:pt x="1089" y="1735"/>
                  </a:lnTo>
                  <a:lnTo>
                    <a:pt x="1021" y="1749"/>
                  </a:lnTo>
                  <a:lnTo>
                    <a:pt x="952" y="1758"/>
                  </a:lnTo>
                  <a:lnTo>
                    <a:pt x="882" y="1760"/>
                  </a:lnTo>
                  <a:lnTo>
                    <a:pt x="812" y="1758"/>
                  </a:lnTo>
                  <a:lnTo>
                    <a:pt x="742" y="1749"/>
                  </a:lnTo>
                  <a:lnTo>
                    <a:pt x="674" y="1735"/>
                  </a:lnTo>
                  <a:lnTo>
                    <a:pt x="608" y="1717"/>
                  </a:lnTo>
                  <a:lnTo>
                    <a:pt x="545" y="1693"/>
                  </a:lnTo>
                  <a:lnTo>
                    <a:pt x="482" y="1664"/>
                  </a:lnTo>
                  <a:lnTo>
                    <a:pt x="422" y="1631"/>
                  </a:lnTo>
                  <a:lnTo>
                    <a:pt x="365" y="1593"/>
                  </a:lnTo>
                  <a:lnTo>
                    <a:pt x="310" y="1550"/>
                  </a:lnTo>
                  <a:lnTo>
                    <a:pt x="259" y="1502"/>
                  </a:lnTo>
                  <a:lnTo>
                    <a:pt x="211" y="1451"/>
                  </a:lnTo>
                  <a:lnTo>
                    <a:pt x="167" y="1396"/>
                  </a:lnTo>
                  <a:lnTo>
                    <a:pt x="129" y="1339"/>
                  </a:lnTo>
                  <a:lnTo>
                    <a:pt x="96" y="1279"/>
                  </a:lnTo>
                  <a:lnTo>
                    <a:pt x="67" y="1217"/>
                  </a:lnTo>
                  <a:lnTo>
                    <a:pt x="43" y="1153"/>
                  </a:lnTo>
                  <a:lnTo>
                    <a:pt x="25" y="1087"/>
                  </a:lnTo>
                  <a:lnTo>
                    <a:pt x="11" y="1019"/>
                  </a:lnTo>
                  <a:lnTo>
                    <a:pt x="2" y="951"/>
                  </a:lnTo>
                  <a:lnTo>
                    <a:pt x="0" y="881"/>
                  </a:lnTo>
                  <a:lnTo>
                    <a:pt x="2" y="811"/>
                  </a:lnTo>
                  <a:lnTo>
                    <a:pt x="11" y="742"/>
                  </a:lnTo>
                  <a:lnTo>
                    <a:pt x="25" y="674"/>
                  </a:lnTo>
                  <a:lnTo>
                    <a:pt x="43" y="608"/>
                  </a:lnTo>
                  <a:lnTo>
                    <a:pt x="67" y="543"/>
                  </a:lnTo>
                  <a:lnTo>
                    <a:pt x="96" y="482"/>
                  </a:lnTo>
                  <a:lnTo>
                    <a:pt x="129" y="421"/>
                  </a:lnTo>
                  <a:lnTo>
                    <a:pt x="167" y="364"/>
                  </a:lnTo>
                  <a:lnTo>
                    <a:pt x="211" y="310"/>
                  </a:lnTo>
                  <a:lnTo>
                    <a:pt x="259" y="258"/>
                  </a:lnTo>
                  <a:lnTo>
                    <a:pt x="310" y="211"/>
                  </a:lnTo>
                  <a:lnTo>
                    <a:pt x="365" y="168"/>
                  </a:lnTo>
                  <a:lnTo>
                    <a:pt x="422" y="130"/>
                  </a:lnTo>
                  <a:lnTo>
                    <a:pt x="482" y="96"/>
                  </a:lnTo>
                  <a:lnTo>
                    <a:pt x="545" y="67"/>
                  </a:lnTo>
                  <a:lnTo>
                    <a:pt x="608" y="44"/>
                  </a:lnTo>
                  <a:lnTo>
                    <a:pt x="674" y="25"/>
                  </a:lnTo>
                  <a:lnTo>
                    <a:pt x="742" y="12"/>
                  </a:lnTo>
                  <a:lnTo>
                    <a:pt x="812" y="3"/>
                  </a:lnTo>
                  <a:lnTo>
                    <a:pt x="8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2" name="Freeform 76"/>
            <p:cNvSpPr/>
            <p:nvPr/>
          </p:nvSpPr>
          <p:spPr bwMode="auto">
            <a:xfrm>
              <a:off x="1900238" y="2060576"/>
              <a:ext cx="115888" cy="114300"/>
            </a:xfrm>
            <a:custGeom>
              <a:avLst/>
              <a:gdLst>
                <a:gd name="T0" fmla="*/ 363 w 726"/>
                <a:gd name="T1" fmla="*/ 0 h 723"/>
                <a:gd name="T2" fmla="*/ 387 w 726"/>
                <a:gd name="T3" fmla="*/ 3 h 723"/>
                <a:gd name="T4" fmla="*/ 409 w 726"/>
                <a:gd name="T5" fmla="*/ 12 h 723"/>
                <a:gd name="T6" fmla="*/ 427 w 726"/>
                <a:gd name="T7" fmla="*/ 26 h 723"/>
                <a:gd name="T8" fmla="*/ 442 w 726"/>
                <a:gd name="T9" fmla="*/ 44 h 723"/>
                <a:gd name="T10" fmla="*/ 450 w 726"/>
                <a:gd name="T11" fmla="*/ 66 h 723"/>
                <a:gd name="T12" fmla="*/ 453 w 726"/>
                <a:gd name="T13" fmla="*/ 90 h 723"/>
                <a:gd name="T14" fmla="*/ 453 w 726"/>
                <a:gd name="T15" fmla="*/ 271 h 723"/>
                <a:gd name="T16" fmla="*/ 635 w 726"/>
                <a:gd name="T17" fmla="*/ 271 h 723"/>
                <a:gd name="T18" fmla="*/ 660 w 726"/>
                <a:gd name="T19" fmla="*/ 275 h 723"/>
                <a:gd name="T20" fmla="*/ 681 w 726"/>
                <a:gd name="T21" fmla="*/ 283 h 723"/>
                <a:gd name="T22" fmla="*/ 699 w 726"/>
                <a:gd name="T23" fmla="*/ 298 h 723"/>
                <a:gd name="T24" fmla="*/ 714 w 726"/>
                <a:gd name="T25" fmla="*/ 316 h 723"/>
                <a:gd name="T26" fmla="*/ 722 w 726"/>
                <a:gd name="T27" fmla="*/ 337 h 723"/>
                <a:gd name="T28" fmla="*/ 726 w 726"/>
                <a:gd name="T29" fmla="*/ 362 h 723"/>
                <a:gd name="T30" fmla="*/ 722 w 726"/>
                <a:gd name="T31" fmla="*/ 385 h 723"/>
                <a:gd name="T32" fmla="*/ 714 w 726"/>
                <a:gd name="T33" fmla="*/ 407 h 723"/>
                <a:gd name="T34" fmla="*/ 699 w 726"/>
                <a:gd name="T35" fmla="*/ 425 h 723"/>
                <a:gd name="T36" fmla="*/ 681 w 726"/>
                <a:gd name="T37" fmla="*/ 439 h 723"/>
                <a:gd name="T38" fmla="*/ 660 w 726"/>
                <a:gd name="T39" fmla="*/ 449 h 723"/>
                <a:gd name="T40" fmla="*/ 635 w 726"/>
                <a:gd name="T41" fmla="*/ 452 h 723"/>
                <a:gd name="T42" fmla="*/ 453 w 726"/>
                <a:gd name="T43" fmla="*/ 452 h 723"/>
                <a:gd name="T44" fmla="*/ 453 w 726"/>
                <a:gd name="T45" fmla="*/ 633 h 723"/>
                <a:gd name="T46" fmla="*/ 450 w 726"/>
                <a:gd name="T47" fmla="*/ 656 h 723"/>
                <a:gd name="T48" fmla="*/ 442 w 726"/>
                <a:gd name="T49" fmla="*/ 679 h 723"/>
                <a:gd name="T50" fmla="*/ 427 w 726"/>
                <a:gd name="T51" fmla="*/ 697 h 723"/>
                <a:gd name="T52" fmla="*/ 409 w 726"/>
                <a:gd name="T53" fmla="*/ 710 h 723"/>
                <a:gd name="T54" fmla="*/ 387 w 726"/>
                <a:gd name="T55" fmla="*/ 720 h 723"/>
                <a:gd name="T56" fmla="*/ 363 w 726"/>
                <a:gd name="T57" fmla="*/ 723 h 723"/>
                <a:gd name="T58" fmla="*/ 339 w 726"/>
                <a:gd name="T59" fmla="*/ 720 h 723"/>
                <a:gd name="T60" fmla="*/ 317 w 726"/>
                <a:gd name="T61" fmla="*/ 710 h 723"/>
                <a:gd name="T62" fmla="*/ 299 w 726"/>
                <a:gd name="T63" fmla="*/ 697 h 723"/>
                <a:gd name="T64" fmla="*/ 285 w 726"/>
                <a:gd name="T65" fmla="*/ 679 h 723"/>
                <a:gd name="T66" fmla="*/ 276 w 726"/>
                <a:gd name="T67" fmla="*/ 656 h 723"/>
                <a:gd name="T68" fmla="*/ 272 w 726"/>
                <a:gd name="T69" fmla="*/ 633 h 723"/>
                <a:gd name="T70" fmla="*/ 272 w 726"/>
                <a:gd name="T71" fmla="*/ 452 h 723"/>
                <a:gd name="T72" fmla="*/ 91 w 726"/>
                <a:gd name="T73" fmla="*/ 452 h 723"/>
                <a:gd name="T74" fmla="*/ 67 w 726"/>
                <a:gd name="T75" fmla="*/ 449 h 723"/>
                <a:gd name="T76" fmla="*/ 45 w 726"/>
                <a:gd name="T77" fmla="*/ 439 h 723"/>
                <a:gd name="T78" fmla="*/ 27 w 726"/>
                <a:gd name="T79" fmla="*/ 425 h 723"/>
                <a:gd name="T80" fmla="*/ 13 w 726"/>
                <a:gd name="T81" fmla="*/ 407 h 723"/>
                <a:gd name="T82" fmla="*/ 3 w 726"/>
                <a:gd name="T83" fmla="*/ 385 h 723"/>
                <a:gd name="T84" fmla="*/ 0 w 726"/>
                <a:gd name="T85" fmla="*/ 362 h 723"/>
                <a:gd name="T86" fmla="*/ 3 w 726"/>
                <a:gd name="T87" fmla="*/ 337 h 723"/>
                <a:gd name="T88" fmla="*/ 13 w 726"/>
                <a:gd name="T89" fmla="*/ 316 h 723"/>
                <a:gd name="T90" fmla="*/ 27 w 726"/>
                <a:gd name="T91" fmla="*/ 298 h 723"/>
                <a:gd name="T92" fmla="*/ 45 w 726"/>
                <a:gd name="T93" fmla="*/ 283 h 723"/>
                <a:gd name="T94" fmla="*/ 67 w 726"/>
                <a:gd name="T95" fmla="*/ 275 h 723"/>
                <a:gd name="T96" fmla="*/ 91 w 726"/>
                <a:gd name="T97" fmla="*/ 271 h 723"/>
                <a:gd name="T98" fmla="*/ 272 w 726"/>
                <a:gd name="T99" fmla="*/ 271 h 723"/>
                <a:gd name="T100" fmla="*/ 272 w 726"/>
                <a:gd name="T101" fmla="*/ 90 h 723"/>
                <a:gd name="T102" fmla="*/ 276 w 726"/>
                <a:gd name="T103" fmla="*/ 66 h 723"/>
                <a:gd name="T104" fmla="*/ 285 w 726"/>
                <a:gd name="T105" fmla="*/ 44 h 723"/>
                <a:gd name="T106" fmla="*/ 299 w 726"/>
                <a:gd name="T107" fmla="*/ 26 h 723"/>
                <a:gd name="T108" fmla="*/ 317 w 726"/>
                <a:gd name="T109" fmla="*/ 12 h 723"/>
                <a:gd name="T110" fmla="*/ 339 w 726"/>
                <a:gd name="T111" fmla="*/ 3 h 723"/>
                <a:gd name="T112" fmla="*/ 363 w 726"/>
                <a:gd name="T113" fmla="*/ 0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26" h="723">
                  <a:moveTo>
                    <a:pt x="363" y="0"/>
                  </a:moveTo>
                  <a:lnTo>
                    <a:pt x="387" y="3"/>
                  </a:lnTo>
                  <a:lnTo>
                    <a:pt x="409" y="12"/>
                  </a:lnTo>
                  <a:lnTo>
                    <a:pt x="427" y="26"/>
                  </a:lnTo>
                  <a:lnTo>
                    <a:pt x="442" y="44"/>
                  </a:lnTo>
                  <a:lnTo>
                    <a:pt x="450" y="66"/>
                  </a:lnTo>
                  <a:lnTo>
                    <a:pt x="453" y="90"/>
                  </a:lnTo>
                  <a:lnTo>
                    <a:pt x="453" y="271"/>
                  </a:lnTo>
                  <a:lnTo>
                    <a:pt x="635" y="271"/>
                  </a:lnTo>
                  <a:lnTo>
                    <a:pt x="660" y="275"/>
                  </a:lnTo>
                  <a:lnTo>
                    <a:pt x="681" y="283"/>
                  </a:lnTo>
                  <a:lnTo>
                    <a:pt x="699" y="298"/>
                  </a:lnTo>
                  <a:lnTo>
                    <a:pt x="714" y="316"/>
                  </a:lnTo>
                  <a:lnTo>
                    <a:pt x="722" y="337"/>
                  </a:lnTo>
                  <a:lnTo>
                    <a:pt x="726" y="362"/>
                  </a:lnTo>
                  <a:lnTo>
                    <a:pt x="722" y="385"/>
                  </a:lnTo>
                  <a:lnTo>
                    <a:pt x="714" y="407"/>
                  </a:lnTo>
                  <a:lnTo>
                    <a:pt x="699" y="425"/>
                  </a:lnTo>
                  <a:lnTo>
                    <a:pt x="681" y="439"/>
                  </a:lnTo>
                  <a:lnTo>
                    <a:pt x="660" y="449"/>
                  </a:lnTo>
                  <a:lnTo>
                    <a:pt x="635" y="452"/>
                  </a:lnTo>
                  <a:lnTo>
                    <a:pt x="453" y="452"/>
                  </a:lnTo>
                  <a:lnTo>
                    <a:pt x="453" y="633"/>
                  </a:lnTo>
                  <a:lnTo>
                    <a:pt x="450" y="656"/>
                  </a:lnTo>
                  <a:lnTo>
                    <a:pt x="442" y="679"/>
                  </a:lnTo>
                  <a:lnTo>
                    <a:pt x="427" y="697"/>
                  </a:lnTo>
                  <a:lnTo>
                    <a:pt x="409" y="710"/>
                  </a:lnTo>
                  <a:lnTo>
                    <a:pt x="387" y="720"/>
                  </a:lnTo>
                  <a:lnTo>
                    <a:pt x="363" y="723"/>
                  </a:lnTo>
                  <a:lnTo>
                    <a:pt x="339" y="720"/>
                  </a:lnTo>
                  <a:lnTo>
                    <a:pt x="317" y="710"/>
                  </a:lnTo>
                  <a:lnTo>
                    <a:pt x="299" y="697"/>
                  </a:lnTo>
                  <a:lnTo>
                    <a:pt x="285" y="679"/>
                  </a:lnTo>
                  <a:lnTo>
                    <a:pt x="276" y="656"/>
                  </a:lnTo>
                  <a:lnTo>
                    <a:pt x="272" y="633"/>
                  </a:lnTo>
                  <a:lnTo>
                    <a:pt x="272" y="452"/>
                  </a:lnTo>
                  <a:lnTo>
                    <a:pt x="91" y="452"/>
                  </a:lnTo>
                  <a:lnTo>
                    <a:pt x="67" y="449"/>
                  </a:lnTo>
                  <a:lnTo>
                    <a:pt x="45" y="439"/>
                  </a:lnTo>
                  <a:lnTo>
                    <a:pt x="27" y="425"/>
                  </a:lnTo>
                  <a:lnTo>
                    <a:pt x="13" y="407"/>
                  </a:lnTo>
                  <a:lnTo>
                    <a:pt x="3" y="385"/>
                  </a:lnTo>
                  <a:lnTo>
                    <a:pt x="0" y="362"/>
                  </a:lnTo>
                  <a:lnTo>
                    <a:pt x="3" y="337"/>
                  </a:lnTo>
                  <a:lnTo>
                    <a:pt x="13" y="316"/>
                  </a:lnTo>
                  <a:lnTo>
                    <a:pt x="27" y="298"/>
                  </a:lnTo>
                  <a:lnTo>
                    <a:pt x="45" y="283"/>
                  </a:lnTo>
                  <a:lnTo>
                    <a:pt x="67" y="275"/>
                  </a:lnTo>
                  <a:lnTo>
                    <a:pt x="91" y="271"/>
                  </a:lnTo>
                  <a:lnTo>
                    <a:pt x="272" y="271"/>
                  </a:lnTo>
                  <a:lnTo>
                    <a:pt x="272" y="90"/>
                  </a:lnTo>
                  <a:lnTo>
                    <a:pt x="276" y="66"/>
                  </a:lnTo>
                  <a:lnTo>
                    <a:pt x="285" y="44"/>
                  </a:lnTo>
                  <a:lnTo>
                    <a:pt x="299" y="26"/>
                  </a:lnTo>
                  <a:lnTo>
                    <a:pt x="317" y="12"/>
                  </a:lnTo>
                  <a:lnTo>
                    <a:pt x="339" y="3"/>
                  </a:lnTo>
                  <a:lnTo>
                    <a:pt x="3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63" name="Freeform 124"/>
          <p:cNvSpPr>
            <a:spLocks noEditPoints="1"/>
          </p:cNvSpPr>
          <p:nvPr/>
        </p:nvSpPr>
        <p:spPr bwMode="auto">
          <a:xfrm>
            <a:off x="5813216" y="3616618"/>
            <a:ext cx="816184" cy="720030"/>
          </a:xfrm>
          <a:custGeom>
            <a:avLst/>
            <a:gdLst>
              <a:gd name="T0" fmla="*/ 1495 w 3650"/>
              <a:gd name="T1" fmla="*/ 3047 h 3224"/>
              <a:gd name="T2" fmla="*/ 1498 w 3650"/>
              <a:gd name="T3" fmla="*/ 3044 h 3224"/>
              <a:gd name="T4" fmla="*/ 198 w 3650"/>
              <a:gd name="T5" fmla="*/ 981 h 3224"/>
              <a:gd name="T6" fmla="*/ 179 w 3650"/>
              <a:gd name="T7" fmla="*/ 1543 h 3224"/>
              <a:gd name="T8" fmla="*/ 342 w 3650"/>
              <a:gd name="T9" fmla="*/ 1579 h 3224"/>
              <a:gd name="T10" fmla="*/ 3250 w 3650"/>
              <a:gd name="T11" fmla="*/ 1591 h 3224"/>
              <a:gd name="T12" fmla="*/ 3423 w 3650"/>
              <a:gd name="T13" fmla="*/ 1451 h 3224"/>
              <a:gd name="T14" fmla="*/ 3470 w 3650"/>
              <a:gd name="T15" fmla="*/ 1227 h 3224"/>
              <a:gd name="T16" fmla="*/ 3366 w 3650"/>
              <a:gd name="T17" fmla="*/ 1029 h 3224"/>
              <a:gd name="T18" fmla="*/ 617 w 3650"/>
              <a:gd name="T19" fmla="*/ 728 h 3224"/>
              <a:gd name="T20" fmla="*/ 529 w 3650"/>
              <a:gd name="T21" fmla="*/ 784 h 3224"/>
              <a:gd name="T22" fmla="*/ 521 w 3650"/>
              <a:gd name="T23" fmla="*/ 1746 h 3224"/>
              <a:gd name="T24" fmla="*/ 585 w 3650"/>
              <a:gd name="T25" fmla="*/ 1816 h 3224"/>
              <a:gd name="T26" fmla="*/ 627 w 3650"/>
              <a:gd name="T27" fmla="*/ 1821 h 3224"/>
              <a:gd name="T28" fmla="*/ 761 w 3650"/>
              <a:gd name="T29" fmla="*/ 1822 h 3224"/>
              <a:gd name="T30" fmla="*/ 949 w 3650"/>
              <a:gd name="T31" fmla="*/ 1822 h 3224"/>
              <a:gd name="T32" fmla="*/ 1083 w 3650"/>
              <a:gd name="T33" fmla="*/ 1822 h 3224"/>
              <a:gd name="T34" fmla="*/ 3024 w 3650"/>
              <a:gd name="T35" fmla="*/ 175 h 3224"/>
              <a:gd name="T36" fmla="*/ 2568 w 3650"/>
              <a:gd name="T37" fmla="*/ 398 h 3224"/>
              <a:gd name="T38" fmla="*/ 1772 w 3650"/>
              <a:gd name="T39" fmla="*/ 645 h 3224"/>
              <a:gd name="T40" fmla="*/ 1441 w 3650"/>
              <a:gd name="T41" fmla="*/ 1850 h 3224"/>
              <a:gd name="T42" fmla="*/ 2255 w 3650"/>
              <a:gd name="T43" fmla="*/ 2034 h 3224"/>
              <a:gd name="T44" fmla="*/ 3022 w 3650"/>
              <a:gd name="T45" fmla="*/ 2373 h 3224"/>
              <a:gd name="T46" fmla="*/ 3028 w 3650"/>
              <a:gd name="T47" fmla="*/ 2371 h 3224"/>
              <a:gd name="T48" fmla="*/ 3026 w 3650"/>
              <a:gd name="T49" fmla="*/ 177 h 3224"/>
              <a:gd name="T50" fmla="*/ 3116 w 3650"/>
              <a:gd name="T51" fmla="*/ 24 h 3224"/>
              <a:gd name="T52" fmla="*/ 3202 w 3650"/>
              <a:gd name="T53" fmla="*/ 148 h 3224"/>
              <a:gd name="T54" fmla="*/ 3368 w 3650"/>
              <a:gd name="T55" fmla="*/ 817 h 3224"/>
              <a:gd name="T56" fmla="*/ 3571 w 3650"/>
              <a:gd name="T57" fmla="*/ 1003 h 3224"/>
              <a:gd name="T58" fmla="*/ 3650 w 3650"/>
              <a:gd name="T59" fmla="*/ 1274 h 3224"/>
              <a:gd name="T60" fmla="*/ 3571 w 3650"/>
              <a:gd name="T61" fmla="*/ 1546 h 3224"/>
              <a:gd name="T62" fmla="*/ 3368 w 3650"/>
              <a:gd name="T63" fmla="*/ 1732 h 3224"/>
              <a:gd name="T64" fmla="*/ 3202 w 3650"/>
              <a:gd name="T65" fmla="*/ 2402 h 3224"/>
              <a:gd name="T66" fmla="*/ 3116 w 3650"/>
              <a:gd name="T67" fmla="*/ 2525 h 3224"/>
              <a:gd name="T68" fmla="*/ 2964 w 3650"/>
              <a:gd name="T69" fmla="*/ 2540 h 3224"/>
              <a:gd name="T70" fmla="*/ 2369 w 3650"/>
              <a:gd name="T71" fmla="*/ 2262 h 3224"/>
              <a:gd name="T72" fmla="*/ 1621 w 3650"/>
              <a:gd name="T73" fmla="*/ 2055 h 3224"/>
              <a:gd name="T74" fmla="*/ 1675 w 3650"/>
              <a:gd name="T75" fmla="*/ 3040 h 3224"/>
              <a:gd name="T76" fmla="*/ 1624 w 3650"/>
              <a:gd name="T77" fmla="*/ 3170 h 3224"/>
              <a:gd name="T78" fmla="*/ 1495 w 3650"/>
              <a:gd name="T79" fmla="*/ 3224 h 3224"/>
              <a:gd name="T80" fmla="*/ 969 w 3650"/>
              <a:gd name="T81" fmla="*/ 3182 h 3224"/>
              <a:gd name="T82" fmla="*/ 470 w 3650"/>
              <a:gd name="T83" fmla="*/ 1956 h 3224"/>
              <a:gd name="T84" fmla="*/ 352 w 3650"/>
              <a:gd name="T85" fmla="*/ 1797 h 3224"/>
              <a:gd name="T86" fmla="*/ 124 w 3650"/>
              <a:gd name="T87" fmla="*/ 1729 h 3224"/>
              <a:gd name="T88" fmla="*/ 12 w 3650"/>
              <a:gd name="T89" fmla="*/ 1598 h 3224"/>
              <a:gd name="T90" fmla="*/ 12 w 3650"/>
              <a:gd name="T91" fmla="*/ 951 h 3224"/>
              <a:gd name="T92" fmla="*/ 124 w 3650"/>
              <a:gd name="T93" fmla="*/ 821 h 3224"/>
              <a:gd name="T94" fmla="*/ 352 w 3650"/>
              <a:gd name="T95" fmla="*/ 755 h 3224"/>
              <a:gd name="T96" fmla="*/ 465 w 3650"/>
              <a:gd name="T97" fmla="*/ 598 h 3224"/>
              <a:gd name="T98" fmla="*/ 622 w 3650"/>
              <a:gd name="T99" fmla="*/ 552 h 3224"/>
              <a:gd name="T100" fmla="*/ 739 w 3650"/>
              <a:gd name="T101" fmla="*/ 552 h 3224"/>
              <a:gd name="T102" fmla="*/ 940 w 3650"/>
              <a:gd name="T103" fmla="*/ 551 h 3224"/>
              <a:gd name="T104" fmla="*/ 1123 w 3650"/>
              <a:gd name="T105" fmla="*/ 549 h 3224"/>
              <a:gd name="T106" fmla="*/ 1352 w 3650"/>
              <a:gd name="T107" fmla="*/ 533 h 3224"/>
              <a:gd name="T108" fmla="*/ 2169 w 3650"/>
              <a:gd name="T109" fmla="*/ 357 h 3224"/>
              <a:gd name="T110" fmla="*/ 2935 w 3650"/>
              <a:gd name="T111" fmla="*/ 23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650" h="3224">
                <a:moveTo>
                  <a:pt x="702" y="1998"/>
                </a:moveTo>
                <a:lnTo>
                  <a:pt x="1082" y="3046"/>
                </a:lnTo>
                <a:lnTo>
                  <a:pt x="1083" y="3047"/>
                </a:lnTo>
                <a:lnTo>
                  <a:pt x="1084" y="3047"/>
                </a:lnTo>
                <a:lnTo>
                  <a:pt x="1495" y="3047"/>
                </a:lnTo>
                <a:lnTo>
                  <a:pt x="1497" y="3047"/>
                </a:lnTo>
                <a:lnTo>
                  <a:pt x="1498" y="3046"/>
                </a:lnTo>
                <a:lnTo>
                  <a:pt x="1498" y="3046"/>
                </a:lnTo>
                <a:lnTo>
                  <a:pt x="1498" y="3045"/>
                </a:lnTo>
                <a:lnTo>
                  <a:pt x="1498" y="3044"/>
                </a:lnTo>
                <a:lnTo>
                  <a:pt x="1118" y="1998"/>
                </a:lnTo>
                <a:lnTo>
                  <a:pt x="702" y="1998"/>
                </a:lnTo>
                <a:close/>
                <a:moveTo>
                  <a:pt x="229" y="971"/>
                </a:moveTo>
                <a:lnTo>
                  <a:pt x="212" y="974"/>
                </a:lnTo>
                <a:lnTo>
                  <a:pt x="198" y="981"/>
                </a:lnTo>
                <a:lnTo>
                  <a:pt x="187" y="993"/>
                </a:lnTo>
                <a:lnTo>
                  <a:pt x="179" y="1008"/>
                </a:lnTo>
                <a:lnTo>
                  <a:pt x="176" y="1023"/>
                </a:lnTo>
                <a:lnTo>
                  <a:pt x="176" y="1527"/>
                </a:lnTo>
                <a:lnTo>
                  <a:pt x="179" y="1543"/>
                </a:lnTo>
                <a:lnTo>
                  <a:pt x="187" y="1558"/>
                </a:lnTo>
                <a:lnTo>
                  <a:pt x="198" y="1569"/>
                </a:lnTo>
                <a:lnTo>
                  <a:pt x="212" y="1576"/>
                </a:lnTo>
                <a:lnTo>
                  <a:pt x="229" y="1579"/>
                </a:lnTo>
                <a:lnTo>
                  <a:pt x="342" y="1579"/>
                </a:lnTo>
                <a:lnTo>
                  <a:pt x="342" y="971"/>
                </a:lnTo>
                <a:lnTo>
                  <a:pt x="229" y="971"/>
                </a:lnTo>
                <a:close/>
                <a:moveTo>
                  <a:pt x="3204" y="946"/>
                </a:moveTo>
                <a:lnTo>
                  <a:pt x="3204" y="1604"/>
                </a:lnTo>
                <a:lnTo>
                  <a:pt x="3250" y="1591"/>
                </a:lnTo>
                <a:lnTo>
                  <a:pt x="3292" y="1573"/>
                </a:lnTo>
                <a:lnTo>
                  <a:pt x="3330" y="1550"/>
                </a:lnTo>
                <a:lnTo>
                  <a:pt x="3366" y="1521"/>
                </a:lnTo>
                <a:lnTo>
                  <a:pt x="3397" y="1489"/>
                </a:lnTo>
                <a:lnTo>
                  <a:pt x="3423" y="1451"/>
                </a:lnTo>
                <a:lnTo>
                  <a:pt x="3444" y="1411"/>
                </a:lnTo>
                <a:lnTo>
                  <a:pt x="3461" y="1368"/>
                </a:lnTo>
                <a:lnTo>
                  <a:pt x="3470" y="1323"/>
                </a:lnTo>
                <a:lnTo>
                  <a:pt x="3474" y="1274"/>
                </a:lnTo>
                <a:lnTo>
                  <a:pt x="3470" y="1227"/>
                </a:lnTo>
                <a:lnTo>
                  <a:pt x="3461" y="1181"/>
                </a:lnTo>
                <a:lnTo>
                  <a:pt x="3444" y="1138"/>
                </a:lnTo>
                <a:lnTo>
                  <a:pt x="3423" y="1098"/>
                </a:lnTo>
                <a:lnTo>
                  <a:pt x="3397" y="1061"/>
                </a:lnTo>
                <a:lnTo>
                  <a:pt x="3366" y="1029"/>
                </a:lnTo>
                <a:lnTo>
                  <a:pt x="3330" y="1000"/>
                </a:lnTo>
                <a:lnTo>
                  <a:pt x="3292" y="977"/>
                </a:lnTo>
                <a:lnTo>
                  <a:pt x="3250" y="958"/>
                </a:lnTo>
                <a:lnTo>
                  <a:pt x="3204" y="946"/>
                </a:lnTo>
                <a:close/>
                <a:moveTo>
                  <a:pt x="617" y="728"/>
                </a:moveTo>
                <a:lnTo>
                  <a:pt x="595" y="731"/>
                </a:lnTo>
                <a:lnTo>
                  <a:pt x="574" y="739"/>
                </a:lnTo>
                <a:lnTo>
                  <a:pt x="555" y="750"/>
                </a:lnTo>
                <a:lnTo>
                  <a:pt x="540" y="765"/>
                </a:lnTo>
                <a:lnTo>
                  <a:pt x="529" y="784"/>
                </a:lnTo>
                <a:lnTo>
                  <a:pt x="521" y="805"/>
                </a:lnTo>
                <a:lnTo>
                  <a:pt x="518" y="827"/>
                </a:lnTo>
                <a:lnTo>
                  <a:pt x="518" y="827"/>
                </a:lnTo>
                <a:lnTo>
                  <a:pt x="518" y="1722"/>
                </a:lnTo>
                <a:lnTo>
                  <a:pt x="521" y="1746"/>
                </a:lnTo>
                <a:lnTo>
                  <a:pt x="529" y="1768"/>
                </a:lnTo>
                <a:lnTo>
                  <a:pt x="541" y="1785"/>
                </a:lnTo>
                <a:lnTo>
                  <a:pt x="557" y="1801"/>
                </a:lnTo>
                <a:lnTo>
                  <a:pt x="577" y="1813"/>
                </a:lnTo>
                <a:lnTo>
                  <a:pt x="585" y="1816"/>
                </a:lnTo>
                <a:lnTo>
                  <a:pt x="592" y="1819"/>
                </a:lnTo>
                <a:lnTo>
                  <a:pt x="601" y="1820"/>
                </a:lnTo>
                <a:lnTo>
                  <a:pt x="611" y="1821"/>
                </a:lnTo>
                <a:lnTo>
                  <a:pt x="615" y="1821"/>
                </a:lnTo>
                <a:lnTo>
                  <a:pt x="627" y="1821"/>
                </a:lnTo>
                <a:lnTo>
                  <a:pt x="645" y="1821"/>
                </a:lnTo>
                <a:lnTo>
                  <a:pt x="667" y="1821"/>
                </a:lnTo>
                <a:lnTo>
                  <a:pt x="696" y="1822"/>
                </a:lnTo>
                <a:lnTo>
                  <a:pt x="727" y="1822"/>
                </a:lnTo>
                <a:lnTo>
                  <a:pt x="761" y="1822"/>
                </a:lnTo>
                <a:lnTo>
                  <a:pt x="797" y="1822"/>
                </a:lnTo>
                <a:lnTo>
                  <a:pt x="836" y="1822"/>
                </a:lnTo>
                <a:lnTo>
                  <a:pt x="874" y="1822"/>
                </a:lnTo>
                <a:lnTo>
                  <a:pt x="911" y="1822"/>
                </a:lnTo>
                <a:lnTo>
                  <a:pt x="949" y="1822"/>
                </a:lnTo>
                <a:lnTo>
                  <a:pt x="983" y="1822"/>
                </a:lnTo>
                <a:lnTo>
                  <a:pt x="1014" y="1822"/>
                </a:lnTo>
                <a:lnTo>
                  <a:pt x="1042" y="1822"/>
                </a:lnTo>
                <a:lnTo>
                  <a:pt x="1065" y="1822"/>
                </a:lnTo>
                <a:lnTo>
                  <a:pt x="1083" y="1822"/>
                </a:lnTo>
                <a:lnTo>
                  <a:pt x="1094" y="1822"/>
                </a:lnTo>
                <a:lnTo>
                  <a:pt x="1097" y="1822"/>
                </a:lnTo>
                <a:lnTo>
                  <a:pt x="1097" y="728"/>
                </a:lnTo>
                <a:lnTo>
                  <a:pt x="617" y="728"/>
                </a:lnTo>
                <a:close/>
                <a:moveTo>
                  <a:pt x="3024" y="175"/>
                </a:moveTo>
                <a:lnTo>
                  <a:pt x="3023" y="175"/>
                </a:lnTo>
                <a:lnTo>
                  <a:pt x="3022" y="177"/>
                </a:lnTo>
                <a:lnTo>
                  <a:pt x="2872" y="256"/>
                </a:lnTo>
                <a:lnTo>
                  <a:pt x="2722" y="330"/>
                </a:lnTo>
                <a:lnTo>
                  <a:pt x="2568" y="398"/>
                </a:lnTo>
                <a:lnTo>
                  <a:pt x="2413" y="459"/>
                </a:lnTo>
                <a:lnTo>
                  <a:pt x="2255" y="514"/>
                </a:lnTo>
                <a:lnTo>
                  <a:pt x="2096" y="564"/>
                </a:lnTo>
                <a:lnTo>
                  <a:pt x="1936" y="607"/>
                </a:lnTo>
                <a:lnTo>
                  <a:pt x="1772" y="645"/>
                </a:lnTo>
                <a:lnTo>
                  <a:pt x="1608" y="676"/>
                </a:lnTo>
                <a:lnTo>
                  <a:pt x="1441" y="700"/>
                </a:lnTo>
                <a:lnTo>
                  <a:pt x="1274" y="719"/>
                </a:lnTo>
                <a:lnTo>
                  <a:pt x="1274" y="1831"/>
                </a:lnTo>
                <a:lnTo>
                  <a:pt x="1441" y="1850"/>
                </a:lnTo>
                <a:lnTo>
                  <a:pt x="1608" y="1874"/>
                </a:lnTo>
                <a:lnTo>
                  <a:pt x="1772" y="1905"/>
                </a:lnTo>
                <a:lnTo>
                  <a:pt x="1936" y="1943"/>
                </a:lnTo>
                <a:lnTo>
                  <a:pt x="2096" y="1986"/>
                </a:lnTo>
                <a:lnTo>
                  <a:pt x="2255" y="2034"/>
                </a:lnTo>
                <a:lnTo>
                  <a:pt x="2412" y="2091"/>
                </a:lnTo>
                <a:lnTo>
                  <a:pt x="2568" y="2152"/>
                </a:lnTo>
                <a:lnTo>
                  <a:pt x="2722" y="2219"/>
                </a:lnTo>
                <a:lnTo>
                  <a:pt x="2872" y="2293"/>
                </a:lnTo>
                <a:lnTo>
                  <a:pt x="3022" y="2373"/>
                </a:lnTo>
                <a:lnTo>
                  <a:pt x="3023" y="2373"/>
                </a:lnTo>
                <a:lnTo>
                  <a:pt x="3024" y="2374"/>
                </a:lnTo>
                <a:lnTo>
                  <a:pt x="3026" y="2373"/>
                </a:lnTo>
                <a:lnTo>
                  <a:pt x="3027" y="2372"/>
                </a:lnTo>
                <a:lnTo>
                  <a:pt x="3028" y="2371"/>
                </a:lnTo>
                <a:lnTo>
                  <a:pt x="3028" y="2370"/>
                </a:lnTo>
                <a:lnTo>
                  <a:pt x="3028" y="180"/>
                </a:lnTo>
                <a:lnTo>
                  <a:pt x="3028" y="179"/>
                </a:lnTo>
                <a:lnTo>
                  <a:pt x="3027" y="178"/>
                </a:lnTo>
                <a:lnTo>
                  <a:pt x="3026" y="177"/>
                </a:lnTo>
                <a:lnTo>
                  <a:pt x="3024" y="175"/>
                </a:lnTo>
                <a:close/>
                <a:moveTo>
                  <a:pt x="3026" y="0"/>
                </a:moveTo>
                <a:lnTo>
                  <a:pt x="3056" y="2"/>
                </a:lnTo>
                <a:lnTo>
                  <a:pt x="3087" y="11"/>
                </a:lnTo>
                <a:lnTo>
                  <a:pt x="3116" y="24"/>
                </a:lnTo>
                <a:lnTo>
                  <a:pt x="3141" y="43"/>
                </a:lnTo>
                <a:lnTo>
                  <a:pt x="3163" y="65"/>
                </a:lnTo>
                <a:lnTo>
                  <a:pt x="3181" y="90"/>
                </a:lnTo>
                <a:lnTo>
                  <a:pt x="3194" y="118"/>
                </a:lnTo>
                <a:lnTo>
                  <a:pt x="3202" y="148"/>
                </a:lnTo>
                <a:lnTo>
                  <a:pt x="3204" y="180"/>
                </a:lnTo>
                <a:lnTo>
                  <a:pt x="3204" y="767"/>
                </a:lnTo>
                <a:lnTo>
                  <a:pt x="3262" y="779"/>
                </a:lnTo>
                <a:lnTo>
                  <a:pt x="3316" y="795"/>
                </a:lnTo>
                <a:lnTo>
                  <a:pt x="3368" y="817"/>
                </a:lnTo>
                <a:lnTo>
                  <a:pt x="3417" y="845"/>
                </a:lnTo>
                <a:lnTo>
                  <a:pt x="3461" y="878"/>
                </a:lnTo>
                <a:lnTo>
                  <a:pt x="3503" y="916"/>
                </a:lnTo>
                <a:lnTo>
                  <a:pt x="3539" y="957"/>
                </a:lnTo>
                <a:lnTo>
                  <a:pt x="3571" y="1003"/>
                </a:lnTo>
                <a:lnTo>
                  <a:pt x="3599" y="1052"/>
                </a:lnTo>
                <a:lnTo>
                  <a:pt x="3620" y="1104"/>
                </a:lnTo>
                <a:lnTo>
                  <a:pt x="3637" y="1158"/>
                </a:lnTo>
                <a:lnTo>
                  <a:pt x="3647" y="1216"/>
                </a:lnTo>
                <a:lnTo>
                  <a:pt x="3650" y="1274"/>
                </a:lnTo>
                <a:lnTo>
                  <a:pt x="3647" y="1334"/>
                </a:lnTo>
                <a:lnTo>
                  <a:pt x="3637" y="1390"/>
                </a:lnTo>
                <a:lnTo>
                  <a:pt x="3620" y="1446"/>
                </a:lnTo>
                <a:lnTo>
                  <a:pt x="3599" y="1498"/>
                </a:lnTo>
                <a:lnTo>
                  <a:pt x="3571" y="1546"/>
                </a:lnTo>
                <a:lnTo>
                  <a:pt x="3539" y="1592"/>
                </a:lnTo>
                <a:lnTo>
                  <a:pt x="3503" y="1634"/>
                </a:lnTo>
                <a:lnTo>
                  <a:pt x="3461" y="1672"/>
                </a:lnTo>
                <a:lnTo>
                  <a:pt x="3417" y="1705"/>
                </a:lnTo>
                <a:lnTo>
                  <a:pt x="3368" y="1732"/>
                </a:lnTo>
                <a:lnTo>
                  <a:pt x="3316" y="1755"/>
                </a:lnTo>
                <a:lnTo>
                  <a:pt x="3262" y="1771"/>
                </a:lnTo>
                <a:lnTo>
                  <a:pt x="3204" y="1782"/>
                </a:lnTo>
                <a:lnTo>
                  <a:pt x="3204" y="2370"/>
                </a:lnTo>
                <a:lnTo>
                  <a:pt x="3202" y="2402"/>
                </a:lnTo>
                <a:lnTo>
                  <a:pt x="3194" y="2432"/>
                </a:lnTo>
                <a:lnTo>
                  <a:pt x="3181" y="2459"/>
                </a:lnTo>
                <a:lnTo>
                  <a:pt x="3163" y="2485"/>
                </a:lnTo>
                <a:lnTo>
                  <a:pt x="3141" y="2507"/>
                </a:lnTo>
                <a:lnTo>
                  <a:pt x="3116" y="2525"/>
                </a:lnTo>
                <a:lnTo>
                  <a:pt x="3086" y="2539"/>
                </a:lnTo>
                <a:lnTo>
                  <a:pt x="3055" y="2548"/>
                </a:lnTo>
                <a:lnTo>
                  <a:pt x="3024" y="2550"/>
                </a:lnTo>
                <a:lnTo>
                  <a:pt x="2994" y="2548"/>
                </a:lnTo>
                <a:lnTo>
                  <a:pt x="2964" y="2540"/>
                </a:lnTo>
                <a:lnTo>
                  <a:pt x="2935" y="2527"/>
                </a:lnTo>
                <a:lnTo>
                  <a:pt x="2797" y="2453"/>
                </a:lnTo>
                <a:lnTo>
                  <a:pt x="2657" y="2384"/>
                </a:lnTo>
                <a:lnTo>
                  <a:pt x="2514" y="2320"/>
                </a:lnTo>
                <a:lnTo>
                  <a:pt x="2369" y="2262"/>
                </a:lnTo>
                <a:lnTo>
                  <a:pt x="2223" y="2210"/>
                </a:lnTo>
                <a:lnTo>
                  <a:pt x="2075" y="2163"/>
                </a:lnTo>
                <a:lnTo>
                  <a:pt x="1926" y="2122"/>
                </a:lnTo>
                <a:lnTo>
                  <a:pt x="1774" y="2086"/>
                </a:lnTo>
                <a:lnTo>
                  <a:pt x="1621" y="2055"/>
                </a:lnTo>
                <a:lnTo>
                  <a:pt x="1467" y="2031"/>
                </a:lnTo>
                <a:lnTo>
                  <a:pt x="1312" y="2012"/>
                </a:lnTo>
                <a:lnTo>
                  <a:pt x="1664" y="2984"/>
                </a:lnTo>
                <a:lnTo>
                  <a:pt x="1671" y="3012"/>
                </a:lnTo>
                <a:lnTo>
                  <a:pt x="1675" y="3040"/>
                </a:lnTo>
                <a:lnTo>
                  <a:pt x="1672" y="3068"/>
                </a:lnTo>
                <a:lnTo>
                  <a:pt x="1667" y="3096"/>
                </a:lnTo>
                <a:lnTo>
                  <a:pt x="1657" y="3122"/>
                </a:lnTo>
                <a:lnTo>
                  <a:pt x="1641" y="3148"/>
                </a:lnTo>
                <a:lnTo>
                  <a:pt x="1624" y="3170"/>
                </a:lnTo>
                <a:lnTo>
                  <a:pt x="1602" y="3189"/>
                </a:lnTo>
                <a:lnTo>
                  <a:pt x="1578" y="3204"/>
                </a:lnTo>
                <a:lnTo>
                  <a:pt x="1552" y="3215"/>
                </a:lnTo>
                <a:lnTo>
                  <a:pt x="1524" y="3222"/>
                </a:lnTo>
                <a:lnTo>
                  <a:pt x="1495" y="3224"/>
                </a:lnTo>
                <a:lnTo>
                  <a:pt x="1084" y="3224"/>
                </a:lnTo>
                <a:lnTo>
                  <a:pt x="1053" y="3221"/>
                </a:lnTo>
                <a:lnTo>
                  <a:pt x="1022" y="3213"/>
                </a:lnTo>
                <a:lnTo>
                  <a:pt x="994" y="3200"/>
                </a:lnTo>
                <a:lnTo>
                  <a:pt x="969" y="3182"/>
                </a:lnTo>
                <a:lnTo>
                  <a:pt x="948" y="3160"/>
                </a:lnTo>
                <a:lnTo>
                  <a:pt x="929" y="3134"/>
                </a:lnTo>
                <a:lnTo>
                  <a:pt x="916" y="3106"/>
                </a:lnTo>
                <a:lnTo>
                  <a:pt x="507" y="1975"/>
                </a:lnTo>
                <a:lnTo>
                  <a:pt x="470" y="1956"/>
                </a:lnTo>
                <a:lnTo>
                  <a:pt x="438" y="1932"/>
                </a:lnTo>
                <a:lnTo>
                  <a:pt x="409" y="1903"/>
                </a:lnTo>
                <a:lnTo>
                  <a:pt x="385" y="1871"/>
                </a:lnTo>
                <a:lnTo>
                  <a:pt x="366" y="1835"/>
                </a:lnTo>
                <a:lnTo>
                  <a:pt x="352" y="1797"/>
                </a:lnTo>
                <a:lnTo>
                  <a:pt x="344" y="1755"/>
                </a:lnTo>
                <a:lnTo>
                  <a:pt x="229" y="1755"/>
                </a:lnTo>
                <a:lnTo>
                  <a:pt x="191" y="1752"/>
                </a:lnTo>
                <a:lnTo>
                  <a:pt x="156" y="1743"/>
                </a:lnTo>
                <a:lnTo>
                  <a:pt x="124" y="1729"/>
                </a:lnTo>
                <a:lnTo>
                  <a:pt x="94" y="1710"/>
                </a:lnTo>
                <a:lnTo>
                  <a:pt x="67" y="1688"/>
                </a:lnTo>
                <a:lnTo>
                  <a:pt x="44" y="1662"/>
                </a:lnTo>
                <a:lnTo>
                  <a:pt x="25" y="1632"/>
                </a:lnTo>
                <a:lnTo>
                  <a:pt x="12" y="1598"/>
                </a:lnTo>
                <a:lnTo>
                  <a:pt x="3" y="1563"/>
                </a:lnTo>
                <a:lnTo>
                  <a:pt x="0" y="1527"/>
                </a:lnTo>
                <a:lnTo>
                  <a:pt x="0" y="1023"/>
                </a:lnTo>
                <a:lnTo>
                  <a:pt x="3" y="987"/>
                </a:lnTo>
                <a:lnTo>
                  <a:pt x="12" y="951"/>
                </a:lnTo>
                <a:lnTo>
                  <a:pt x="25" y="919"/>
                </a:lnTo>
                <a:lnTo>
                  <a:pt x="44" y="888"/>
                </a:lnTo>
                <a:lnTo>
                  <a:pt x="67" y="862"/>
                </a:lnTo>
                <a:lnTo>
                  <a:pt x="94" y="839"/>
                </a:lnTo>
                <a:lnTo>
                  <a:pt x="124" y="821"/>
                </a:lnTo>
                <a:lnTo>
                  <a:pt x="156" y="806"/>
                </a:lnTo>
                <a:lnTo>
                  <a:pt x="191" y="797"/>
                </a:lnTo>
                <a:lnTo>
                  <a:pt x="229" y="795"/>
                </a:lnTo>
                <a:lnTo>
                  <a:pt x="344" y="795"/>
                </a:lnTo>
                <a:lnTo>
                  <a:pt x="352" y="755"/>
                </a:lnTo>
                <a:lnTo>
                  <a:pt x="365" y="717"/>
                </a:lnTo>
                <a:lnTo>
                  <a:pt x="384" y="682"/>
                </a:lnTo>
                <a:lnTo>
                  <a:pt x="406" y="650"/>
                </a:lnTo>
                <a:lnTo>
                  <a:pt x="434" y="623"/>
                </a:lnTo>
                <a:lnTo>
                  <a:pt x="465" y="598"/>
                </a:lnTo>
                <a:lnTo>
                  <a:pt x="499" y="578"/>
                </a:lnTo>
                <a:lnTo>
                  <a:pt x="536" y="564"/>
                </a:lnTo>
                <a:lnTo>
                  <a:pt x="576" y="555"/>
                </a:lnTo>
                <a:lnTo>
                  <a:pt x="617" y="552"/>
                </a:lnTo>
                <a:lnTo>
                  <a:pt x="622" y="552"/>
                </a:lnTo>
                <a:lnTo>
                  <a:pt x="633" y="552"/>
                </a:lnTo>
                <a:lnTo>
                  <a:pt x="651" y="552"/>
                </a:lnTo>
                <a:lnTo>
                  <a:pt x="676" y="552"/>
                </a:lnTo>
                <a:lnTo>
                  <a:pt x="705" y="552"/>
                </a:lnTo>
                <a:lnTo>
                  <a:pt x="739" y="552"/>
                </a:lnTo>
                <a:lnTo>
                  <a:pt x="775" y="551"/>
                </a:lnTo>
                <a:lnTo>
                  <a:pt x="815" y="551"/>
                </a:lnTo>
                <a:lnTo>
                  <a:pt x="856" y="551"/>
                </a:lnTo>
                <a:lnTo>
                  <a:pt x="898" y="551"/>
                </a:lnTo>
                <a:lnTo>
                  <a:pt x="940" y="551"/>
                </a:lnTo>
                <a:lnTo>
                  <a:pt x="982" y="551"/>
                </a:lnTo>
                <a:lnTo>
                  <a:pt x="1022" y="549"/>
                </a:lnTo>
                <a:lnTo>
                  <a:pt x="1059" y="549"/>
                </a:lnTo>
                <a:lnTo>
                  <a:pt x="1093" y="549"/>
                </a:lnTo>
                <a:lnTo>
                  <a:pt x="1123" y="549"/>
                </a:lnTo>
                <a:lnTo>
                  <a:pt x="1147" y="549"/>
                </a:lnTo>
                <a:lnTo>
                  <a:pt x="1166" y="549"/>
                </a:lnTo>
                <a:lnTo>
                  <a:pt x="1178" y="549"/>
                </a:lnTo>
                <a:lnTo>
                  <a:pt x="1183" y="548"/>
                </a:lnTo>
                <a:lnTo>
                  <a:pt x="1352" y="533"/>
                </a:lnTo>
                <a:lnTo>
                  <a:pt x="1519" y="511"/>
                </a:lnTo>
                <a:lnTo>
                  <a:pt x="1683" y="482"/>
                </a:lnTo>
                <a:lnTo>
                  <a:pt x="1847" y="447"/>
                </a:lnTo>
                <a:lnTo>
                  <a:pt x="2009" y="406"/>
                </a:lnTo>
                <a:lnTo>
                  <a:pt x="2169" y="357"/>
                </a:lnTo>
                <a:lnTo>
                  <a:pt x="2326" y="303"/>
                </a:lnTo>
                <a:lnTo>
                  <a:pt x="2482" y="242"/>
                </a:lnTo>
                <a:lnTo>
                  <a:pt x="2636" y="175"/>
                </a:lnTo>
                <a:lnTo>
                  <a:pt x="2786" y="102"/>
                </a:lnTo>
                <a:lnTo>
                  <a:pt x="2935" y="23"/>
                </a:lnTo>
                <a:lnTo>
                  <a:pt x="2964" y="9"/>
                </a:lnTo>
                <a:lnTo>
                  <a:pt x="2995" y="2"/>
                </a:lnTo>
                <a:lnTo>
                  <a:pt x="302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54" grpId="0"/>
      <p:bldP spid="55" grpId="0"/>
      <p:bldP spid="56" grpId="0"/>
      <p:bldP spid="57" grpId="0"/>
      <p:bldP spid="58" grpId="0"/>
      <p:bldP spid="6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546878" y="4775168"/>
            <a:ext cx="1939080" cy="1404973"/>
            <a:chOff x="4546878" y="4775168"/>
            <a:chExt cx="1939080" cy="1404973"/>
          </a:xfrm>
        </p:grpSpPr>
        <p:sp>
          <p:nvSpPr>
            <p:cNvPr id="102" name="Freeform 111"/>
            <p:cNvSpPr/>
            <p:nvPr/>
          </p:nvSpPr>
          <p:spPr bwMode="auto">
            <a:xfrm rot="21330646">
              <a:off x="4546878" y="4775168"/>
              <a:ext cx="1402112" cy="1404973"/>
            </a:xfrm>
            <a:custGeom>
              <a:avLst/>
              <a:gdLst>
                <a:gd name="T0" fmla="*/ 407 w 414"/>
                <a:gd name="T1" fmla="*/ 218 h 414"/>
                <a:gd name="T2" fmla="*/ 195 w 414"/>
                <a:gd name="T3" fmla="*/ 407 h 414"/>
                <a:gd name="T4" fmla="*/ 6 w 414"/>
                <a:gd name="T5" fmla="*/ 196 h 414"/>
                <a:gd name="T6" fmla="*/ 218 w 414"/>
                <a:gd name="T7" fmla="*/ 7 h 414"/>
                <a:gd name="T8" fmla="*/ 407 w 414"/>
                <a:gd name="T9" fmla="*/ 21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414">
                  <a:moveTo>
                    <a:pt x="407" y="218"/>
                  </a:moveTo>
                  <a:cubicBezTo>
                    <a:pt x="401" y="329"/>
                    <a:pt x="306" y="414"/>
                    <a:pt x="195" y="407"/>
                  </a:cubicBezTo>
                  <a:cubicBezTo>
                    <a:pt x="85" y="401"/>
                    <a:pt x="0" y="306"/>
                    <a:pt x="6" y="196"/>
                  </a:cubicBezTo>
                  <a:cubicBezTo>
                    <a:pt x="13" y="85"/>
                    <a:pt x="108" y="0"/>
                    <a:pt x="218" y="7"/>
                  </a:cubicBezTo>
                  <a:cubicBezTo>
                    <a:pt x="329" y="13"/>
                    <a:pt x="414" y="108"/>
                    <a:pt x="407" y="2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0" name="Freeform 107"/>
            <p:cNvSpPr/>
            <p:nvPr/>
          </p:nvSpPr>
          <p:spPr bwMode="auto">
            <a:xfrm rot="21330646">
              <a:off x="5747703" y="5036307"/>
              <a:ext cx="738255" cy="935695"/>
            </a:xfrm>
            <a:custGeom>
              <a:avLst/>
              <a:gdLst>
                <a:gd name="T0" fmla="*/ 23 w 218"/>
                <a:gd name="T1" fmla="*/ 0 h 276"/>
                <a:gd name="T2" fmla="*/ 98 w 218"/>
                <a:gd name="T3" fmla="*/ 72 h 276"/>
                <a:gd name="T4" fmla="*/ 218 w 218"/>
                <a:gd name="T5" fmla="*/ 25 h 276"/>
                <a:gd name="T6" fmla="*/ 218 w 218"/>
                <a:gd name="T7" fmla="*/ 276 h 276"/>
                <a:gd name="T8" fmla="*/ 140 w 218"/>
                <a:gd name="T9" fmla="*/ 207 h 276"/>
                <a:gd name="T10" fmla="*/ 0 w 218"/>
                <a:gd name="T11" fmla="*/ 249 h 276"/>
                <a:gd name="T12" fmla="*/ 23 w 218"/>
                <a:gd name="T1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76">
                  <a:moveTo>
                    <a:pt x="23" y="0"/>
                  </a:moveTo>
                  <a:cubicBezTo>
                    <a:pt x="23" y="0"/>
                    <a:pt x="49" y="50"/>
                    <a:pt x="98" y="72"/>
                  </a:cubicBezTo>
                  <a:cubicBezTo>
                    <a:pt x="147" y="94"/>
                    <a:pt x="192" y="49"/>
                    <a:pt x="218" y="25"/>
                  </a:cubicBezTo>
                  <a:cubicBezTo>
                    <a:pt x="149" y="117"/>
                    <a:pt x="218" y="276"/>
                    <a:pt x="218" y="276"/>
                  </a:cubicBezTo>
                  <a:cubicBezTo>
                    <a:pt x="218" y="276"/>
                    <a:pt x="184" y="231"/>
                    <a:pt x="140" y="207"/>
                  </a:cubicBezTo>
                  <a:cubicBezTo>
                    <a:pt x="72" y="174"/>
                    <a:pt x="0" y="249"/>
                    <a:pt x="0" y="249"/>
                  </a:cubicBezTo>
                  <a:cubicBezTo>
                    <a:pt x="0" y="249"/>
                    <a:pt x="94" y="105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296530" y="4157413"/>
            <a:ext cx="1512052" cy="2006025"/>
            <a:chOff x="6289926" y="4122270"/>
            <a:chExt cx="1684738" cy="2235128"/>
          </a:xfrm>
        </p:grpSpPr>
        <p:sp>
          <p:nvSpPr>
            <p:cNvPr id="12330" name="Freeform 108"/>
            <p:cNvSpPr/>
            <p:nvPr/>
          </p:nvSpPr>
          <p:spPr bwMode="auto">
            <a:xfrm rot="21330646">
              <a:off x="6747188" y="4122270"/>
              <a:ext cx="1227476" cy="1045745"/>
            </a:xfrm>
            <a:custGeom>
              <a:avLst/>
              <a:gdLst>
                <a:gd name="T0" fmla="*/ 0 w 325"/>
                <a:gd name="T1" fmla="*/ 191 h 277"/>
                <a:gd name="T2" fmla="*/ 102 w 325"/>
                <a:gd name="T3" fmla="*/ 132 h 277"/>
                <a:gd name="T4" fmla="*/ 94 w 325"/>
                <a:gd name="T5" fmla="*/ 0 h 277"/>
                <a:gd name="T6" fmla="*/ 325 w 325"/>
                <a:gd name="T7" fmla="*/ 85 h 277"/>
                <a:gd name="T8" fmla="*/ 242 w 325"/>
                <a:gd name="T9" fmla="*/ 129 h 277"/>
                <a:gd name="T10" fmla="*/ 240 w 325"/>
                <a:gd name="T11" fmla="*/ 277 h 277"/>
                <a:gd name="T12" fmla="*/ 0 w 325"/>
                <a:gd name="T13" fmla="*/ 191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5" h="277">
                  <a:moveTo>
                    <a:pt x="0" y="191"/>
                  </a:moveTo>
                  <a:cubicBezTo>
                    <a:pt x="0" y="191"/>
                    <a:pt x="71" y="176"/>
                    <a:pt x="102" y="132"/>
                  </a:cubicBezTo>
                  <a:cubicBezTo>
                    <a:pt x="130" y="92"/>
                    <a:pt x="111" y="32"/>
                    <a:pt x="94" y="0"/>
                  </a:cubicBezTo>
                  <a:cubicBezTo>
                    <a:pt x="164" y="92"/>
                    <a:pt x="325" y="85"/>
                    <a:pt x="325" y="85"/>
                  </a:cubicBezTo>
                  <a:cubicBezTo>
                    <a:pt x="325" y="85"/>
                    <a:pt x="278" y="94"/>
                    <a:pt x="242" y="129"/>
                  </a:cubicBezTo>
                  <a:cubicBezTo>
                    <a:pt x="192" y="185"/>
                    <a:pt x="240" y="277"/>
                    <a:pt x="240" y="277"/>
                  </a:cubicBezTo>
                  <a:cubicBezTo>
                    <a:pt x="240" y="277"/>
                    <a:pt x="130" y="166"/>
                    <a:pt x="0" y="1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8" name="Freeform 113"/>
            <p:cNvSpPr/>
            <p:nvPr/>
          </p:nvSpPr>
          <p:spPr bwMode="auto">
            <a:xfrm rot="21330646">
              <a:off x="6289926" y="4795157"/>
              <a:ext cx="1559054" cy="1562241"/>
            </a:xfrm>
            <a:custGeom>
              <a:avLst/>
              <a:gdLst>
                <a:gd name="T0" fmla="*/ 407 w 413"/>
                <a:gd name="T1" fmla="*/ 218 h 414"/>
                <a:gd name="T2" fmla="*/ 195 w 413"/>
                <a:gd name="T3" fmla="*/ 407 h 414"/>
                <a:gd name="T4" fmla="*/ 6 w 413"/>
                <a:gd name="T5" fmla="*/ 196 h 414"/>
                <a:gd name="T6" fmla="*/ 218 w 413"/>
                <a:gd name="T7" fmla="*/ 7 h 414"/>
                <a:gd name="T8" fmla="*/ 407 w 413"/>
                <a:gd name="T9" fmla="*/ 21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414">
                  <a:moveTo>
                    <a:pt x="407" y="218"/>
                  </a:moveTo>
                  <a:cubicBezTo>
                    <a:pt x="401" y="329"/>
                    <a:pt x="306" y="414"/>
                    <a:pt x="195" y="407"/>
                  </a:cubicBezTo>
                  <a:cubicBezTo>
                    <a:pt x="84" y="401"/>
                    <a:pt x="0" y="306"/>
                    <a:pt x="6" y="196"/>
                  </a:cubicBezTo>
                  <a:cubicBezTo>
                    <a:pt x="12" y="85"/>
                    <a:pt x="107" y="0"/>
                    <a:pt x="218" y="7"/>
                  </a:cubicBezTo>
                  <a:cubicBezTo>
                    <a:pt x="329" y="13"/>
                    <a:pt x="413" y="108"/>
                    <a:pt x="407" y="21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2339" name="Freeform 114"/>
          <p:cNvSpPr/>
          <p:nvPr/>
        </p:nvSpPr>
        <p:spPr bwMode="auto">
          <a:xfrm>
            <a:off x="6382483" y="4849917"/>
            <a:ext cx="1230425" cy="1227563"/>
          </a:xfrm>
          <a:custGeom>
            <a:avLst/>
            <a:gdLst>
              <a:gd name="T0" fmla="*/ 357 w 363"/>
              <a:gd name="T1" fmla="*/ 191 h 362"/>
              <a:gd name="T2" fmla="*/ 171 w 363"/>
              <a:gd name="T3" fmla="*/ 357 h 362"/>
              <a:gd name="T4" fmla="*/ 6 w 363"/>
              <a:gd name="T5" fmla="*/ 171 h 362"/>
              <a:gd name="T6" fmla="*/ 191 w 363"/>
              <a:gd name="T7" fmla="*/ 5 h 362"/>
              <a:gd name="T8" fmla="*/ 357 w 363"/>
              <a:gd name="T9" fmla="*/ 191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3" h="362">
                <a:moveTo>
                  <a:pt x="357" y="191"/>
                </a:moveTo>
                <a:cubicBezTo>
                  <a:pt x="351" y="288"/>
                  <a:pt x="268" y="362"/>
                  <a:pt x="171" y="357"/>
                </a:cubicBezTo>
                <a:cubicBezTo>
                  <a:pt x="75" y="351"/>
                  <a:pt x="0" y="268"/>
                  <a:pt x="6" y="171"/>
                </a:cubicBezTo>
                <a:cubicBezTo>
                  <a:pt x="11" y="74"/>
                  <a:pt x="95" y="0"/>
                  <a:pt x="191" y="5"/>
                </a:cubicBezTo>
                <a:cubicBezTo>
                  <a:pt x="288" y="11"/>
                  <a:pt x="363" y="94"/>
                  <a:pt x="357" y="1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269136" y="2730040"/>
            <a:ext cx="1963210" cy="1749598"/>
            <a:chOff x="6259404" y="2531881"/>
            <a:chExt cx="2187421" cy="1949415"/>
          </a:xfrm>
        </p:grpSpPr>
        <p:sp>
          <p:nvSpPr>
            <p:cNvPr id="12331" name="Freeform 109"/>
            <p:cNvSpPr/>
            <p:nvPr/>
          </p:nvSpPr>
          <p:spPr bwMode="auto">
            <a:xfrm rot="21330646">
              <a:off x="6259404" y="2531881"/>
              <a:ext cx="1176465" cy="1252982"/>
            </a:xfrm>
            <a:custGeom>
              <a:avLst/>
              <a:gdLst>
                <a:gd name="T0" fmla="*/ 161 w 312"/>
                <a:gd name="T1" fmla="*/ 332 h 332"/>
                <a:gd name="T2" fmla="*/ 133 w 312"/>
                <a:gd name="T3" fmla="*/ 221 h 332"/>
                <a:gd name="T4" fmla="*/ 0 w 312"/>
                <a:gd name="T5" fmla="*/ 193 h 332"/>
                <a:gd name="T6" fmla="*/ 156 w 312"/>
                <a:gd name="T7" fmla="*/ 0 h 332"/>
                <a:gd name="T8" fmla="*/ 171 w 312"/>
                <a:gd name="T9" fmla="*/ 86 h 332"/>
                <a:gd name="T10" fmla="*/ 312 w 312"/>
                <a:gd name="T11" fmla="*/ 130 h 332"/>
                <a:gd name="T12" fmla="*/ 161 w 312"/>
                <a:gd name="T13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2" h="332">
                  <a:moveTo>
                    <a:pt x="161" y="332"/>
                  </a:moveTo>
                  <a:cubicBezTo>
                    <a:pt x="161" y="332"/>
                    <a:pt x="166" y="263"/>
                    <a:pt x="133" y="221"/>
                  </a:cubicBezTo>
                  <a:cubicBezTo>
                    <a:pt x="103" y="182"/>
                    <a:pt x="35" y="186"/>
                    <a:pt x="0" y="193"/>
                  </a:cubicBezTo>
                  <a:cubicBezTo>
                    <a:pt x="108" y="152"/>
                    <a:pt x="156" y="0"/>
                    <a:pt x="156" y="0"/>
                  </a:cubicBezTo>
                  <a:cubicBezTo>
                    <a:pt x="156" y="0"/>
                    <a:pt x="147" y="41"/>
                    <a:pt x="171" y="86"/>
                  </a:cubicBezTo>
                  <a:cubicBezTo>
                    <a:pt x="210" y="149"/>
                    <a:pt x="312" y="130"/>
                    <a:pt x="312" y="130"/>
                  </a:cubicBezTo>
                  <a:cubicBezTo>
                    <a:pt x="312" y="130"/>
                    <a:pt x="159" y="202"/>
                    <a:pt x="161" y="33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0" name="Freeform 115"/>
            <p:cNvSpPr/>
            <p:nvPr/>
          </p:nvSpPr>
          <p:spPr bwMode="auto">
            <a:xfrm rot="21330646">
              <a:off x="6884583" y="2919055"/>
              <a:ext cx="1562242" cy="1562241"/>
            </a:xfrm>
            <a:custGeom>
              <a:avLst/>
              <a:gdLst>
                <a:gd name="T0" fmla="*/ 407 w 413"/>
                <a:gd name="T1" fmla="*/ 218 h 414"/>
                <a:gd name="T2" fmla="*/ 195 w 413"/>
                <a:gd name="T3" fmla="*/ 407 h 414"/>
                <a:gd name="T4" fmla="*/ 6 w 413"/>
                <a:gd name="T5" fmla="*/ 195 h 414"/>
                <a:gd name="T6" fmla="*/ 218 w 413"/>
                <a:gd name="T7" fmla="*/ 6 h 414"/>
                <a:gd name="T8" fmla="*/ 407 w 413"/>
                <a:gd name="T9" fmla="*/ 21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414">
                  <a:moveTo>
                    <a:pt x="407" y="218"/>
                  </a:moveTo>
                  <a:cubicBezTo>
                    <a:pt x="400" y="329"/>
                    <a:pt x="306" y="414"/>
                    <a:pt x="195" y="407"/>
                  </a:cubicBezTo>
                  <a:cubicBezTo>
                    <a:pt x="84" y="401"/>
                    <a:pt x="0" y="306"/>
                    <a:pt x="6" y="195"/>
                  </a:cubicBezTo>
                  <a:cubicBezTo>
                    <a:pt x="12" y="85"/>
                    <a:pt x="107" y="0"/>
                    <a:pt x="218" y="6"/>
                  </a:cubicBezTo>
                  <a:cubicBezTo>
                    <a:pt x="328" y="13"/>
                    <a:pt x="413" y="108"/>
                    <a:pt x="407" y="2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2341" name="Freeform 116"/>
          <p:cNvSpPr/>
          <p:nvPr/>
        </p:nvSpPr>
        <p:spPr bwMode="auto">
          <a:xfrm>
            <a:off x="6916082" y="3166343"/>
            <a:ext cx="1227563" cy="1224700"/>
          </a:xfrm>
          <a:custGeom>
            <a:avLst/>
            <a:gdLst>
              <a:gd name="T0" fmla="*/ 357 w 362"/>
              <a:gd name="T1" fmla="*/ 191 h 362"/>
              <a:gd name="T2" fmla="*/ 171 w 362"/>
              <a:gd name="T3" fmla="*/ 356 h 362"/>
              <a:gd name="T4" fmla="*/ 6 w 362"/>
              <a:gd name="T5" fmla="*/ 171 h 362"/>
              <a:gd name="T6" fmla="*/ 191 w 362"/>
              <a:gd name="T7" fmla="*/ 5 h 362"/>
              <a:gd name="T8" fmla="*/ 357 w 362"/>
              <a:gd name="T9" fmla="*/ 191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2" h="362">
                <a:moveTo>
                  <a:pt x="357" y="191"/>
                </a:moveTo>
                <a:cubicBezTo>
                  <a:pt x="351" y="288"/>
                  <a:pt x="268" y="362"/>
                  <a:pt x="171" y="356"/>
                </a:cubicBezTo>
                <a:cubicBezTo>
                  <a:pt x="74" y="351"/>
                  <a:pt x="0" y="268"/>
                  <a:pt x="6" y="171"/>
                </a:cubicBezTo>
                <a:cubicBezTo>
                  <a:pt x="11" y="74"/>
                  <a:pt x="94" y="0"/>
                  <a:pt x="191" y="5"/>
                </a:cubicBezTo>
                <a:cubicBezTo>
                  <a:pt x="288" y="11"/>
                  <a:pt x="362" y="94"/>
                  <a:pt x="357" y="1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831418" y="2073499"/>
            <a:ext cx="1930031" cy="1758698"/>
            <a:chOff x="4657489" y="1800358"/>
            <a:chExt cx="2150453" cy="1959554"/>
          </a:xfrm>
        </p:grpSpPr>
        <p:sp>
          <p:nvSpPr>
            <p:cNvPr id="12332" name="Freeform 110"/>
            <p:cNvSpPr/>
            <p:nvPr/>
          </p:nvSpPr>
          <p:spPr bwMode="auto">
            <a:xfrm rot="21330646">
              <a:off x="4657489" y="2564318"/>
              <a:ext cx="1189218" cy="1195594"/>
            </a:xfrm>
            <a:custGeom>
              <a:avLst/>
              <a:gdLst>
                <a:gd name="T0" fmla="*/ 315 w 315"/>
                <a:gd name="T1" fmla="*/ 211 h 316"/>
                <a:gd name="T2" fmla="*/ 211 w 315"/>
                <a:gd name="T3" fmla="*/ 202 h 316"/>
                <a:gd name="T4" fmla="*/ 138 w 315"/>
                <a:gd name="T5" fmla="*/ 316 h 316"/>
                <a:gd name="T6" fmla="*/ 0 w 315"/>
                <a:gd name="T7" fmla="*/ 114 h 316"/>
                <a:gd name="T8" fmla="*/ 95 w 315"/>
                <a:gd name="T9" fmla="*/ 123 h 316"/>
                <a:gd name="T10" fmla="*/ 179 w 315"/>
                <a:gd name="T11" fmla="*/ 0 h 316"/>
                <a:gd name="T12" fmla="*/ 315 w 315"/>
                <a:gd name="T13" fmla="*/ 211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316">
                  <a:moveTo>
                    <a:pt x="315" y="211"/>
                  </a:moveTo>
                  <a:cubicBezTo>
                    <a:pt x="315" y="211"/>
                    <a:pt x="261" y="184"/>
                    <a:pt x="211" y="202"/>
                  </a:cubicBezTo>
                  <a:cubicBezTo>
                    <a:pt x="165" y="219"/>
                    <a:pt x="142" y="280"/>
                    <a:pt x="138" y="316"/>
                  </a:cubicBezTo>
                  <a:cubicBezTo>
                    <a:pt x="133" y="200"/>
                    <a:pt x="0" y="114"/>
                    <a:pt x="0" y="114"/>
                  </a:cubicBezTo>
                  <a:cubicBezTo>
                    <a:pt x="0" y="114"/>
                    <a:pt x="46" y="132"/>
                    <a:pt x="95" y="123"/>
                  </a:cubicBezTo>
                  <a:cubicBezTo>
                    <a:pt x="170" y="103"/>
                    <a:pt x="179" y="0"/>
                    <a:pt x="179" y="0"/>
                  </a:cubicBezTo>
                  <a:cubicBezTo>
                    <a:pt x="179" y="0"/>
                    <a:pt x="163" y="135"/>
                    <a:pt x="315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2" name="Freeform 117"/>
            <p:cNvSpPr/>
            <p:nvPr/>
          </p:nvSpPr>
          <p:spPr bwMode="auto">
            <a:xfrm rot="21330646">
              <a:off x="5248888" y="1800358"/>
              <a:ext cx="1559054" cy="1562241"/>
            </a:xfrm>
            <a:custGeom>
              <a:avLst/>
              <a:gdLst>
                <a:gd name="T0" fmla="*/ 407 w 413"/>
                <a:gd name="T1" fmla="*/ 218 h 414"/>
                <a:gd name="T2" fmla="*/ 195 w 413"/>
                <a:gd name="T3" fmla="*/ 407 h 414"/>
                <a:gd name="T4" fmla="*/ 6 w 413"/>
                <a:gd name="T5" fmla="*/ 196 h 414"/>
                <a:gd name="T6" fmla="*/ 218 w 413"/>
                <a:gd name="T7" fmla="*/ 7 h 414"/>
                <a:gd name="T8" fmla="*/ 407 w 413"/>
                <a:gd name="T9" fmla="*/ 21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414">
                  <a:moveTo>
                    <a:pt x="407" y="218"/>
                  </a:moveTo>
                  <a:cubicBezTo>
                    <a:pt x="401" y="329"/>
                    <a:pt x="306" y="414"/>
                    <a:pt x="195" y="407"/>
                  </a:cubicBezTo>
                  <a:cubicBezTo>
                    <a:pt x="85" y="401"/>
                    <a:pt x="0" y="306"/>
                    <a:pt x="6" y="196"/>
                  </a:cubicBezTo>
                  <a:cubicBezTo>
                    <a:pt x="13" y="85"/>
                    <a:pt x="107" y="0"/>
                    <a:pt x="218" y="7"/>
                  </a:cubicBezTo>
                  <a:cubicBezTo>
                    <a:pt x="329" y="13"/>
                    <a:pt x="413" y="108"/>
                    <a:pt x="407" y="2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2343" name="Freeform 118"/>
          <p:cNvSpPr/>
          <p:nvPr/>
        </p:nvSpPr>
        <p:spPr bwMode="auto">
          <a:xfrm>
            <a:off x="5448152" y="2162199"/>
            <a:ext cx="1227563" cy="1227563"/>
          </a:xfrm>
          <a:custGeom>
            <a:avLst/>
            <a:gdLst>
              <a:gd name="T0" fmla="*/ 356 w 362"/>
              <a:gd name="T1" fmla="*/ 191 h 362"/>
              <a:gd name="T2" fmla="*/ 171 w 362"/>
              <a:gd name="T3" fmla="*/ 357 h 362"/>
              <a:gd name="T4" fmla="*/ 5 w 362"/>
              <a:gd name="T5" fmla="*/ 171 h 362"/>
              <a:gd name="T6" fmla="*/ 191 w 362"/>
              <a:gd name="T7" fmla="*/ 5 h 362"/>
              <a:gd name="T8" fmla="*/ 356 w 362"/>
              <a:gd name="T9" fmla="*/ 191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2" h="362">
                <a:moveTo>
                  <a:pt x="356" y="191"/>
                </a:moveTo>
                <a:cubicBezTo>
                  <a:pt x="351" y="288"/>
                  <a:pt x="268" y="362"/>
                  <a:pt x="171" y="357"/>
                </a:cubicBezTo>
                <a:cubicBezTo>
                  <a:pt x="74" y="351"/>
                  <a:pt x="0" y="268"/>
                  <a:pt x="5" y="171"/>
                </a:cubicBezTo>
                <a:cubicBezTo>
                  <a:pt x="11" y="74"/>
                  <a:pt x="94" y="0"/>
                  <a:pt x="191" y="5"/>
                </a:cubicBezTo>
                <a:cubicBezTo>
                  <a:pt x="288" y="11"/>
                  <a:pt x="362" y="94"/>
                  <a:pt x="356" y="1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959654" y="3145159"/>
            <a:ext cx="1399251" cy="1995087"/>
            <a:chOff x="3959654" y="3145159"/>
            <a:chExt cx="1399251" cy="1995087"/>
          </a:xfrm>
        </p:grpSpPr>
        <p:sp>
          <p:nvSpPr>
            <p:cNvPr id="101" name="Freeform 100"/>
            <p:cNvSpPr/>
            <p:nvPr/>
          </p:nvSpPr>
          <p:spPr bwMode="auto">
            <a:xfrm rot="21330646">
              <a:off x="4450586" y="4112985"/>
              <a:ext cx="900288" cy="1027261"/>
            </a:xfrm>
            <a:custGeom>
              <a:avLst/>
              <a:gdLst>
                <a:gd name="connsiteX0" fmla="*/ 175805 w 900288"/>
                <a:gd name="connsiteY0" fmla="*/ 997323 h 1027261"/>
                <a:gd name="connsiteX1" fmla="*/ 161380 w 900288"/>
                <a:gd name="connsiteY1" fmla="*/ 1020602 h 1027261"/>
                <a:gd name="connsiteX2" fmla="*/ 157933 w 900288"/>
                <a:gd name="connsiteY2" fmla="*/ 1023178 h 1027261"/>
                <a:gd name="connsiteX3" fmla="*/ 152660 w 900288"/>
                <a:gd name="connsiteY3" fmla="*/ 1027261 h 1027261"/>
                <a:gd name="connsiteX4" fmla="*/ 172220 w 900288"/>
                <a:gd name="connsiteY4" fmla="*/ 1002364 h 1027261"/>
                <a:gd name="connsiteX5" fmla="*/ 831373 w 900288"/>
                <a:gd name="connsiteY5" fmla="*/ 90477 h 1027261"/>
                <a:gd name="connsiteX6" fmla="*/ 798921 w 900288"/>
                <a:gd name="connsiteY6" fmla="*/ 147902 h 1027261"/>
                <a:gd name="connsiteX7" fmla="*/ 698844 w 900288"/>
                <a:gd name="connsiteY7" fmla="*/ 430568 h 1027261"/>
                <a:gd name="connsiteX8" fmla="*/ 893963 w 900288"/>
                <a:gd name="connsiteY8" fmla="*/ 727590 h 1027261"/>
                <a:gd name="connsiteX9" fmla="*/ 900288 w 900288"/>
                <a:gd name="connsiteY9" fmla="*/ 731331 h 1027261"/>
                <a:gd name="connsiteX10" fmla="*/ 766924 w 900288"/>
                <a:gd name="connsiteY10" fmla="*/ 710504 h 1027261"/>
                <a:gd name="connsiteX11" fmla="*/ 277116 w 900288"/>
                <a:gd name="connsiteY11" fmla="*/ 881035 h 1027261"/>
                <a:gd name="connsiteX12" fmla="*/ 195225 w 900288"/>
                <a:gd name="connsiteY12" fmla="*/ 969663 h 1027261"/>
                <a:gd name="connsiteX13" fmla="*/ 217541 w 900288"/>
                <a:gd name="connsiteY13" fmla="*/ 934876 h 1027261"/>
                <a:gd name="connsiteX14" fmla="*/ 305320 w 900288"/>
                <a:gd name="connsiteY14" fmla="*/ 715353 h 1027261"/>
                <a:gd name="connsiteX15" fmla="*/ 0 w 900288"/>
                <a:gd name="connsiteY15" fmla="*/ 339030 h 1027261"/>
                <a:gd name="connsiteX16" fmla="*/ 790241 w 900288"/>
                <a:gd name="connsiteY16" fmla="*/ 139161 h 1027261"/>
                <a:gd name="connsiteX17" fmla="*/ 888821 w 900288"/>
                <a:gd name="connsiteY17" fmla="*/ 0 h 1027261"/>
                <a:gd name="connsiteX18" fmla="*/ 844178 w 900288"/>
                <a:gd name="connsiteY18" fmla="*/ 75322 h 1027261"/>
                <a:gd name="connsiteX19" fmla="*/ 831373 w 900288"/>
                <a:gd name="connsiteY19" fmla="*/ 90477 h 1027261"/>
                <a:gd name="connsiteX20" fmla="*/ 832289 w 900288"/>
                <a:gd name="connsiteY20" fmla="*/ 88856 h 1027261"/>
                <a:gd name="connsiteX21" fmla="*/ 888821 w 900288"/>
                <a:gd name="connsiteY21" fmla="*/ 0 h 1027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00288" h="1027261">
                  <a:moveTo>
                    <a:pt x="175805" y="997323"/>
                  </a:moveTo>
                  <a:lnTo>
                    <a:pt x="161380" y="1020602"/>
                  </a:lnTo>
                  <a:lnTo>
                    <a:pt x="157933" y="1023178"/>
                  </a:lnTo>
                  <a:cubicBezTo>
                    <a:pt x="154463" y="1025831"/>
                    <a:pt x="152660" y="1027261"/>
                    <a:pt x="152660" y="1027261"/>
                  </a:cubicBezTo>
                  <a:cubicBezTo>
                    <a:pt x="152660" y="1027261"/>
                    <a:pt x="160293" y="1018362"/>
                    <a:pt x="172220" y="1002364"/>
                  </a:cubicBezTo>
                  <a:close/>
                  <a:moveTo>
                    <a:pt x="831373" y="90477"/>
                  </a:moveTo>
                  <a:lnTo>
                    <a:pt x="798921" y="147902"/>
                  </a:lnTo>
                  <a:cubicBezTo>
                    <a:pt x="753123" y="233083"/>
                    <a:pt x="705629" y="340725"/>
                    <a:pt x="698844" y="430568"/>
                  </a:cubicBezTo>
                  <a:cubicBezTo>
                    <a:pt x="686122" y="565333"/>
                    <a:pt x="793621" y="663863"/>
                    <a:pt x="893963" y="727590"/>
                  </a:cubicBezTo>
                  <a:lnTo>
                    <a:pt x="900288" y="731331"/>
                  </a:lnTo>
                  <a:lnTo>
                    <a:pt x="766924" y="710504"/>
                  </a:lnTo>
                  <a:cubicBezTo>
                    <a:pt x="580654" y="698626"/>
                    <a:pt x="407083" y="764802"/>
                    <a:pt x="277116" y="881035"/>
                  </a:cubicBezTo>
                  <a:lnTo>
                    <a:pt x="195225" y="969663"/>
                  </a:lnTo>
                  <a:lnTo>
                    <a:pt x="217541" y="934876"/>
                  </a:lnTo>
                  <a:cubicBezTo>
                    <a:pt x="251889" y="878088"/>
                    <a:pt x="290054" y="800111"/>
                    <a:pt x="305320" y="715353"/>
                  </a:cubicBezTo>
                  <a:cubicBezTo>
                    <a:pt x="332460" y="464471"/>
                    <a:pt x="0" y="339030"/>
                    <a:pt x="0" y="339030"/>
                  </a:cubicBezTo>
                  <a:cubicBezTo>
                    <a:pt x="0" y="339030"/>
                    <a:pt x="519468" y="411710"/>
                    <a:pt x="790241" y="139161"/>
                  </a:cubicBezTo>
                  <a:close/>
                  <a:moveTo>
                    <a:pt x="888821" y="0"/>
                  </a:moveTo>
                  <a:cubicBezTo>
                    <a:pt x="875676" y="27123"/>
                    <a:pt x="860701" y="52179"/>
                    <a:pt x="844178" y="75322"/>
                  </a:cubicBezTo>
                  <a:lnTo>
                    <a:pt x="831373" y="90477"/>
                  </a:lnTo>
                  <a:lnTo>
                    <a:pt x="832289" y="88856"/>
                  </a:lnTo>
                  <a:cubicBezTo>
                    <a:pt x="864014" y="35280"/>
                    <a:pt x="888821" y="0"/>
                    <a:pt x="8888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4" name="Freeform 119"/>
            <p:cNvSpPr/>
            <p:nvPr/>
          </p:nvSpPr>
          <p:spPr bwMode="auto">
            <a:xfrm rot="21330646">
              <a:off x="3959654" y="3145159"/>
              <a:ext cx="1399251" cy="1404973"/>
            </a:xfrm>
            <a:custGeom>
              <a:avLst/>
              <a:gdLst>
                <a:gd name="T0" fmla="*/ 407 w 413"/>
                <a:gd name="T1" fmla="*/ 218 h 414"/>
                <a:gd name="T2" fmla="*/ 195 w 413"/>
                <a:gd name="T3" fmla="*/ 407 h 414"/>
                <a:gd name="T4" fmla="*/ 6 w 413"/>
                <a:gd name="T5" fmla="*/ 195 h 414"/>
                <a:gd name="T6" fmla="*/ 218 w 413"/>
                <a:gd name="T7" fmla="*/ 6 h 414"/>
                <a:gd name="T8" fmla="*/ 407 w 413"/>
                <a:gd name="T9" fmla="*/ 21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414">
                  <a:moveTo>
                    <a:pt x="407" y="218"/>
                  </a:moveTo>
                  <a:cubicBezTo>
                    <a:pt x="401" y="329"/>
                    <a:pt x="306" y="414"/>
                    <a:pt x="195" y="407"/>
                  </a:cubicBezTo>
                  <a:cubicBezTo>
                    <a:pt x="84" y="401"/>
                    <a:pt x="0" y="306"/>
                    <a:pt x="6" y="195"/>
                  </a:cubicBezTo>
                  <a:cubicBezTo>
                    <a:pt x="12" y="85"/>
                    <a:pt x="107" y="0"/>
                    <a:pt x="218" y="6"/>
                  </a:cubicBezTo>
                  <a:cubicBezTo>
                    <a:pt x="329" y="13"/>
                    <a:pt x="413" y="108"/>
                    <a:pt x="407" y="2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2346" name="Freeform 120"/>
          <p:cNvSpPr/>
          <p:nvPr/>
        </p:nvSpPr>
        <p:spPr bwMode="auto">
          <a:xfrm>
            <a:off x="4045503" y="3233975"/>
            <a:ext cx="1224701" cy="1227563"/>
          </a:xfrm>
          <a:custGeom>
            <a:avLst/>
            <a:gdLst>
              <a:gd name="T0" fmla="*/ 357 w 362"/>
              <a:gd name="T1" fmla="*/ 191 h 362"/>
              <a:gd name="T2" fmla="*/ 171 w 362"/>
              <a:gd name="T3" fmla="*/ 356 h 362"/>
              <a:gd name="T4" fmla="*/ 6 w 362"/>
              <a:gd name="T5" fmla="*/ 171 h 362"/>
              <a:gd name="T6" fmla="*/ 191 w 362"/>
              <a:gd name="T7" fmla="*/ 5 h 362"/>
              <a:gd name="T8" fmla="*/ 357 w 362"/>
              <a:gd name="T9" fmla="*/ 191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2" h="362">
                <a:moveTo>
                  <a:pt x="357" y="191"/>
                </a:moveTo>
                <a:cubicBezTo>
                  <a:pt x="351" y="288"/>
                  <a:pt x="268" y="362"/>
                  <a:pt x="171" y="356"/>
                </a:cubicBezTo>
                <a:cubicBezTo>
                  <a:pt x="74" y="351"/>
                  <a:pt x="0" y="268"/>
                  <a:pt x="6" y="171"/>
                </a:cubicBezTo>
                <a:cubicBezTo>
                  <a:pt x="11" y="74"/>
                  <a:pt x="94" y="0"/>
                  <a:pt x="191" y="5"/>
                </a:cubicBezTo>
                <a:cubicBezTo>
                  <a:pt x="288" y="11"/>
                  <a:pt x="362" y="94"/>
                  <a:pt x="357" y="1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2" name="Freeform 112"/>
          <p:cNvSpPr/>
          <p:nvPr/>
        </p:nvSpPr>
        <p:spPr bwMode="auto">
          <a:xfrm>
            <a:off x="4634153" y="4863873"/>
            <a:ext cx="1227563" cy="1227563"/>
          </a:xfrm>
          <a:custGeom>
            <a:avLst/>
            <a:gdLst>
              <a:gd name="T0" fmla="*/ 356 w 362"/>
              <a:gd name="T1" fmla="*/ 191 h 362"/>
              <a:gd name="T2" fmla="*/ 171 w 362"/>
              <a:gd name="T3" fmla="*/ 357 h 362"/>
              <a:gd name="T4" fmla="*/ 5 w 362"/>
              <a:gd name="T5" fmla="*/ 171 h 362"/>
              <a:gd name="T6" fmla="*/ 191 w 362"/>
              <a:gd name="T7" fmla="*/ 6 h 362"/>
              <a:gd name="T8" fmla="*/ 356 w 362"/>
              <a:gd name="T9" fmla="*/ 191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2" h="362">
                <a:moveTo>
                  <a:pt x="356" y="191"/>
                </a:moveTo>
                <a:cubicBezTo>
                  <a:pt x="351" y="288"/>
                  <a:pt x="268" y="362"/>
                  <a:pt x="171" y="357"/>
                </a:cubicBezTo>
                <a:cubicBezTo>
                  <a:pt x="74" y="351"/>
                  <a:pt x="0" y="268"/>
                  <a:pt x="5" y="171"/>
                </a:cubicBezTo>
                <a:cubicBezTo>
                  <a:pt x="11" y="74"/>
                  <a:pt x="94" y="0"/>
                  <a:pt x="191" y="6"/>
                </a:cubicBezTo>
                <a:cubicBezTo>
                  <a:pt x="288" y="11"/>
                  <a:pt x="362" y="94"/>
                  <a:pt x="356" y="1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4" name="Inhaltsplatzhalter 4"/>
          <p:cNvSpPr txBox="1"/>
          <p:nvPr/>
        </p:nvSpPr>
        <p:spPr>
          <a:xfrm>
            <a:off x="508001" y="2385845"/>
            <a:ext cx="3045301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1600" b="1" dirty="0" smtClean="0">
                <a:solidFill>
                  <a:srgbClr val="DE002E"/>
                </a:solidFill>
                <a:latin typeface="等线 Light" panose="02010600030101010101" charset="-122"/>
              </a:rPr>
              <a:t>TITLE GOES HERE</a:t>
            </a: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  <a:latin typeface="等线 Light" panose="02010600030101010101" charset="-122"/>
              </a:rPr>
              <a:t/>
            </a:r>
            <a:br>
              <a:rPr lang="en-US" sz="1400" b="1" dirty="0" smtClean="0">
                <a:solidFill>
                  <a:srgbClr val="FFFFFF">
                    <a:lumMod val="50000"/>
                  </a:srgbClr>
                </a:solidFill>
                <a:latin typeface="等线 Light" panose="02010600030101010101" charset="-122"/>
              </a:rPr>
            </a:br>
            <a:r>
              <a:rPr lang="en-US" sz="1100" dirty="0" smtClean="0">
                <a:solidFill>
                  <a:srgbClr val="FFFFFF">
                    <a:lumMod val="50000"/>
                  </a:srgbClr>
                </a:solidFill>
                <a:latin typeface="等线" panose="02010600030101010101" charset="-122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75" name="Inhaltsplatzhalter 4"/>
          <p:cNvSpPr txBox="1"/>
          <p:nvPr/>
        </p:nvSpPr>
        <p:spPr>
          <a:xfrm>
            <a:off x="508001" y="3764885"/>
            <a:ext cx="3045301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1600" b="1" dirty="0" smtClean="0">
                <a:solidFill>
                  <a:srgbClr val="003D69"/>
                </a:solidFill>
                <a:latin typeface="等线 Light" panose="02010600030101010101" charset="-122"/>
              </a:rPr>
              <a:t>TITLE GOES HERE</a:t>
            </a: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  <a:latin typeface="等线 Light" panose="02010600030101010101" charset="-122"/>
              </a:rPr>
              <a:t/>
            </a:r>
            <a:br>
              <a:rPr lang="en-US" sz="1400" b="1" dirty="0" smtClean="0">
                <a:solidFill>
                  <a:srgbClr val="FFFFFF">
                    <a:lumMod val="50000"/>
                  </a:srgbClr>
                </a:solidFill>
                <a:latin typeface="等线 Light" panose="02010600030101010101" charset="-122"/>
              </a:rPr>
            </a:br>
            <a:r>
              <a:rPr lang="en-US" sz="1100" dirty="0" smtClean="0">
                <a:solidFill>
                  <a:srgbClr val="FFFFFF">
                    <a:lumMod val="50000"/>
                  </a:srgbClr>
                </a:solidFill>
                <a:latin typeface="等线" panose="02010600030101010101" charset="-122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76" name="Inhaltsplatzhalter 4"/>
          <p:cNvSpPr txBox="1"/>
          <p:nvPr/>
        </p:nvSpPr>
        <p:spPr>
          <a:xfrm>
            <a:off x="508001" y="5094198"/>
            <a:ext cx="3045301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1600" b="1" dirty="0" smtClean="0">
                <a:solidFill>
                  <a:srgbClr val="DE002B"/>
                </a:solidFill>
                <a:latin typeface="等线 Light" panose="02010600030101010101" charset="-122"/>
              </a:rPr>
              <a:t>TITLE GOES HERE</a:t>
            </a:r>
            <a:r>
              <a:rPr lang="en-US" sz="1400" b="1" dirty="0" smtClean="0">
                <a:solidFill>
                  <a:srgbClr val="FD2D56"/>
                </a:solidFill>
                <a:latin typeface="等线 Light" panose="02010600030101010101" charset="-122"/>
              </a:rPr>
              <a:t/>
            </a:r>
            <a:br>
              <a:rPr lang="en-US" sz="1400" b="1" dirty="0" smtClean="0">
                <a:solidFill>
                  <a:srgbClr val="FD2D56"/>
                </a:solidFill>
                <a:latin typeface="等线 Light" panose="02010600030101010101" charset="-122"/>
              </a:rPr>
            </a:br>
            <a:r>
              <a:rPr lang="en-US" sz="1100" dirty="0" smtClean="0">
                <a:solidFill>
                  <a:srgbClr val="FFFFFF">
                    <a:lumMod val="50000"/>
                  </a:srgbClr>
                </a:solidFill>
                <a:latin typeface="等线" panose="02010600030101010101" charset="-122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77" name="Inhaltsplatzhalter 4"/>
          <p:cNvSpPr txBox="1"/>
          <p:nvPr/>
        </p:nvSpPr>
        <p:spPr>
          <a:xfrm>
            <a:off x="8595307" y="3764885"/>
            <a:ext cx="3045301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1600" b="1" dirty="0" smtClean="0">
                <a:solidFill>
                  <a:srgbClr val="0061A8"/>
                </a:solidFill>
                <a:latin typeface="等线 Light" panose="02010600030101010101" charset="-122"/>
              </a:rPr>
              <a:t>TITLE GOES HERE</a:t>
            </a: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  <a:latin typeface="等线 Light" panose="02010600030101010101" charset="-122"/>
              </a:rPr>
              <a:t/>
            </a:r>
            <a:br>
              <a:rPr lang="en-US" sz="1400" b="1" dirty="0" smtClean="0">
                <a:solidFill>
                  <a:srgbClr val="FFFFFF">
                    <a:lumMod val="50000"/>
                  </a:srgbClr>
                </a:solidFill>
                <a:latin typeface="等线 Light" panose="02010600030101010101" charset="-122"/>
              </a:rPr>
            </a:br>
            <a:r>
              <a:rPr lang="en-US" sz="1100" dirty="0" smtClean="0">
                <a:solidFill>
                  <a:srgbClr val="FFFFFF">
                    <a:lumMod val="50000"/>
                  </a:srgbClr>
                </a:solidFill>
                <a:latin typeface="等线" panose="02010600030101010101" charset="-122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78" name="Inhaltsplatzhalter 4"/>
          <p:cNvSpPr txBox="1"/>
          <p:nvPr/>
        </p:nvSpPr>
        <p:spPr>
          <a:xfrm>
            <a:off x="8595307" y="5094198"/>
            <a:ext cx="3045301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1600" b="1" dirty="0" smtClean="0">
                <a:solidFill>
                  <a:srgbClr val="FD2D56"/>
                </a:solidFill>
                <a:latin typeface="等线 Light" panose="02010600030101010101" charset="-122"/>
              </a:rPr>
              <a:t>TITLE GOES HERE</a:t>
            </a: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  <a:latin typeface="等线 Light" panose="02010600030101010101" charset="-122"/>
              </a:rPr>
              <a:t/>
            </a:r>
            <a:br>
              <a:rPr lang="en-US" sz="1400" b="1" dirty="0" smtClean="0">
                <a:solidFill>
                  <a:srgbClr val="FFFFFF">
                    <a:lumMod val="50000"/>
                  </a:srgbClr>
                </a:solidFill>
                <a:latin typeface="等线 Light" panose="02010600030101010101" charset="-122"/>
              </a:rPr>
            </a:br>
            <a:r>
              <a:rPr lang="en-US" sz="1100" dirty="0" smtClean="0">
                <a:solidFill>
                  <a:srgbClr val="FFFFFF">
                    <a:lumMod val="50000"/>
                  </a:srgbClr>
                </a:solidFill>
                <a:latin typeface="等线" panose="02010600030101010101" charset="-122"/>
              </a:rPr>
              <a:t>This is a sample text. You simply add your own text and description here. This text is fully editable. It can be replaced with your own style. 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6689597" y="5155600"/>
            <a:ext cx="616196" cy="616196"/>
            <a:chOff x="9085263" y="2676525"/>
            <a:chExt cx="579437" cy="57943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0" name="Freeform 98"/>
            <p:cNvSpPr>
              <a:spLocks noEditPoints="1"/>
            </p:cNvSpPr>
            <p:nvPr/>
          </p:nvSpPr>
          <p:spPr bwMode="auto">
            <a:xfrm>
              <a:off x="9085263" y="2676525"/>
              <a:ext cx="579437" cy="579438"/>
            </a:xfrm>
            <a:custGeom>
              <a:avLst/>
              <a:gdLst>
                <a:gd name="T0" fmla="*/ 199 w 3650"/>
                <a:gd name="T1" fmla="*/ 3163 h 3649"/>
                <a:gd name="T2" fmla="*/ 212 w 3650"/>
                <a:gd name="T3" fmla="*/ 3337 h 3649"/>
                <a:gd name="T4" fmla="*/ 345 w 3650"/>
                <a:gd name="T5" fmla="*/ 3450 h 3649"/>
                <a:gd name="T6" fmla="*/ 518 w 3650"/>
                <a:gd name="T7" fmla="*/ 3437 h 3649"/>
                <a:gd name="T8" fmla="*/ 941 w 3650"/>
                <a:gd name="T9" fmla="*/ 2387 h 3649"/>
                <a:gd name="T10" fmla="*/ 2326 w 3650"/>
                <a:gd name="T11" fmla="*/ 187 h 3649"/>
                <a:gd name="T12" fmla="*/ 1968 w 3650"/>
                <a:gd name="T13" fmla="*/ 245 h 3649"/>
                <a:gd name="T14" fmla="*/ 1639 w 3650"/>
                <a:gd name="T15" fmla="*/ 418 h 3649"/>
                <a:gd name="T16" fmla="*/ 1369 w 3650"/>
                <a:gd name="T17" fmla="*/ 710 h 3649"/>
                <a:gd name="T18" fmla="*/ 1216 w 3650"/>
                <a:gd name="T19" fmla="*/ 1080 h 3649"/>
                <a:gd name="T20" fmla="*/ 1201 w 3650"/>
                <a:gd name="T21" fmla="*/ 1487 h 3649"/>
                <a:gd name="T22" fmla="*/ 1327 w 3650"/>
                <a:gd name="T23" fmla="*/ 1867 h 3649"/>
                <a:gd name="T24" fmla="*/ 1582 w 3650"/>
                <a:gd name="T25" fmla="*/ 2181 h 3649"/>
                <a:gd name="T26" fmla="*/ 1916 w 3650"/>
                <a:gd name="T27" fmla="*/ 2383 h 3649"/>
                <a:gd name="T28" fmla="*/ 2288 w 3650"/>
                <a:gd name="T29" fmla="*/ 2458 h 3649"/>
                <a:gd name="T30" fmla="*/ 2663 w 3650"/>
                <a:gd name="T31" fmla="*/ 2408 h 3649"/>
                <a:gd name="T32" fmla="*/ 3007 w 3650"/>
                <a:gd name="T33" fmla="*/ 2232 h 3649"/>
                <a:gd name="T34" fmla="*/ 3283 w 3650"/>
                <a:gd name="T35" fmla="*/ 1936 h 3649"/>
                <a:gd name="T36" fmla="*/ 3437 w 3650"/>
                <a:gd name="T37" fmla="*/ 1566 h 3649"/>
                <a:gd name="T38" fmla="*/ 3451 w 3650"/>
                <a:gd name="T39" fmla="*/ 1159 h 3649"/>
                <a:gd name="T40" fmla="*/ 3324 w 3650"/>
                <a:gd name="T41" fmla="*/ 779 h 3649"/>
                <a:gd name="T42" fmla="*/ 3073 w 3650"/>
                <a:gd name="T43" fmla="*/ 467 h 3649"/>
                <a:gd name="T44" fmla="*/ 2754 w 3650"/>
                <a:gd name="T45" fmla="*/ 270 h 3649"/>
                <a:gd name="T46" fmla="*/ 2399 w 3650"/>
                <a:gd name="T47" fmla="*/ 189 h 3649"/>
                <a:gd name="T48" fmla="*/ 2579 w 3650"/>
                <a:gd name="T49" fmla="*/ 23 h 3649"/>
                <a:gd name="T50" fmla="*/ 2980 w 3650"/>
                <a:gd name="T51" fmla="*/ 172 h 3649"/>
                <a:gd name="T52" fmla="*/ 3323 w 3650"/>
                <a:gd name="T53" fmla="*/ 451 h 3649"/>
                <a:gd name="T54" fmla="*/ 3549 w 3650"/>
                <a:gd name="T55" fmla="*/ 816 h 3649"/>
                <a:gd name="T56" fmla="*/ 3647 w 3650"/>
                <a:gd name="T57" fmla="*/ 1236 h 3649"/>
                <a:gd name="T58" fmla="*/ 3605 w 3650"/>
                <a:gd name="T59" fmla="*/ 1667 h 3649"/>
                <a:gd name="T60" fmla="*/ 3429 w 3650"/>
                <a:gd name="T61" fmla="*/ 2057 h 3649"/>
                <a:gd name="T62" fmla="*/ 3127 w 3650"/>
                <a:gd name="T63" fmla="*/ 2378 h 3649"/>
                <a:gd name="T64" fmla="*/ 2744 w 3650"/>
                <a:gd name="T65" fmla="*/ 2579 h 3649"/>
                <a:gd name="T66" fmla="*/ 2326 w 3650"/>
                <a:gd name="T67" fmla="*/ 2647 h 3649"/>
                <a:gd name="T68" fmla="*/ 1909 w 3650"/>
                <a:gd name="T69" fmla="*/ 2579 h 3649"/>
                <a:gd name="T70" fmla="*/ 1527 w 3650"/>
                <a:gd name="T71" fmla="*/ 2379 h 3649"/>
                <a:gd name="T72" fmla="*/ 1482 w 3650"/>
                <a:gd name="T73" fmla="*/ 2672 h 3649"/>
                <a:gd name="T74" fmla="*/ 1473 w 3650"/>
                <a:gd name="T75" fmla="*/ 2760 h 3649"/>
                <a:gd name="T76" fmla="*/ 595 w 3650"/>
                <a:gd name="T77" fmla="*/ 3608 h 3649"/>
                <a:gd name="T78" fmla="*/ 368 w 3650"/>
                <a:gd name="T79" fmla="*/ 3647 h 3649"/>
                <a:gd name="T80" fmla="*/ 157 w 3650"/>
                <a:gd name="T81" fmla="*/ 3558 h 3649"/>
                <a:gd name="T82" fmla="*/ 23 w 3650"/>
                <a:gd name="T83" fmla="*/ 3371 h 3649"/>
                <a:gd name="T84" fmla="*/ 10 w 3650"/>
                <a:gd name="T85" fmla="*/ 3141 h 3649"/>
                <a:gd name="T86" fmla="*/ 122 w 3650"/>
                <a:gd name="T87" fmla="*/ 2940 h 3649"/>
                <a:gd name="T88" fmla="*/ 941 w 3650"/>
                <a:gd name="T89" fmla="*/ 2160 h 3649"/>
                <a:gd name="T90" fmla="*/ 1168 w 3650"/>
                <a:gd name="T91" fmla="*/ 2348 h 3649"/>
                <a:gd name="T92" fmla="*/ 1136 w 3650"/>
                <a:gd name="T93" fmla="*/ 1905 h 3649"/>
                <a:gd name="T94" fmla="*/ 1013 w 3650"/>
                <a:gd name="T95" fmla="*/ 1497 h 3649"/>
                <a:gd name="T96" fmla="*/ 1028 w 3650"/>
                <a:gd name="T97" fmla="*/ 1063 h 3649"/>
                <a:gd name="T98" fmla="*/ 1178 w 3650"/>
                <a:gd name="T99" fmla="*/ 662 h 3649"/>
                <a:gd name="T100" fmla="*/ 1456 w 3650"/>
                <a:gd name="T101" fmla="*/ 325 h 3649"/>
                <a:gd name="T102" fmla="*/ 1827 w 3650"/>
                <a:gd name="T103" fmla="*/ 96 h 3649"/>
                <a:gd name="T104" fmla="*/ 2241 w 3650"/>
                <a:gd name="T105" fmla="*/ 2 h 3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50" h="3649">
                  <a:moveTo>
                    <a:pt x="675" y="2654"/>
                  </a:moveTo>
                  <a:lnTo>
                    <a:pt x="254" y="3073"/>
                  </a:lnTo>
                  <a:lnTo>
                    <a:pt x="231" y="3100"/>
                  </a:lnTo>
                  <a:lnTo>
                    <a:pt x="212" y="3131"/>
                  </a:lnTo>
                  <a:lnTo>
                    <a:pt x="199" y="3163"/>
                  </a:lnTo>
                  <a:lnTo>
                    <a:pt x="190" y="3198"/>
                  </a:lnTo>
                  <a:lnTo>
                    <a:pt x="188" y="3234"/>
                  </a:lnTo>
                  <a:lnTo>
                    <a:pt x="190" y="3270"/>
                  </a:lnTo>
                  <a:lnTo>
                    <a:pt x="199" y="3304"/>
                  </a:lnTo>
                  <a:lnTo>
                    <a:pt x="212" y="3337"/>
                  </a:lnTo>
                  <a:lnTo>
                    <a:pt x="231" y="3367"/>
                  </a:lnTo>
                  <a:lnTo>
                    <a:pt x="254" y="3395"/>
                  </a:lnTo>
                  <a:lnTo>
                    <a:pt x="282" y="3418"/>
                  </a:lnTo>
                  <a:lnTo>
                    <a:pt x="312" y="3437"/>
                  </a:lnTo>
                  <a:lnTo>
                    <a:pt x="345" y="3450"/>
                  </a:lnTo>
                  <a:lnTo>
                    <a:pt x="379" y="3459"/>
                  </a:lnTo>
                  <a:lnTo>
                    <a:pt x="415" y="3461"/>
                  </a:lnTo>
                  <a:lnTo>
                    <a:pt x="451" y="3459"/>
                  </a:lnTo>
                  <a:lnTo>
                    <a:pt x="486" y="3450"/>
                  </a:lnTo>
                  <a:lnTo>
                    <a:pt x="518" y="3437"/>
                  </a:lnTo>
                  <a:lnTo>
                    <a:pt x="549" y="3418"/>
                  </a:lnTo>
                  <a:lnTo>
                    <a:pt x="576" y="3395"/>
                  </a:lnTo>
                  <a:lnTo>
                    <a:pt x="995" y="2974"/>
                  </a:lnTo>
                  <a:lnTo>
                    <a:pt x="675" y="2654"/>
                  </a:lnTo>
                  <a:close/>
                  <a:moveTo>
                    <a:pt x="941" y="2387"/>
                  </a:moveTo>
                  <a:lnTo>
                    <a:pt x="807" y="2521"/>
                  </a:lnTo>
                  <a:lnTo>
                    <a:pt x="1128" y="2842"/>
                  </a:lnTo>
                  <a:lnTo>
                    <a:pt x="1262" y="2708"/>
                  </a:lnTo>
                  <a:lnTo>
                    <a:pt x="941" y="2387"/>
                  </a:lnTo>
                  <a:close/>
                  <a:moveTo>
                    <a:pt x="2326" y="187"/>
                  </a:moveTo>
                  <a:lnTo>
                    <a:pt x="2253" y="189"/>
                  </a:lnTo>
                  <a:lnTo>
                    <a:pt x="2181" y="197"/>
                  </a:lnTo>
                  <a:lnTo>
                    <a:pt x="2109" y="208"/>
                  </a:lnTo>
                  <a:lnTo>
                    <a:pt x="2037" y="225"/>
                  </a:lnTo>
                  <a:lnTo>
                    <a:pt x="1968" y="245"/>
                  </a:lnTo>
                  <a:lnTo>
                    <a:pt x="1898" y="270"/>
                  </a:lnTo>
                  <a:lnTo>
                    <a:pt x="1831" y="301"/>
                  </a:lnTo>
                  <a:lnTo>
                    <a:pt x="1764" y="335"/>
                  </a:lnTo>
                  <a:lnTo>
                    <a:pt x="1701" y="374"/>
                  </a:lnTo>
                  <a:lnTo>
                    <a:pt x="1639" y="418"/>
                  </a:lnTo>
                  <a:lnTo>
                    <a:pt x="1579" y="467"/>
                  </a:lnTo>
                  <a:lnTo>
                    <a:pt x="1523" y="520"/>
                  </a:lnTo>
                  <a:lnTo>
                    <a:pt x="1467" y="580"/>
                  </a:lnTo>
                  <a:lnTo>
                    <a:pt x="1415" y="644"/>
                  </a:lnTo>
                  <a:lnTo>
                    <a:pt x="1369" y="710"/>
                  </a:lnTo>
                  <a:lnTo>
                    <a:pt x="1327" y="779"/>
                  </a:lnTo>
                  <a:lnTo>
                    <a:pt x="1292" y="851"/>
                  </a:lnTo>
                  <a:lnTo>
                    <a:pt x="1261" y="926"/>
                  </a:lnTo>
                  <a:lnTo>
                    <a:pt x="1235" y="1002"/>
                  </a:lnTo>
                  <a:lnTo>
                    <a:pt x="1216" y="1080"/>
                  </a:lnTo>
                  <a:lnTo>
                    <a:pt x="1201" y="1159"/>
                  </a:lnTo>
                  <a:lnTo>
                    <a:pt x="1192" y="1241"/>
                  </a:lnTo>
                  <a:lnTo>
                    <a:pt x="1190" y="1323"/>
                  </a:lnTo>
                  <a:lnTo>
                    <a:pt x="1192" y="1405"/>
                  </a:lnTo>
                  <a:lnTo>
                    <a:pt x="1201" y="1487"/>
                  </a:lnTo>
                  <a:lnTo>
                    <a:pt x="1216" y="1566"/>
                  </a:lnTo>
                  <a:lnTo>
                    <a:pt x="1235" y="1645"/>
                  </a:lnTo>
                  <a:lnTo>
                    <a:pt x="1261" y="1721"/>
                  </a:lnTo>
                  <a:lnTo>
                    <a:pt x="1292" y="1795"/>
                  </a:lnTo>
                  <a:lnTo>
                    <a:pt x="1327" y="1867"/>
                  </a:lnTo>
                  <a:lnTo>
                    <a:pt x="1369" y="1936"/>
                  </a:lnTo>
                  <a:lnTo>
                    <a:pt x="1415" y="2003"/>
                  </a:lnTo>
                  <a:lnTo>
                    <a:pt x="1467" y="2066"/>
                  </a:lnTo>
                  <a:lnTo>
                    <a:pt x="1523" y="2126"/>
                  </a:lnTo>
                  <a:lnTo>
                    <a:pt x="1582" y="2181"/>
                  </a:lnTo>
                  <a:lnTo>
                    <a:pt x="1644" y="2232"/>
                  </a:lnTo>
                  <a:lnTo>
                    <a:pt x="1709" y="2277"/>
                  </a:lnTo>
                  <a:lnTo>
                    <a:pt x="1776" y="2317"/>
                  </a:lnTo>
                  <a:lnTo>
                    <a:pt x="1845" y="2353"/>
                  </a:lnTo>
                  <a:lnTo>
                    <a:pt x="1916" y="2383"/>
                  </a:lnTo>
                  <a:lnTo>
                    <a:pt x="1989" y="2408"/>
                  </a:lnTo>
                  <a:lnTo>
                    <a:pt x="2062" y="2428"/>
                  </a:lnTo>
                  <a:lnTo>
                    <a:pt x="2137" y="2443"/>
                  </a:lnTo>
                  <a:lnTo>
                    <a:pt x="2212" y="2453"/>
                  </a:lnTo>
                  <a:lnTo>
                    <a:pt x="2288" y="2458"/>
                  </a:lnTo>
                  <a:lnTo>
                    <a:pt x="2364" y="2458"/>
                  </a:lnTo>
                  <a:lnTo>
                    <a:pt x="2440" y="2453"/>
                  </a:lnTo>
                  <a:lnTo>
                    <a:pt x="2515" y="2443"/>
                  </a:lnTo>
                  <a:lnTo>
                    <a:pt x="2589" y="2428"/>
                  </a:lnTo>
                  <a:lnTo>
                    <a:pt x="2663" y="2408"/>
                  </a:lnTo>
                  <a:lnTo>
                    <a:pt x="2735" y="2383"/>
                  </a:lnTo>
                  <a:lnTo>
                    <a:pt x="2807" y="2353"/>
                  </a:lnTo>
                  <a:lnTo>
                    <a:pt x="2876" y="2317"/>
                  </a:lnTo>
                  <a:lnTo>
                    <a:pt x="2943" y="2277"/>
                  </a:lnTo>
                  <a:lnTo>
                    <a:pt x="3007" y="2232"/>
                  </a:lnTo>
                  <a:lnTo>
                    <a:pt x="3070" y="2181"/>
                  </a:lnTo>
                  <a:lnTo>
                    <a:pt x="3129" y="2126"/>
                  </a:lnTo>
                  <a:lnTo>
                    <a:pt x="3185" y="2066"/>
                  </a:lnTo>
                  <a:lnTo>
                    <a:pt x="3236" y="2003"/>
                  </a:lnTo>
                  <a:lnTo>
                    <a:pt x="3283" y="1936"/>
                  </a:lnTo>
                  <a:lnTo>
                    <a:pt x="3324" y="1867"/>
                  </a:lnTo>
                  <a:lnTo>
                    <a:pt x="3360" y="1795"/>
                  </a:lnTo>
                  <a:lnTo>
                    <a:pt x="3391" y="1721"/>
                  </a:lnTo>
                  <a:lnTo>
                    <a:pt x="3417" y="1645"/>
                  </a:lnTo>
                  <a:lnTo>
                    <a:pt x="3437" y="1566"/>
                  </a:lnTo>
                  <a:lnTo>
                    <a:pt x="3451" y="1487"/>
                  </a:lnTo>
                  <a:lnTo>
                    <a:pt x="3460" y="1405"/>
                  </a:lnTo>
                  <a:lnTo>
                    <a:pt x="3462" y="1323"/>
                  </a:lnTo>
                  <a:lnTo>
                    <a:pt x="3460" y="1241"/>
                  </a:lnTo>
                  <a:lnTo>
                    <a:pt x="3451" y="1159"/>
                  </a:lnTo>
                  <a:lnTo>
                    <a:pt x="3437" y="1080"/>
                  </a:lnTo>
                  <a:lnTo>
                    <a:pt x="3417" y="1002"/>
                  </a:lnTo>
                  <a:lnTo>
                    <a:pt x="3391" y="926"/>
                  </a:lnTo>
                  <a:lnTo>
                    <a:pt x="3360" y="851"/>
                  </a:lnTo>
                  <a:lnTo>
                    <a:pt x="3324" y="779"/>
                  </a:lnTo>
                  <a:lnTo>
                    <a:pt x="3283" y="710"/>
                  </a:lnTo>
                  <a:lnTo>
                    <a:pt x="3236" y="644"/>
                  </a:lnTo>
                  <a:lnTo>
                    <a:pt x="3185" y="580"/>
                  </a:lnTo>
                  <a:lnTo>
                    <a:pt x="3129" y="520"/>
                  </a:lnTo>
                  <a:lnTo>
                    <a:pt x="3073" y="467"/>
                  </a:lnTo>
                  <a:lnTo>
                    <a:pt x="3013" y="418"/>
                  </a:lnTo>
                  <a:lnTo>
                    <a:pt x="2951" y="374"/>
                  </a:lnTo>
                  <a:lnTo>
                    <a:pt x="2887" y="335"/>
                  </a:lnTo>
                  <a:lnTo>
                    <a:pt x="2822" y="300"/>
                  </a:lnTo>
                  <a:lnTo>
                    <a:pt x="2754" y="270"/>
                  </a:lnTo>
                  <a:lnTo>
                    <a:pt x="2684" y="245"/>
                  </a:lnTo>
                  <a:lnTo>
                    <a:pt x="2615" y="225"/>
                  </a:lnTo>
                  <a:lnTo>
                    <a:pt x="2543" y="208"/>
                  </a:lnTo>
                  <a:lnTo>
                    <a:pt x="2471" y="197"/>
                  </a:lnTo>
                  <a:lnTo>
                    <a:pt x="2399" y="189"/>
                  </a:lnTo>
                  <a:lnTo>
                    <a:pt x="2326" y="187"/>
                  </a:lnTo>
                  <a:close/>
                  <a:moveTo>
                    <a:pt x="2326" y="0"/>
                  </a:moveTo>
                  <a:lnTo>
                    <a:pt x="2411" y="2"/>
                  </a:lnTo>
                  <a:lnTo>
                    <a:pt x="2495" y="10"/>
                  </a:lnTo>
                  <a:lnTo>
                    <a:pt x="2579" y="23"/>
                  </a:lnTo>
                  <a:lnTo>
                    <a:pt x="2662" y="42"/>
                  </a:lnTo>
                  <a:lnTo>
                    <a:pt x="2744" y="66"/>
                  </a:lnTo>
                  <a:lnTo>
                    <a:pt x="2825" y="96"/>
                  </a:lnTo>
                  <a:lnTo>
                    <a:pt x="2903" y="132"/>
                  </a:lnTo>
                  <a:lnTo>
                    <a:pt x="2980" y="172"/>
                  </a:lnTo>
                  <a:lnTo>
                    <a:pt x="3055" y="217"/>
                  </a:lnTo>
                  <a:lnTo>
                    <a:pt x="3127" y="269"/>
                  </a:lnTo>
                  <a:lnTo>
                    <a:pt x="3197" y="325"/>
                  </a:lnTo>
                  <a:lnTo>
                    <a:pt x="3262" y="387"/>
                  </a:lnTo>
                  <a:lnTo>
                    <a:pt x="3323" y="451"/>
                  </a:lnTo>
                  <a:lnTo>
                    <a:pt x="3378" y="519"/>
                  </a:lnTo>
                  <a:lnTo>
                    <a:pt x="3429" y="589"/>
                  </a:lnTo>
                  <a:lnTo>
                    <a:pt x="3474" y="662"/>
                  </a:lnTo>
                  <a:lnTo>
                    <a:pt x="3514" y="738"/>
                  </a:lnTo>
                  <a:lnTo>
                    <a:pt x="3549" y="816"/>
                  </a:lnTo>
                  <a:lnTo>
                    <a:pt x="3580" y="896"/>
                  </a:lnTo>
                  <a:lnTo>
                    <a:pt x="3605" y="979"/>
                  </a:lnTo>
                  <a:lnTo>
                    <a:pt x="3625" y="1063"/>
                  </a:lnTo>
                  <a:lnTo>
                    <a:pt x="3639" y="1148"/>
                  </a:lnTo>
                  <a:lnTo>
                    <a:pt x="3647" y="1236"/>
                  </a:lnTo>
                  <a:lnTo>
                    <a:pt x="3650" y="1323"/>
                  </a:lnTo>
                  <a:lnTo>
                    <a:pt x="3647" y="1411"/>
                  </a:lnTo>
                  <a:lnTo>
                    <a:pt x="3639" y="1498"/>
                  </a:lnTo>
                  <a:lnTo>
                    <a:pt x="3625" y="1583"/>
                  </a:lnTo>
                  <a:lnTo>
                    <a:pt x="3605" y="1667"/>
                  </a:lnTo>
                  <a:lnTo>
                    <a:pt x="3580" y="1750"/>
                  </a:lnTo>
                  <a:lnTo>
                    <a:pt x="3549" y="1830"/>
                  </a:lnTo>
                  <a:lnTo>
                    <a:pt x="3514" y="1908"/>
                  </a:lnTo>
                  <a:lnTo>
                    <a:pt x="3474" y="1984"/>
                  </a:lnTo>
                  <a:lnTo>
                    <a:pt x="3429" y="2057"/>
                  </a:lnTo>
                  <a:lnTo>
                    <a:pt x="3378" y="2128"/>
                  </a:lnTo>
                  <a:lnTo>
                    <a:pt x="3323" y="2196"/>
                  </a:lnTo>
                  <a:lnTo>
                    <a:pt x="3262" y="2260"/>
                  </a:lnTo>
                  <a:lnTo>
                    <a:pt x="3197" y="2321"/>
                  </a:lnTo>
                  <a:lnTo>
                    <a:pt x="3127" y="2378"/>
                  </a:lnTo>
                  <a:lnTo>
                    <a:pt x="3055" y="2429"/>
                  </a:lnTo>
                  <a:lnTo>
                    <a:pt x="2980" y="2474"/>
                  </a:lnTo>
                  <a:lnTo>
                    <a:pt x="2903" y="2514"/>
                  </a:lnTo>
                  <a:lnTo>
                    <a:pt x="2825" y="2550"/>
                  </a:lnTo>
                  <a:lnTo>
                    <a:pt x="2744" y="2579"/>
                  </a:lnTo>
                  <a:lnTo>
                    <a:pt x="2662" y="2604"/>
                  </a:lnTo>
                  <a:lnTo>
                    <a:pt x="2579" y="2623"/>
                  </a:lnTo>
                  <a:lnTo>
                    <a:pt x="2495" y="2636"/>
                  </a:lnTo>
                  <a:lnTo>
                    <a:pt x="2411" y="2644"/>
                  </a:lnTo>
                  <a:lnTo>
                    <a:pt x="2326" y="2647"/>
                  </a:lnTo>
                  <a:lnTo>
                    <a:pt x="2242" y="2644"/>
                  </a:lnTo>
                  <a:lnTo>
                    <a:pt x="2158" y="2636"/>
                  </a:lnTo>
                  <a:lnTo>
                    <a:pt x="2074" y="2623"/>
                  </a:lnTo>
                  <a:lnTo>
                    <a:pt x="1991" y="2604"/>
                  </a:lnTo>
                  <a:lnTo>
                    <a:pt x="1909" y="2579"/>
                  </a:lnTo>
                  <a:lnTo>
                    <a:pt x="1829" y="2551"/>
                  </a:lnTo>
                  <a:lnTo>
                    <a:pt x="1751" y="2515"/>
                  </a:lnTo>
                  <a:lnTo>
                    <a:pt x="1673" y="2475"/>
                  </a:lnTo>
                  <a:lnTo>
                    <a:pt x="1599" y="2430"/>
                  </a:lnTo>
                  <a:lnTo>
                    <a:pt x="1527" y="2379"/>
                  </a:lnTo>
                  <a:lnTo>
                    <a:pt x="1459" y="2323"/>
                  </a:lnTo>
                  <a:lnTo>
                    <a:pt x="1301" y="2481"/>
                  </a:lnTo>
                  <a:lnTo>
                    <a:pt x="1461" y="2641"/>
                  </a:lnTo>
                  <a:lnTo>
                    <a:pt x="1473" y="2656"/>
                  </a:lnTo>
                  <a:lnTo>
                    <a:pt x="1482" y="2672"/>
                  </a:lnTo>
                  <a:lnTo>
                    <a:pt x="1488" y="2690"/>
                  </a:lnTo>
                  <a:lnTo>
                    <a:pt x="1489" y="2708"/>
                  </a:lnTo>
                  <a:lnTo>
                    <a:pt x="1488" y="2727"/>
                  </a:lnTo>
                  <a:lnTo>
                    <a:pt x="1482" y="2744"/>
                  </a:lnTo>
                  <a:lnTo>
                    <a:pt x="1473" y="2760"/>
                  </a:lnTo>
                  <a:lnTo>
                    <a:pt x="1461" y="2774"/>
                  </a:lnTo>
                  <a:lnTo>
                    <a:pt x="709" y="3527"/>
                  </a:lnTo>
                  <a:lnTo>
                    <a:pt x="674" y="3558"/>
                  </a:lnTo>
                  <a:lnTo>
                    <a:pt x="636" y="3586"/>
                  </a:lnTo>
                  <a:lnTo>
                    <a:pt x="595" y="3608"/>
                  </a:lnTo>
                  <a:lnTo>
                    <a:pt x="552" y="3626"/>
                  </a:lnTo>
                  <a:lnTo>
                    <a:pt x="508" y="3639"/>
                  </a:lnTo>
                  <a:lnTo>
                    <a:pt x="462" y="3647"/>
                  </a:lnTo>
                  <a:lnTo>
                    <a:pt x="415" y="3649"/>
                  </a:lnTo>
                  <a:lnTo>
                    <a:pt x="368" y="3647"/>
                  </a:lnTo>
                  <a:lnTo>
                    <a:pt x="322" y="3639"/>
                  </a:lnTo>
                  <a:lnTo>
                    <a:pt x="278" y="3626"/>
                  </a:lnTo>
                  <a:lnTo>
                    <a:pt x="236" y="3608"/>
                  </a:lnTo>
                  <a:lnTo>
                    <a:pt x="195" y="3586"/>
                  </a:lnTo>
                  <a:lnTo>
                    <a:pt x="157" y="3558"/>
                  </a:lnTo>
                  <a:lnTo>
                    <a:pt x="122" y="3527"/>
                  </a:lnTo>
                  <a:lnTo>
                    <a:pt x="91" y="3492"/>
                  </a:lnTo>
                  <a:lnTo>
                    <a:pt x="63" y="3454"/>
                  </a:lnTo>
                  <a:lnTo>
                    <a:pt x="41" y="3413"/>
                  </a:lnTo>
                  <a:lnTo>
                    <a:pt x="23" y="3371"/>
                  </a:lnTo>
                  <a:lnTo>
                    <a:pt x="10" y="3327"/>
                  </a:lnTo>
                  <a:lnTo>
                    <a:pt x="2" y="3281"/>
                  </a:lnTo>
                  <a:lnTo>
                    <a:pt x="0" y="3234"/>
                  </a:lnTo>
                  <a:lnTo>
                    <a:pt x="2" y="3187"/>
                  </a:lnTo>
                  <a:lnTo>
                    <a:pt x="10" y="3141"/>
                  </a:lnTo>
                  <a:lnTo>
                    <a:pt x="23" y="3097"/>
                  </a:lnTo>
                  <a:lnTo>
                    <a:pt x="41" y="3054"/>
                  </a:lnTo>
                  <a:lnTo>
                    <a:pt x="63" y="3013"/>
                  </a:lnTo>
                  <a:lnTo>
                    <a:pt x="91" y="2975"/>
                  </a:lnTo>
                  <a:lnTo>
                    <a:pt x="122" y="2940"/>
                  </a:lnTo>
                  <a:lnTo>
                    <a:pt x="875" y="2188"/>
                  </a:lnTo>
                  <a:lnTo>
                    <a:pt x="889" y="2176"/>
                  </a:lnTo>
                  <a:lnTo>
                    <a:pt x="905" y="2167"/>
                  </a:lnTo>
                  <a:lnTo>
                    <a:pt x="922" y="2161"/>
                  </a:lnTo>
                  <a:lnTo>
                    <a:pt x="941" y="2160"/>
                  </a:lnTo>
                  <a:lnTo>
                    <a:pt x="959" y="2161"/>
                  </a:lnTo>
                  <a:lnTo>
                    <a:pt x="977" y="2167"/>
                  </a:lnTo>
                  <a:lnTo>
                    <a:pt x="993" y="2176"/>
                  </a:lnTo>
                  <a:lnTo>
                    <a:pt x="1008" y="2188"/>
                  </a:lnTo>
                  <a:lnTo>
                    <a:pt x="1168" y="2348"/>
                  </a:lnTo>
                  <a:lnTo>
                    <a:pt x="1326" y="2190"/>
                  </a:lnTo>
                  <a:lnTo>
                    <a:pt x="1271" y="2124"/>
                  </a:lnTo>
                  <a:lnTo>
                    <a:pt x="1221" y="2053"/>
                  </a:lnTo>
                  <a:lnTo>
                    <a:pt x="1176" y="1980"/>
                  </a:lnTo>
                  <a:lnTo>
                    <a:pt x="1136" y="1905"/>
                  </a:lnTo>
                  <a:lnTo>
                    <a:pt x="1101" y="1827"/>
                  </a:lnTo>
                  <a:lnTo>
                    <a:pt x="1071" y="1747"/>
                  </a:lnTo>
                  <a:lnTo>
                    <a:pt x="1046" y="1666"/>
                  </a:lnTo>
                  <a:lnTo>
                    <a:pt x="1028" y="1582"/>
                  </a:lnTo>
                  <a:lnTo>
                    <a:pt x="1013" y="1497"/>
                  </a:lnTo>
                  <a:lnTo>
                    <a:pt x="1004" y="1410"/>
                  </a:lnTo>
                  <a:lnTo>
                    <a:pt x="1002" y="1323"/>
                  </a:lnTo>
                  <a:lnTo>
                    <a:pt x="1004" y="1236"/>
                  </a:lnTo>
                  <a:lnTo>
                    <a:pt x="1013" y="1148"/>
                  </a:lnTo>
                  <a:lnTo>
                    <a:pt x="1028" y="1063"/>
                  </a:lnTo>
                  <a:lnTo>
                    <a:pt x="1046" y="979"/>
                  </a:lnTo>
                  <a:lnTo>
                    <a:pt x="1072" y="896"/>
                  </a:lnTo>
                  <a:lnTo>
                    <a:pt x="1102" y="816"/>
                  </a:lnTo>
                  <a:lnTo>
                    <a:pt x="1137" y="738"/>
                  </a:lnTo>
                  <a:lnTo>
                    <a:pt x="1178" y="662"/>
                  </a:lnTo>
                  <a:lnTo>
                    <a:pt x="1223" y="589"/>
                  </a:lnTo>
                  <a:lnTo>
                    <a:pt x="1274" y="519"/>
                  </a:lnTo>
                  <a:lnTo>
                    <a:pt x="1329" y="451"/>
                  </a:lnTo>
                  <a:lnTo>
                    <a:pt x="1389" y="387"/>
                  </a:lnTo>
                  <a:lnTo>
                    <a:pt x="1456" y="325"/>
                  </a:lnTo>
                  <a:lnTo>
                    <a:pt x="1525" y="269"/>
                  </a:lnTo>
                  <a:lnTo>
                    <a:pt x="1597" y="217"/>
                  </a:lnTo>
                  <a:lnTo>
                    <a:pt x="1672" y="172"/>
                  </a:lnTo>
                  <a:lnTo>
                    <a:pt x="1749" y="132"/>
                  </a:lnTo>
                  <a:lnTo>
                    <a:pt x="1827" y="96"/>
                  </a:lnTo>
                  <a:lnTo>
                    <a:pt x="1908" y="66"/>
                  </a:lnTo>
                  <a:lnTo>
                    <a:pt x="1990" y="42"/>
                  </a:lnTo>
                  <a:lnTo>
                    <a:pt x="2073" y="23"/>
                  </a:lnTo>
                  <a:lnTo>
                    <a:pt x="2157" y="10"/>
                  </a:lnTo>
                  <a:lnTo>
                    <a:pt x="2241" y="2"/>
                  </a:lnTo>
                  <a:lnTo>
                    <a:pt x="23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" name="Freeform 99"/>
            <p:cNvSpPr>
              <a:spLocks noEditPoints="1"/>
            </p:cNvSpPr>
            <p:nvPr/>
          </p:nvSpPr>
          <p:spPr bwMode="auto">
            <a:xfrm>
              <a:off x="9309100" y="2741613"/>
              <a:ext cx="290512" cy="290513"/>
            </a:xfrm>
            <a:custGeom>
              <a:avLst/>
              <a:gdLst>
                <a:gd name="T0" fmla="*/ 793 w 1834"/>
                <a:gd name="T1" fmla="*/ 199 h 1834"/>
                <a:gd name="T2" fmla="*/ 613 w 1834"/>
                <a:gd name="T3" fmla="*/ 254 h 1834"/>
                <a:gd name="T4" fmla="*/ 450 w 1834"/>
                <a:gd name="T5" fmla="*/ 356 h 1834"/>
                <a:gd name="T6" fmla="*/ 318 w 1834"/>
                <a:gd name="T7" fmla="*/ 502 h 1834"/>
                <a:gd name="T8" fmla="*/ 230 w 1834"/>
                <a:gd name="T9" fmla="*/ 671 h 1834"/>
                <a:gd name="T10" fmla="*/ 190 w 1834"/>
                <a:gd name="T11" fmla="*/ 855 h 1834"/>
                <a:gd name="T12" fmla="*/ 198 w 1834"/>
                <a:gd name="T13" fmla="*/ 1041 h 1834"/>
                <a:gd name="T14" fmla="*/ 253 w 1834"/>
                <a:gd name="T15" fmla="*/ 1221 h 1834"/>
                <a:gd name="T16" fmla="*/ 356 w 1834"/>
                <a:gd name="T17" fmla="*/ 1384 h 1834"/>
                <a:gd name="T18" fmla="*/ 502 w 1834"/>
                <a:gd name="T19" fmla="*/ 1516 h 1834"/>
                <a:gd name="T20" fmla="*/ 672 w 1834"/>
                <a:gd name="T21" fmla="*/ 1604 h 1834"/>
                <a:gd name="T22" fmla="*/ 855 w 1834"/>
                <a:gd name="T23" fmla="*/ 1644 h 1834"/>
                <a:gd name="T24" fmla="*/ 1041 w 1834"/>
                <a:gd name="T25" fmla="*/ 1636 h 1834"/>
                <a:gd name="T26" fmla="*/ 1220 w 1834"/>
                <a:gd name="T27" fmla="*/ 1581 h 1834"/>
                <a:gd name="T28" fmla="*/ 1384 w 1834"/>
                <a:gd name="T29" fmla="*/ 1478 h 1834"/>
                <a:gd name="T30" fmla="*/ 1517 w 1834"/>
                <a:gd name="T31" fmla="*/ 1332 h 1834"/>
                <a:gd name="T32" fmla="*/ 1604 w 1834"/>
                <a:gd name="T33" fmla="*/ 1163 h 1834"/>
                <a:gd name="T34" fmla="*/ 1644 w 1834"/>
                <a:gd name="T35" fmla="*/ 979 h 1834"/>
                <a:gd name="T36" fmla="*/ 1635 w 1834"/>
                <a:gd name="T37" fmla="*/ 793 h 1834"/>
                <a:gd name="T38" fmla="*/ 1580 w 1834"/>
                <a:gd name="T39" fmla="*/ 614 h 1834"/>
                <a:gd name="T40" fmla="*/ 1478 w 1834"/>
                <a:gd name="T41" fmla="*/ 450 h 1834"/>
                <a:gd name="T42" fmla="*/ 1332 w 1834"/>
                <a:gd name="T43" fmla="*/ 317 h 1834"/>
                <a:gd name="T44" fmla="*/ 1161 w 1834"/>
                <a:gd name="T45" fmla="*/ 230 h 1834"/>
                <a:gd name="T46" fmla="*/ 979 w 1834"/>
                <a:gd name="T47" fmla="*/ 190 h 1834"/>
                <a:gd name="T48" fmla="*/ 988 w 1834"/>
                <a:gd name="T49" fmla="*/ 3 h 1834"/>
                <a:gd name="T50" fmla="*/ 1195 w 1834"/>
                <a:gd name="T51" fmla="*/ 43 h 1834"/>
                <a:gd name="T52" fmla="*/ 1390 w 1834"/>
                <a:gd name="T53" fmla="*/ 132 h 1834"/>
                <a:gd name="T54" fmla="*/ 1565 w 1834"/>
                <a:gd name="T55" fmla="*/ 269 h 1834"/>
                <a:gd name="T56" fmla="*/ 1702 w 1834"/>
                <a:gd name="T57" fmla="*/ 444 h 1834"/>
                <a:gd name="T58" fmla="*/ 1791 w 1834"/>
                <a:gd name="T59" fmla="*/ 639 h 1834"/>
                <a:gd name="T60" fmla="*/ 1831 w 1834"/>
                <a:gd name="T61" fmla="*/ 846 h 1834"/>
                <a:gd name="T62" fmla="*/ 1823 w 1834"/>
                <a:gd name="T63" fmla="*/ 1057 h 1834"/>
                <a:gd name="T64" fmla="*/ 1767 w 1834"/>
                <a:gd name="T65" fmla="*/ 1262 h 1834"/>
                <a:gd name="T66" fmla="*/ 1661 w 1834"/>
                <a:gd name="T67" fmla="*/ 1452 h 1834"/>
                <a:gd name="T68" fmla="*/ 1565 w 1834"/>
                <a:gd name="T69" fmla="*/ 1565 h 1834"/>
                <a:gd name="T70" fmla="*/ 1390 w 1834"/>
                <a:gd name="T71" fmla="*/ 1702 h 1834"/>
                <a:gd name="T72" fmla="*/ 1195 w 1834"/>
                <a:gd name="T73" fmla="*/ 1791 h 1834"/>
                <a:gd name="T74" fmla="*/ 988 w 1834"/>
                <a:gd name="T75" fmla="*/ 1831 h 1834"/>
                <a:gd name="T76" fmla="*/ 777 w 1834"/>
                <a:gd name="T77" fmla="*/ 1823 h 1834"/>
                <a:gd name="T78" fmla="*/ 572 w 1834"/>
                <a:gd name="T79" fmla="*/ 1766 h 1834"/>
                <a:gd name="T80" fmla="*/ 382 w 1834"/>
                <a:gd name="T81" fmla="*/ 1662 h 1834"/>
                <a:gd name="T82" fmla="*/ 218 w 1834"/>
                <a:gd name="T83" fmla="*/ 1510 h 1834"/>
                <a:gd name="T84" fmla="*/ 96 w 1834"/>
                <a:gd name="T85" fmla="*/ 1327 h 1834"/>
                <a:gd name="T86" fmla="*/ 24 w 1834"/>
                <a:gd name="T87" fmla="*/ 1127 h 1834"/>
                <a:gd name="T88" fmla="*/ 0 w 1834"/>
                <a:gd name="T89" fmla="*/ 917 h 1834"/>
                <a:gd name="T90" fmla="*/ 24 w 1834"/>
                <a:gd name="T91" fmla="*/ 707 h 1834"/>
                <a:gd name="T92" fmla="*/ 96 w 1834"/>
                <a:gd name="T93" fmla="*/ 507 h 1834"/>
                <a:gd name="T94" fmla="*/ 218 w 1834"/>
                <a:gd name="T95" fmla="*/ 324 h 1834"/>
                <a:gd name="T96" fmla="*/ 382 w 1834"/>
                <a:gd name="T97" fmla="*/ 173 h 1834"/>
                <a:gd name="T98" fmla="*/ 572 w 1834"/>
                <a:gd name="T99" fmla="*/ 68 h 1834"/>
                <a:gd name="T100" fmla="*/ 777 w 1834"/>
                <a:gd name="T101" fmla="*/ 11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34" h="1834">
                  <a:moveTo>
                    <a:pt x="917" y="188"/>
                  </a:moveTo>
                  <a:lnTo>
                    <a:pt x="855" y="190"/>
                  </a:lnTo>
                  <a:lnTo>
                    <a:pt x="793" y="199"/>
                  </a:lnTo>
                  <a:lnTo>
                    <a:pt x="732" y="211"/>
                  </a:lnTo>
                  <a:lnTo>
                    <a:pt x="672" y="230"/>
                  </a:lnTo>
                  <a:lnTo>
                    <a:pt x="613" y="254"/>
                  </a:lnTo>
                  <a:lnTo>
                    <a:pt x="556" y="283"/>
                  </a:lnTo>
                  <a:lnTo>
                    <a:pt x="502" y="317"/>
                  </a:lnTo>
                  <a:lnTo>
                    <a:pt x="450" y="356"/>
                  </a:lnTo>
                  <a:lnTo>
                    <a:pt x="402" y="402"/>
                  </a:lnTo>
                  <a:lnTo>
                    <a:pt x="356" y="450"/>
                  </a:lnTo>
                  <a:lnTo>
                    <a:pt x="318" y="502"/>
                  </a:lnTo>
                  <a:lnTo>
                    <a:pt x="283" y="556"/>
                  </a:lnTo>
                  <a:lnTo>
                    <a:pt x="253" y="614"/>
                  </a:lnTo>
                  <a:lnTo>
                    <a:pt x="230" y="671"/>
                  </a:lnTo>
                  <a:lnTo>
                    <a:pt x="211" y="732"/>
                  </a:lnTo>
                  <a:lnTo>
                    <a:pt x="198" y="793"/>
                  </a:lnTo>
                  <a:lnTo>
                    <a:pt x="190" y="855"/>
                  </a:lnTo>
                  <a:lnTo>
                    <a:pt x="188" y="917"/>
                  </a:lnTo>
                  <a:lnTo>
                    <a:pt x="190" y="979"/>
                  </a:lnTo>
                  <a:lnTo>
                    <a:pt x="198" y="1041"/>
                  </a:lnTo>
                  <a:lnTo>
                    <a:pt x="211" y="1102"/>
                  </a:lnTo>
                  <a:lnTo>
                    <a:pt x="230" y="1163"/>
                  </a:lnTo>
                  <a:lnTo>
                    <a:pt x="253" y="1221"/>
                  </a:lnTo>
                  <a:lnTo>
                    <a:pt x="283" y="1278"/>
                  </a:lnTo>
                  <a:lnTo>
                    <a:pt x="318" y="1332"/>
                  </a:lnTo>
                  <a:lnTo>
                    <a:pt x="356" y="1384"/>
                  </a:lnTo>
                  <a:lnTo>
                    <a:pt x="402" y="1432"/>
                  </a:lnTo>
                  <a:lnTo>
                    <a:pt x="450" y="1478"/>
                  </a:lnTo>
                  <a:lnTo>
                    <a:pt x="502" y="1516"/>
                  </a:lnTo>
                  <a:lnTo>
                    <a:pt x="556" y="1551"/>
                  </a:lnTo>
                  <a:lnTo>
                    <a:pt x="613" y="1581"/>
                  </a:lnTo>
                  <a:lnTo>
                    <a:pt x="672" y="1604"/>
                  </a:lnTo>
                  <a:lnTo>
                    <a:pt x="732" y="1623"/>
                  </a:lnTo>
                  <a:lnTo>
                    <a:pt x="793" y="1636"/>
                  </a:lnTo>
                  <a:lnTo>
                    <a:pt x="855" y="1644"/>
                  </a:lnTo>
                  <a:lnTo>
                    <a:pt x="917" y="1646"/>
                  </a:lnTo>
                  <a:lnTo>
                    <a:pt x="979" y="1644"/>
                  </a:lnTo>
                  <a:lnTo>
                    <a:pt x="1041" y="1636"/>
                  </a:lnTo>
                  <a:lnTo>
                    <a:pt x="1102" y="1623"/>
                  </a:lnTo>
                  <a:lnTo>
                    <a:pt x="1161" y="1604"/>
                  </a:lnTo>
                  <a:lnTo>
                    <a:pt x="1220" y="1581"/>
                  </a:lnTo>
                  <a:lnTo>
                    <a:pt x="1278" y="1551"/>
                  </a:lnTo>
                  <a:lnTo>
                    <a:pt x="1332" y="1516"/>
                  </a:lnTo>
                  <a:lnTo>
                    <a:pt x="1384" y="1478"/>
                  </a:lnTo>
                  <a:lnTo>
                    <a:pt x="1432" y="1432"/>
                  </a:lnTo>
                  <a:lnTo>
                    <a:pt x="1478" y="1384"/>
                  </a:lnTo>
                  <a:lnTo>
                    <a:pt x="1517" y="1332"/>
                  </a:lnTo>
                  <a:lnTo>
                    <a:pt x="1551" y="1278"/>
                  </a:lnTo>
                  <a:lnTo>
                    <a:pt x="1580" y="1221"/>
                  </a:lnTo>
                  <a:lnTo>
                    <a:pt x="1604" y="1163"/>
                  </a:lnTo>
                  <a:lnTo>
                    <a:pt x="1623" y="1102"/>
                  </a:lnTo>
                  <a:lnTo>
                    <a:pt x="1635" y="1041"/>
                  </a:lnTo>
                  <a:lnTo>
                    <a:pt x="1644" y="979"/>
                  </a:lnTo>
                  <a:lnTo>
                    <a:pt x="1646" y="917"/>
                  </a:lnTo>
                  <a:lnTo>
                    <a:pt x="1644" y="855"/>
                  </a:lnTo>
                  <a:lnTo>
                    <a:pt x="1635" y="793"/>
                  </a:lnTo>
                  <a:lnTo>
                    <a:pt x="1623" y="732"/>
                  </a:lnTo>
                  <a:lnTo>
                    <a:pt x="1604" y="671"/>
                  </a:lnTo>
                  <a:lnTo>
                    <a:pt x="1580" y="614"/>
                  </a:lnTo>
                  <a:lnTo>
                    <a:pt x="1551" y="556"/>
                  </a:lnTo>
                  <a:lnTo>
                    <a:pt x="1517" y="502"/>
                  </a:lnTo>
                  <a:lnTo>
                    <a:pt x="1478" y="450"/>
                  </a:lnTo>
                  <a:lnTo>
                    <a:pt x="1432" y="402"/>
                  </a:lnTo>
                  <a:lnTo>
                    <a:pt x="1384" y="356"/>
                  </a:lnTo>
                  <a:lnTo>
                    <a:pt x="1332" y="317"/>
                  </a:lnTo>
                  <a:lnTo>
                    <a:pt x="1278" y="283"/>
                  </a:lnTo>
                  <a:lnTo>
                    <a:pt x="1220" y="254"/>
                  </a:lnTo>
                  <a:lnTo>
                    <a:pt x="1161" y="230"/>
                  </a:lnTo>
                  <a:lnTo>
                    <a:pt x="1102" y="211"/>
                  </a:lnTo>
                  <a:lnTo>
                    <a:pt x="1041" y="199"/>
                  </a:lnTo>
                  <a:lnTo>
                    <a:pt x="979" y="190"/>
                  </a:lnTo>
                  <a:lnTo>
                    <a:pt x="917" y="188"/>
                  </a:lnTo>
                  <a:close/>
                  <a:moveTo>
                    <a:pt x="917" y="0"/>
                  </a:moveTo>
                  <a:lnTo>
                    <a:pt x="988" y="3"/>
                  </a:lnTo>
                  <a:lnTo>
                    <a:pt x="1058" y="11"/>
                  </a:lnTo>
                  <a:lnTo>
                    <a:pt x="1127" y="24"/>
                  </a:lnTo>
                  <a:lnTo>
                    <a:pt x="1195" y="43"/>
                  </a:lnTo>
                  <a:lnTo>
                    <a:pt x="1262" y="68"/>
                  </a:lnTo>
                  <a:lnTo>
                    <a:pt x="1327" y="97"/>
                  </a:lnTo>
                  <a:lnTo>
                    <a:pt x="1390" y="132"/>
                  </a:lnTo>
                  <a:lnTo>
                    <a:pt x="1452" y="173"/>
                  </a:lnTo>
                  <a:lnTo>
                    <a:pt x="1510" y="218"/>
                  </a:lnTo>
                  <a:lnTo>
                    <a:pt x="1565" y="269"/>
                  </a:lnTo>
                  <a:lnTo>
                    <a:pt x="1616" y="324"/>
                  </a:lnTo>
                  <a:lnTo>
                    <a:pt x="1661" y="382"/>
                  </a:lnTo>
                  <a:lnTo>
                    <a:pt x="1702" y="444"/>
                  </a:lnTo>
                  <a:lnTo>
                    <a:pt x="1737" y="507"/>
                  </a:lnTo>
                  <a:lnTo>
                    <a:pt x="1767" y="572"/>
                  </a:lnTo>
                  <a:lnTo>
                    <a:pt x="1791" y="639"/>
                  </a:lnTo>
                  <a:lnTo>
                    <a:pt x="1810" y="707"/>
                  </a:lnTo>
                  <a:lnTo>
                    <a:pt x="1823" y="776"/>
                  </a:lnTo>
                  <a:lnTo>
                    <a:pt x="1831" y="846"/>
                  </a:lnTo>
                  <a:lnTo>
                    <a:pt x="1834" y="917"/>
                  </a:lnTo>
                  <a:lnTo>
                    <a:pt x="1831" y="988"/>
                  </a:lnTo>
                  <a:lnTo>
                    <a:pt x="1823" y="1057"/>
                  </a:lnTo>
                  <a:lnTo>
                    <a:pt x="1810" y="1127"/>
                  </a:lnTo>
                  <a:lnTo>
                    <a:pt x="1791" y="1196"/>
                  </a:lnTo>
                  <a:lnTo>
                    <a:pt x="1767" y="1262"/>
                  </a:lnTo>
                  <a:lnTo>
                    <a:pt x="1737" y="1327"/>
                  </a:lnTo>
                  <a:lnTo>
                    <a:pt x="1702" y="1391"/>
                  </a:lnTo>
                  <a:lnTo>
                    <a:pt x="1661" y="1452"/>
                  </a:lnTo>
                  <a:lnTo>
                    <a:pt x="1616" y="1510"/>
                  </a:lnTo>
                  <a:lnTo>
                    <a:pt x="1565" y="1565"/>
                  </a:lnTo>
                  <a:lnTo>
                    <a:pt x="1565" y="1565"/>
                  </a:lnTo>
                  <a:lnTo>
                    <a:pt x="1510" y="1616"/>
                  </a:lnTo>
                  <a:lnTo>
                    <a:pt x="1452" y="1662"/>
                  </a:lnTo>
                  <a:lnTo>
                    <a:pt x="1390" y="1702"/>
                  </a:lnTo>
                  <a:lnTo>
                    <a:pt x="1327" y="1738"/>
                  </a:lnTo>
                  <a:lnTo>
                    <a:pt x="1262" y="1766"/>
                  </a:lnTo>
                  <a:lnTo>
                    <a:pt x="1195" y="1791"/>
                  </a:lnTo>
                  <a:lnTo>
                    <a:pt x="1127" y="1810"/>
                  </a:lnTo>
                  <a:lnTo>
                    <a:pt x="1058" y="1823"/>
                  </a:lnTo>
                  <a:lnTo>
                    <a:pt x="988" y="1831"/>
                  </a:lnTo>
                  <a:lnTo>
                    <a:pt x="917" y="1834"/>
                  </a:lnTo>
                  <a:lnTo>
                    <a:pt x="846" y="1831"/>
                  </a:lnTo>
                  <a:lnTo>
                    <a:pt x="777" y="1823"/>
                  </a:lnTo>
                  <a:lnTo>
                    <a:pt x="707" y="1810"/>
                  </a:lnTo>
                  <a:lnTo>
                    <a:pt x="638" y="1791"/>
                  </a:lnTo>
                  <a:lnTo>
                    <a:pt x="572" y="1766"/>
                  </a:lnTo>
                  <a:lnTo>
                    <a:pt x="507" y="1738"/>
                  </a:lnTo>
                  <a:lnTo>
                    <a:pt x="443" y="1702"/>
                  </a:lnTo>
                  <a:lnTo>
                    <a:pt x="382" y="1662"/>
                  </a:lnTo>
                  <a:lnTo>
                    <a:pt x="324" y="1616"/>
                  </a:lnTo>
                  <a:lnTo>
                    <a:pt x="269" y="1565"/>
                  </a:lnTo>
                  <a:lnTo>
                    <a:pt x="218" y="1510"/>
                  </a:lnTo>
                  <a:lnTo>
                    <a:pt x="172" y="1452"/>
                  </a:lnTo>
                  <a:lnTo>
                    <a:pt x="132" y="1391"/>
                  </a:lnTo>
                  <a:lnTo>
                    <a:pt x="96" y="1327"/>
                  </a:lnTo>
                  <a:lnTo>
                    <a:pt x="68" y="1262"/>
                  </a:lnTo>
                  <a:lnTo>
                    <a:pt x="43" y="1196"/>
                  </a:lnTo>
                  <a:lnTo>
                    <a:pt x="24" y="1127"/>
                  </a:lnTo>
                  <a:lnTo>
                    <a:pt x="11" y="1057"/>
                  </a:lnTo>
                  <a:lnTo>
                    <a:pt x="3" y="988"/>
                  </a:lnTo>
                  <a:lnTo>
                    <a:pt x="0" y="917"/>
                  </a:lnTo>
                  <a:lnTo>
                    <a:pt x="3" y="846"/>
                  </a:lnTo>
                  <a:lnTo>
                    <a:pt x="11" y="776"/>
                  </a:lnTo>
                  <a:lnTo>
                    <a:pt x="24" y="707"/>
                  </a:lnTo>
                  <a:lnTo>
                    <a:pt x="43" y="639"/>
                  </a:lnTo>
                  <a:lnTo>
                    <a:pt x="68" y="572"/>
                  </a:lnTo>
                  <a:lnTo>
                    <a:pt x="96" y="507"/>
                  </a:lnTo>
                  <a:lnTo>
                    <a:pt x="132" y="444"/>
                  </a:lnTo>
                  <a:lnTo>
                    <a:pt x="172" y="382"/>
                  </a:lnTo>
                  <a:lnTo>
                    <a:pt x="218" y="324"/>
                  </a:lnTo>
                  <a:lnTo>
                    <a:pt x="269" y="269"/>
                  </a:lnTo>
                  <a:lnTo>
                    <a:pt x="324" y="218"/>
                  </a:lnTo>
                  <a:lnTo>
                    <a:pt x="382" y="173"/>
                  </a:lnTo>
                  <a:lnTo>
                    <a:pt x="443" y="132"/>
                  </a:lnTo>
                  <a:lnTo>
                    <a:pt x="507" y="97"/>
                  </a:lnTo>
                  <a:lnTo>
                    <a:pt x="572" y="68"/>
                  </a:lnTo>
                  <a:lnTo>
                    <a:pt x="638" y="43"/>
                  </a:lnTo>
                  <a:lnTo>
                    <a:pt x="707" y="24"/>
                  </a:lnTo>
                  <a:lnTo>
                    <a:pt x="777" y="11"/>
                  </a:lnTo>
                  <a:lnTo>
                    <a:pt x="846" y="3"/>
                  </a:lnTo>
                  <a:lnTo>
                    <a:pt x="9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" name="Freeform 100"/>
            <p:cNvSpPr/>
            <p:nvPr/>
          </p:nvSpPr>
          <p:spPr bwMode="auto">
            <a:xfrm>
              <a:off x="9394825" y="2808288"/>
              <a:ext cx="119062" cy="47625"/>
            </a:xfrm>
            <a:custGeom>
              <a:avLst/>
              <a:gdLst>
                <a:gd name="T0" fmla="*/ 352 w 753"/>
                <a:gd name="T1" fmla="*/ 0 h 304"/>
                <a:gd name="T2" fmla="*/ 402 w 753"/>
                <a:gd name="T3" fmla="*/ 0 h 304"/>
                <a:gd name="T4" fmla="*/ 452 w 753"/>
                <a:gd name="T5" fmla="*/ 4 h 304"/>
                <a:gd name="T6" fmla="*/ 502 w 753"/>
                <a:gd name="T7" fmla="*/ 15 h 304"/>
                <a:gd name="T8" fmla="*/ 551 w 753"/>
                <a:gd name="T9" fmla="*/ 31 h 304"/>
                <a:gd name="T10" fmla="*/ 598 w 753"/>
                <a:gd name="T11" fmla="*/ 51 h 304"/>
                <a:gd name="T12" fmla="*/ 644 w 753"/>
                <a:gd name="T13" fmla="*/ 77 h 304"/>
                <a:gd name="T14" fmla="*/ 687 w 753"/>
                <a:gd name="T15" fmla="*/ 107 h 304"/>
                <a:gd name="T16" fmla="*/ 727 w 753"/>
                <a:gd name="T17" fmla="*/ 143 h 304"/>
                <a:gd name="T18" fmla="*/ 740 w 753"/>
                <a:gd name="T19" fmla="*/ 160 h 304"/>
                <a:gd name="T20" fmla="*/ 749 w 753"/>
                <a:gd name="T21" fmla="*/ 179 h 304"/>
                <a:gd name="T22" fmla="*/ 753 w 753"/>
                <a:gd name="T23" fmla="*/ 200 h 304"/>
                <a:gd name="T24" fmla="*/ 753 w 753"/>
                <a:gd name="T25" fmla="*/ 220 h 304"/>
                <a:gd name="T26" fmla="*/ 749 w 753"/>
                <a:gd name="T27" fmla="*/ 241 h 304"/>
                <a:gd name="T28" fmla="*/ 740 w 753"/>
                <a:gd name="T29" fmla="*/ 260 h 304"/>
                <a:gd name="T30" fmla="*/ 727 w 753"/>
                <a:gd name="T31" fmla="*/ 276 h 304"/>
                <a:gd name="T32" fmla="*/ 712 w 753"/>
                <a:gd name="T33" fmla="*/ 288 h 304"/>
                <a:gd name="T34" fmla="*/ 696 w 753"/>
                <a:gd name="T35" fmla="*/ 297 h 304"/>
                <a:gd name="T36" fmla="*/ 678 w 753"/>
                <a:gd name="T37" fmla="*/ 302 h 304"/>
                <a:gd name="T38" fmla="*/ 660 w 753"/>
                <a:gd name="T39" fmla="*/ 304 h 304"/>
                <a:gd name="T40" fmla="*/ 643 w 753"/>
                <a:gd name="T41" fmla="*/ 302 h 304"/>
                <a:gd name="T42" fmla="*/ 625 w 753"/>
                <a:gd name="T43" fmla="*/ 297 h 304"/>
                <a:gd name="T44" fmla="*/ 608 w 753"/>
                <a:gd name="T45" fmla="*/ 288 h 304"/>
                <a:gd name="T46" fmla="*/ 594 w 753"/>
                <a:gd name="T47" fmla="*/ 276 h 304"/>
                <a:gd name="T48" fmla="*/ 563 w 753"/>
                <a:gd name="T49" fmla="*/ 249 h 304"/>
                <a:gd name="T50" fmla="*/ 529 w 753"/>
                <a:gd name="T51" fmla="*/ 226 h 304"/>
                <a:gd name="T52" fmla="*/ 492 w 753"/>
                <a:gd name="T53" fmla="*/ 209 h 304"/>
                <a:gd name="T54" fmla="*/ 454 w 753"/>
                <a:gd name="T55" fmla="*/ 197 h 304"/>
                <a:gd name="T56" fmla="*/ 416 w 753"/>
                <a:gd name="T57" fmla="*/ 189 h 304"/>
                <a:gd name="T58" fmla="*/ 377 w 753"/>
                <a:gd name="T59" fmla="*/ 187 h 304"/>
                <a:gd name="T60" fmla="*/ 337 w 753"/>
                <a:gd name="T61" fmla="*/ 189 h 304"/>
                <a:gd name="T62" fmla="*/ 300 w 753"/>
                <a:gd name="T63" fmla="*/ 197 h 304"/>
                <a:gd name="T64" fmla="*/ 262 w 753"/>
                <a:gd name="T65" fmla="*/ 209 h 304"/>
                <a:gd name="T66" fmla="*/ 226 w 753"/>
                <a:gd name="T67" fmla="*/ 226 h 304"/>
                <a:gd name="T68" fmla="*/ 191 w 753"/>
                <a:gd name="T69" fmla="*/ 249 h 304"/>
                <a:gd name="T70" fmla="*/ 160 w 753"/>
                <a:gd name="T71" fmla="*/ 276 h 304"/>
                <a:gd name="T72" fmla="*/ 144 w 753"/>
                <a:gd name="T73" fmla="*/ 289 h 304"/>
                <a:gd name="T74" fmla="*/ 124 w 753"/>
                <a:gd name="T75" fmla="*/ 298 h 304"/>
                <a:gd name="T76" fmla="*/ 104 w 753"/>
                <a:gd name="T77" fmla="*/ 303 h 304"/>
                <a:gd name="T78" fmla="*/ 84 w 753"/>
                <a:gd name="T79" fmla="*/ 303 h 304"/>
                <a:gd name="T80" fmla="*/ 63 w 753"/>
                <a:gd name="T81" fmla="*/ 298 h 304"/>
                <a:gd name="T82" fmla="*/ 44 w 753"/>
                <a:gd name="T83" fmla="*/ 289 h 304"/>
                <a:gd name="T84" fmla="*/ 28 w 753"/>
                <a:gd name="T85" fmla="*/ 276 h 304"/>
                <a:gd name="T86" fmla="*/ 14 w 753"/>
                <a:gd name="T87" fmla="*/ 260 h 304"/>
                <a:gd name="T88" fmla="*/ 4 w 753"/>
                <a:gd name="T89" fmla="*/ 241 h 304"/>
                <a:gd name="T90" fmla="*/ 0 w 753"/>
                <a:gd name="T91" fmla="*/ 220 h 304"/>
                <a:gd name="T92" fmla="*/ 0 w 753"/>
                <a:gd name="T93" fmla="*/ 200 h 304"/>
                <a:gd name="T94" fmla="*/ 4 w 753"/>
                <a:gd name="T95" fmla="*/ 179 h 304"/>
                <a:gd name="T96" fmla="*/ 14 w 753"/>
                <a:gd name="T97" fmla="*/ 160 h 304"/>
                <a:gd name="T98" fmla="*/ 28 w 753"/>
                <a:gd name="T99" fmla="*/ 143 h 304"/>
                <a:gd name="T100" fmla="*/ 67 w 753"/>
                <a:gd name="T101" fmla="*/ 107 h 304"/>
                <a:gd name="T102" fmla="*/ 110 w 753"/>
                <a:gd name="T103" fmla="*/ 77 h 304"/>
                <a:gd name="T104" fmla="*/ 156 w 753"/>
                <a:gd name="T105" fmla="*/ 51 h 304"/>
                <a:gd name="T106" fmla="*/ 202 w 753"/>
                <a:gd name="T107" fmla="*/ 31 h 304"/>
                <a:gd name="T108" fmla="*/ 251 w 753"/>
                <a:gd name="T109" fmla="*/ 15 h 304"/>
                <a:gd name="T110" fmla="*/ 301 w 753"/>
                <a:gd name="T111" fmla="*/ 4 h 304"/>
                <a:gd name="T112" fmla="*/ 352 w 753"/>
                <a:gd name="T113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53" h="304">
                  <a:moveTo>
                    <a:pt x="352" y="0"/>
                  </a:moveTo>
                  <a:lnTo>
                    <a:pt x="402" y="0"/>
                  </a:lnTo>
                  <a:lnTo>
                    <a:pt x="452" y="4"/>
                  </a:lnTo>
                  <a:lnTo>
                    <a:pt x="502" y="15"/>
                  </a:lnTo>
                  <a:lnTo>
                    <a:pt x="551" y="31"/>
                  </a:lnTo>
                  <a:lnTo>
                    <a:pt x="598" y="51"/>
                  </a:lnTo>
                  <a:lnTo>
                    <a:pt x="644" y="77"/>
                  </a:lnTo>
                  <a:lnTo>
                    <a:pt x="687" y="107"/>
                  </a:lnTo>
                  <a:lnTo>
                    <a:pt x="727" y="143"/>
                  </a:lnTo>
                  <a:lnTo>
                    <a:pt x="740" y="160"/>
                  </a:lnTo>
                  <a:lnTo>
                    <a:pt x="749" y="179"/>
                  </a:lnTo>
                  <a:lnTo>
                    <a:pt x="753" y="200"/>
                  </a:lnTo>
                  <a:lnTo>
                    <a:pt x="753" y="220"/>
                  </a:lnTo>
                  <a:lnTo>
                    <a:pt x="749" y="241"/>
                  </a:lnTo>
                  <a:lnTo>
                    <a:pt x="740" y="260"/>
                  </a:lnTo>
                  <a:lnTo>
                    <a:pt x="727" y="276"/>
                  </a:lnTo>
                  <a:lnTo>
                    <a:pt x="712" y="288"/>
                  </a:lnTo>
                  <a:lnTo>
                    <a:pt x="696" y="297"/>
                  </a:lnTo>
                  <a:lnTo>
                    <a:pt x="678" y="302"/>
                  </a:lnTo>
                  <a:lnTo>
                    <a:pt x="660" y="304"/>
                  </a:lnTo>
                  <a:lnTo>
                    <a:pt x="643" y="302"/>
                  </a:lnTo>
                  <a:lnTo>
                    <a:pt x="625" y="297"/>
                  </a:lnTo>
                  <a:lnTo>
                    <a:pt x="608" y="288"/>
                  </a:lnTo>
                  <a:lnTo>
                    <a:pt x="594" y="276"/>
                  </a:lnTo>
                  <a:lnTo>
                    <a:pt x="563" y="249"/>
                  </a:lnTo>
                  <a:lnTo>
                    <a:pt x="529" y="226"/>
                  </a:lnTo>
                  <a:lnTo>
                    <a:pt x="492" y="209"/>
                  </a:lnTo>
                  <a:lnTo>
                    <a:pt x="454" y="197"/>
                  </a:lnTo>
                  <a:lnTo>
                    <a:pt x="416" y="189"/>
                  </a:lnTo>
                  <a:lnTo>
                    <a:pt x="377" y="187"/>
                  </a:lnTo>
                  <a:lnTo>
                    <a:pt x="337" y="189"/>
                  </a:lnTo>
                  <a:lnTo>
                    <a:pt x="300" y="197"/>
                  </a:lnTo>
                  <a:lnTo>
                    <a:pt x="262" y="209"/>
                  </a:lnTo>
                  <a:lnTo>
                    <a:pt x="226" y="226"/>
                  </a:lnTo>
                  <a:lnTo>
                    <a:pt x="191" y="249"/>
                  </a:lnTo>
                  <a:lnTo>
                    <a:pt x="160" y="276"/>
                  </a:lnTo>
                  <a:lnTo>
                    <a:pt x="144" y="289"/>
                  </a:lnTo>
                  <a:lnTo>
                    <a:pt x="124" y="298"/>
                  </a:lnTo>
                  <a:lnTo>
                    <a:pt x="104" y="303"/>
                  </a:lnTo>
                  <a:lnTo>
                    <a:pt x="84" y="303"/>
                  </a:lnTo>
                  <a:lnTo>
                    <a:pt x="63" y="298"/>
                  </a:lnTo>
                  <a:lnTo>
                    <a:pt x="44" y="289"/>
                  </a:lnTo>
                  <a:lnTo>
                    <a:pt x="28" y="276"/>
                  </a:lnTo>
                  <a:lnTo>
                    <a:pt x="14" y="260"/>
                  </a:lnTo>
                  <a:lnTo>
                    <a:pt x="4" y="241"/>
                  </a:lnTo>
                  <a:lnTo>
                    <a:pt x="0" y="220"/>
                  </a:lnTo>
                  <a:lnTo>
                    <a:pt x="0" y="200"/>
                  </a:lnTo>
                  <a:lnTo>
                    <a:pt x="4" y="179"/>
                  </a:lnTo>
                  <a:lnTo>
                    <a:pt x="14" y="160"/>
                  </a:lnTo>
                  <a:lnTo>
                    <a:pt x="28" y="143"/>
                  </a:lnTo>
                  <a:lnTo>
                    <a:pt x="67" y="107"/>
                  </a:lnTo>
                  <a:lnTo>
                    <a:pt x="110" y="77"/>
                  </a:lnTo>
                  <a:lnTo>
                    <a:pt x="156" y="51"/>
                  </a:lnTo>
                  <a:lnTo>
                    <a:pt x="202" y="31"/>
                  </a:lnTo>
                  <a:lnTo>
                    <a:pt x="251" y="15"/>
                  </a:lnTo>
                  <a:lnTo>
                    <a:pt x="301" y="4"/>
                  </a:lnTo>
                  <a:lnTo>
                    <a:pt x="3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83" name="Freeform 164"/>
          <p:cNvSpPr>
            <a:spLocks noEditPoints="1"/>
          </p:cNvSpPr>
          <p:nvPr/>
        </p:nvSpPr>
        <p:spPr bwMode="auto">
          <a:xfrm>
            <a:off x="7221765" y="3504359"/>
            <a:ext cx="616196" cy="548668"/>
          </a:xfrm>
          <a:custGeom>
            <a:avLst/>
            <a:gdLst>
              <a:gd name="T0" fmla="*/ 171 w 3653"/>
              <a:gd name="T1" fmla="*/ 2242 h 3248"/>
              <a:gd name="T2" fmla="*/ 171 w 3653"/>
              <a:gd name="T3" fmla="*/ 2273 h 3248"/>
              <a:gd name="T4" fmla="*/ 1756 w 3653"/>
              <a:gd name="T5" fmla="*/ 3070 h 3248"/>
              <a:gd name="T6" fmla="*/ 1897 w 3653"/>
              <a:gd name="T7" fmla="*/ 3070 h 3248"/>
              <a:gd name="T8" fmla="*/ 3481 w 3653"/>
              <a:gd name="T9" fmla="*/ 2273 h 3248"/>
              <a:gd name="T10" fmla="*/ 3481 w 3653"/>
              <a:gd name="T11" fmla="*/ 2242 h 3248"/>
              <a:gd name="T12" fmla="*/ 2005 w 3653"/>
              <a:gd name="T13" fmla="*/ 2572 h 3248"/>
              <a:gd name="T14" fmla="*/ 1827 w 3653"/>
              <a:gd name="T15" fmla="*/ 2614 h 3248"/>
              <a:gd name="T16" fmla="*/ 1647 w 3653"/>
              <a:gd name="T17" fmla="*/ 2572 h 3248"/>
              <a:gd name="T18" fmla="*/ 1962 w 3653"/>
              <a:gd name="T19" fmla="*/ 1956 h 3248"/>
              <a:gd name="T20" fmla="*/ 1780 w 3653"/>
              <a:gd name="T21" fmla="*/ 1977 h 3248"/>
              <a:gd name="T22" fmla="*/ 571 w 3653"/>
              <a:gd name="T23" fmla="*/ 1401 h 3248"/>
              <a:gd name="T24" fmla="*/ 169 w 3653"/>
              <a:gd name="T25" fmla="*/ 1617 h 3248"/>
              <a:gd name="T26" fmla="*/ 177 w 3653"/>
              <a:gd name="T27" fmla="*/ 1648 h 3248"/>
              <a:gd name="T28" fmla="*/ 1791 w 3653"/>
              <a:gd name="T29" fmla="*/ 2444 h 3248"/>
              <a:gd name="T30" fmla="*/ 1931 w 3653"/>
              <a:gd name="T31" fmla="*/ 2421 h 3248"/>
              <a:gd name="T32" fmla="*/ 3485 w 3653"/>
              <a:gd name="T33" fmla="*/ 1631 h 3248"/>
              <a:gd name="T34" fmla="*/ 3476 w 3653"/>
              <a:gd name="T35" fmla="*/ 1600 h 3248"/>
              <a:gd name="T36" fmla="*/ 1791 w 3653"/>
              <a:gd name="T37" fmla="*/ 171 h 3248"/>
              <a:gd name="T38" fmla="*/ 177 w 3653"/>
              <a:gd name="T39" fmla="*/ 966 h 3248"/>
              <a:gd name="T40" fmla="*/ 169 w 3653"/>
              <a:gd name="T41" fmla="*/ 997 h 3248"/>
              <a:gd name="T42" fmla="*/ 1722 w 3653"/>
              <a:gd name="T43" fmla="*/ 1788 h 3248"/>
              <a:gd name="T44" fmla="*/ 1862 w 3653"/>
              <a:gd name="T45" fmla="*/ 1810 h 3248"/>
              <a:gd name="T46" fmla="*/ 3476 w 3653"/>
              <a:gd name="T47" fmla="*/ 1014 h 3248"/>
              <a:gd name="T48" fmla="*/ 3485 w 3653"/>
              <a:gd name="T49" fmla="*/ 983 h 3248"/>
              <a:gd name="T50" fmla="*/ 1930 w 3653"/>
              <a:gd name="T51" fmla="*/ 192 h 3248"/>
              <a:gd name="T52" fmla="*/ 1827 w 3653"/>
              <a:gd name="T53" fmla="*/ 0 h 3248"/>
              <a:gd name="T54" fmla="*/ 2005 w 3653"/>
              <a:gd name="T55" fmla="*/ 42 h 3248"/>
              <a:gd name="T56" fmla="*/ 3613 w 3653"/>
              <a:gd name="T57" fmla="*/ 870 h 3248"/>
              <a:gd name="T58" fmla="*/ 3653 w 3653"/>
              <a:gd name="T59" fmla="*/ 990 h 3248"/>
              <a:gd name="T60" fmla="*/ 3615 w 3653"/>
              <a:gd name="T61" fmla="*/ 1109 h 3248"/>
              <a:gd name="T62" fmla="*/ 3541 w 3653"/>
              <a:gd name="T63" fmla="*/ 1171 h 3248"/>
              <a:gd name="T64" fmla="*/ 3593 w 3653"/>
              <a:gd name="T65" fmla="*/ 1481 h 3248"/>
              <a:gd name="T66" fmla="*/ 3650 w 3653"/>
              <a:gd name="T67" fmla="*/ 1591 h 3248"/>
              <a:gd name="T68" fmla="*/ 3630 w 3653"/>
              <a:gd name="T69" fmla="*/ 1717 h 3248"/>
              <a:gd name="T70" fmla="*/ 3541 w 3653"/>
              <a:gd name="T71" fmla="*/ 1805 h 3248"/>
              <a:gd name="T72" fmla="*/ 3593 w 3653"/>
              <a:gd name="T73" fmla="*/ 2114 h 3248"/>
              <a:gd name="T74" fmla="*/ 3650 w 3653"/>
              <a:gd name="T75" fmla="*/ 2225 h 3248"/>
              <a:gd name="T76" fmla="*/ 3630 w 3653"/>
              <a:gd name="T77" fmla="*/ 2350 h 3248"/>
              <a:gd name="T78" fmla="*/ 3541 w 3653"/>
              <a:gd name="T79" fmla="*/ 2439 h 3248"/>
              <a:gd name="T80" fmla="*/ 1872 w 3653"/>
              <a:gd name="T81" fmla="*/ 3245 h 3248"/>
              <a:gd name="T82" fmla="*/ 1690 w 3653"/>
              <a:gd name="T83" fmla="*/ 3224 h 3248"/>
              <a:gd name="T84" fmla="*/ 60 w 3653"/>
              <a:gd name="T85" fmla="*/ 2401 h 3248"/>
              <a:gd name="T86" fmla="*/ 2 w 3653"/>
              <a:gd name="T87" fmla="*/ 2290 h 3248"/>
              <a:gd name="T88" fmla="*/ 22 w 3653"/>
              <a:gd name="T89" fmla="*/ 2164 h 3248"/>
              <a:gd name="T90" fmla="*/ 112 w 3653"/>
              <a:gd name="T91" fmla="*/ 2077 h 3248"/>
              <a:gd name="T92" fmla="*/ 60 w 3653"/>
              <a:gd name="T93" fmla="*/ 1768 h 3248"/>
              <a:gd name="T94" fmla="*/ 2 w 3653"/>
              <a:gd name="T95" fmla="*/ 1657 h 3248"/>
              <a:gd name="T96" fmla="*/ 22 w 3653"/>
              <a:gd name="T97" fmla="*/ 1532 h 3248"/>
              <a:gd name="T98" fmla="*/ 112 w 3653"/>
              <a:gd name="T99" fmla="*/ 1443 h 3248"/>
              <a:gd name="T100" fmla="*/ 60 w 3653"/>
              <a:gd name="T101" fmla="*/ 1134 h 3248"/>
              <a:gd name="T102" fmla="*/ 2 w 3653"/>
              <a:gd name="T103" fmla="*/ 1023 h 3248"/>
              <a:gd name="T104" fmla="*/ 22 w 3653"/>
              <a:gd name="T105" fmla="*/ 898 h 3248"/>
              <a:gd name="T106" fmla="*/ 112 w 3653"/>
              <a:gd name="T107" fmla="*/ 809 h 3248"/>
              <a:gd name="T108" fmla="*/ 1780 w 3653"/>
              <a:gd name="T109" fmla="*/ 2 h 3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653" h="3248">
                <a:moveTo>
                  <a:pt x="571" y="2035"/>
                </a:moveTo>
                <a:lnTo>
                  <a:pt x="187" y="2226"/>
                </a:lnTo>
                <a:lnTo>
                  <a:pt x="177" y="2234"/>
                </a:lnTo>
                <a:lnTo>
                  <a:pt x="171" y="2242"/>
                </a:lnTo>
                <a:lnTo>
                  <a:pt x="169" y="2251"/>
                </a:lnTo>
                <a:lnTo>
                  <a:pt x="167" y="2257"/>
                </a:lnTo>
                <a:lnTo>
                  <a:pt x="169" y="2265"/>
                </a:lnTo>
                <a:lnTo>
                  <a:pt x="171" y="2273"/>
                </a:lnTo>
                <a:lnTo>
                  <a:pt x="177" y="2282"/>
                </a:lnTo>
                <a:lnTo>
                  <a:pt x="187" y="2288"/>
                </a:lnTo>
                <a:lnTo>
                  <a:pt x="1722" y="3055"/>
                </a:lnTo>
                <a:lnTo>
                  <a:pt x="1756" y="3070"/>
                </a:lnTo>
                <a:lnTo>
                  <a:pt x="1791" y="3077"/>
                </a:lnTo>
                <a:lnTo>
                  <a:pt x="1827" y="3080"/>
                </a:lnTo>
                <a:lnTo>
                  <a:pt x="1862" y="3077"/>
                </a:lnTo>
                <a:lnTo>
                  <a:pt x="1897" y="3070"/>
                </a:lnTo>
                <a:lnTo>
                  <a:pt x="1931" y="3055"/>
                </a:lnTo>
                <a:lnTo>
                  <a:pt x="3466" y="2288"/>
                </a:lnTo>
                <a:lnTo>
                  <a:pt x="3476" y="2282"/>
                </a:lnTo>
                <a:lnTo>
                  <a:pt x="3481" y="2273"/>
                </a:lnTo>
                <a:lnTo>
                  <a:pt x="3485" y="2265"/>
                </a:lnTo>
                <a:lnTo>
                  <a:pt x="3485" y="2257"/>
                </a:lnTo>
                <a:lnTo>
                  <a:pt x="3485" y="2251"/>
                </a:lnTo>
                <a:lnTo>
                  <a:pt x="3481" y="2242"/>
                </a:lnTo>
                <a:lnTo>
                  <a:pt x="3476" y="2234"/>
                </a:lnTo>
                <a:lnTo>
                  <a:pt x="3466" y="2226"/>
                </a:lnTo>
                <a:lnTo>
                  <a:pt x="3081" y="2035"/>
                </a:lnTo>
                <a:lnTo>
                  <a:pt x="2005" y="2572"/>
                </a:lnTo>
                <a:lnTo>
                  <a:pt x="1962" y="2590"/>
                </a:lnTo>
                <a:lnTo>
                  <a:pt x="1918" y="2603"/>
                </a:lnTo>
                <a:lnTo>
                  <a:pt x="1872" y="2611"/>
                </a:lnTo>
                <a:lnTo>
                  <a:pt x="1827" y="2614"/>
                </a:lnTo>
                <a:lnTo>
                  <a:pt x="1780" y="2611"/>
                </a:lnTo>
                <a:lnTo>
                  <a:pt x="1735" y="2603"/>
                </a:lnTo>
                <a:lnTo>
                  <a:pt x="1690" y="2590"/>
                </a:lnTo>
                <a:lnTo>
                  <a:pt x="1647" y="2572"/>
                </a:lnTo>
                <a:lnTo>
                  <a:pt x="571" y="2035"/>
                </a:lnTo>
                <a:close/>
                <a:moveTo>
                  <a:pt x="3081" y="1401"/>
                </a:moveTo>
                <a:lnTo>
                  <a:pt x="2005" y="1938"/>
                </a:lnTo>
                <a:lnTo>
                  <a:pt x="1962" y="1956"/>
                </a:lnTo>
                <a:lnTo>
                  <a:pt x="1918" y="1969"/>
                </a:lnTo>
                <a:lnTo>
                  <a:pt x="1872" y="1977"/>
                </a:lnTo>
                <a:lnTo>
                  <a:pt x="1827" y="1980"/>
                </a:lnTo>
                <a:lnTo>
                  <a:pt x="1780" y="1977"/>
                </a:lnTo>
                <a:lnTo>
                  <a:pt x="1735" y="1969"/>
                </a:lnTo>
                <a:lnTo>
                  <a:pt x="1690" y="1956"/>
                </a:lnTo>
                <a:lnTo>
                  <a:pt x="1647" y="1938"/>
                </a:lnTo>
                <a:lnTo>
                  <a:pt x="571" y="1401"/>
                </a:lnTo>
                <a:lnTo>
                  <a:pt x="187" y="1593"/>
                </a:lnTo>
                <a:lnTo>
                  <a:pt x="177" y="1600"/>
                </a:lnTo>
                <a:lnTo>
                  <a:pt x="171" y="1608"/>
                </a:lnTo>
                <a:lnTo>
                  <a:pt x="169" y="1617"/>
                </a:lnTo>
                <a:lnTo>
                  <a:pt x="167" y="1624"/>
                </a:lnTo>
                <a:lnTo>
                  <a:pt x="169" y="1631"/>
                </a:lnTo>
                <a:lnTo>
                  <a:pt x="171" y="1639"/>
                </a:lnTo>
                <a:lnTo>
                  <a:pt x="177" y="1648"/>
                </a:lnTo>
                <a:lnTo>
                  <a:pt x="187" y="1655"/>
                </a:lnTo>
                <a:lnTo>
                  <a:pt x="1722" y="2421"/>
                </a:lnTo>
                <a:lnTo>
                  <a:pt x="1756" y="2436"/>
                </a:lnTo>
                <a:lnTo>
                  <a:pt x="1791" y="2444"/>
                </a:lnTo>
                <a:lnTo>
                  <a:pt x="1827" y="2446"/>
                </a:lnTo>
                <a:lnTo>
                  <a:pt x="1862" y="2444"/>
                </a:lnTo>
                <a:lnTo>
                  <a:pt x="1897" y="2436"/>
                </a:lnTo>
                <a:lnTo>
                  <a:pt x="1931" y="2421"/>
                </a:lnTo>
                <a:lnTo>
                  <a:pt x="3466" y="1655"/>
                </a:lnTo>
                <a:lnTo>
                  <a:pt x="3476" y="1648"/>
                </a:lnTo>
                <a:lnTo>
                  <a:pt x="3481" y="1639"/>
                </a:lnTo>
                <a:lnTo>
                  <a:pt x="3485" y="1631"/>
                </a:lnTo>
                <a:lnTo>
                  <a:pt x="3485" y="1624"/>
                </a:lnTo>
                <a:lnTo>
                  <a:pt x="3485" y="1617"/>
                </a:lnTo>
                <a:lnTo>
                  <a:pt x="3481" y="1608"/>
                </a:lnTo>
                <a:lnTo>
                  <a:pt x="3476" y="1600"/>
                </a:lnTo>
                <a:lnTo>
                  <a:pt x="3466" y="1593"/>
                </a:lnTo>
                <a:lnTo>
                  <a:pt x="3081" y="1401"/>
                </a:lnTo>
                <a:close/>
                <a:moveTo>
                  <a:pt x="1827" y="168"/>
                </a:moveTo>
                <a:lnTo>
                  <a:pt x="1791" y="171"/>
                </a:lnTo>
                <a:lnTo>
                  <a:pt x="1756" y="179"/>
                </a:lnTo>
                <a:lnTo>
                  <a:pt x="1722" y="192"/>
                </a:lnTo>
                <a:lnTo>
                  <a:pt x="187" y="959"/>
                </a:lnTo>
                <a:lnTo>
                  <a:pt x="177" y="966"/>
                </a:lnTo>
                <a:lnTo>
                  <a:pt x="171" y="974"/>
                </a:lnTo>
                <a:lnTo>
                  <a:pt x="169" y="983"/>
                </a:lnTo>
                <a:lnTo>
                  <a:pt x="167" y="990"/>
                </a:lnTo>
                <a:lnTo>
                  <a:pt x="169" y="997"/>
                </a:lnTo>
                <a:lnTo>
                  <a:pt x="171" y="1005"/>
                </a:lnTo>
                <a:lnTo>
                  <a:pt x="177" y="1014"/>
                </a:lnTo>
                <a:lnTo>
                  <a:pt x="187" y="1021"/>
                </a:lnTo>
                <a:lnTo>
                  <a:pt x="1722" y="1788"/>
                </a:lnTo>
                <a:lnTo>
                  <a:pt x="1756" y="1802"/>
                </a:lnTo>
                <a:lnTo>
                  <a:pt x="1791" y="1810"/>
                </a:lnTo>
                <a:lnTo>
                  <a:pt x="1827" y="1812"/>
                </a:lnTo>
                <a:lnTo>
                  <a:pt x="1862" y="1810"/>
                </a:lnTo>
                <a:lnTo>
                  <a:pt x="1897" y="1802"/>
                </a:lnTo>
                <a:lnTo>
                  <a:pt x="1931" y="1788"/>
                </a:lnTo>
                <a:lnTo>
                  <a:pt x="3466" y="1021"/>
                </a:lnTo>
                <a:lnTo>
                  <a:pt x="3476" y="1014"/>
                </a:lnTo>
                <a:lnTo>
                  <a:pt x="3481" y="1005"/>
                </a:lnTo>
                <a:lnTo>
                  <a:pt x="3485" y="997"/>
                </a:lnTo>
                <a:lnTo>
                  <a:pt x="3485" y="990"/>
                </a:lnTo>
                <a:lnTo>
                  <a:pt x="3485" y="983"/>
                </a:lnTo>
                <a:lnTo>
                  <a:pt x="3481" y="974"/>
                </a:lnTo>
                <a:lnTo>
                  <a:pt x="3476" y="966"/>
                </a:lnTo>
                <a:lnTo>
                  <a:pt x="3466" y="959"/>
                </a:lnTo>
                <a:lnTo>
                  <a:pt x="1930" y="192"/>
                </a:lnTo>
                <a:lnTo>
                  <a:pt x="1897" y="179"/>
                </a:lnTo>
                <a:lnTo>
                  <a:pt x="1862" y="171"/>
                </a:lnTo>
                <a:lnTo>
                  <a:pt x="1827" y="168"/>
                </a:lnTo>
                <a:close/>
                <a:moveTo>
                  <a:pt x="1827" y="0"/>
                </a:moveTo>
                <a:lnTo>
                  <a:pt x="1872" y="2"/>
                </a:lnTo>
                <a:lnTo>
                  <a:pt x="1918" y="10"/>
                </a:lnTo>
                <a:lnTo>
                  <a:pt x="1962" y="23"/>
                </a:lnTo>
                <a:lnTo>
                  <a:pt x="2005" y="42"/>
                </a:lnTo>
                <a:lnTo>
                  <a:pt x="3541" y="809"/>
                </a:lnTo>
                <a:lnTo>
                  <a:pt x="3569" y="826"/>
                </a:lnTo>
                <a:lnTo>
                  <a:pt x="3593" y="847"/>
                </a:lnTo>
                <a:lnTo>
                  <a:pt x="3613" y="870"/>
                </a:lnTo>
                <a:lnTo>
                  <a:pt x="3630" y="898"/>
                </a:lnTo>
                <a:lnTo>
                  <a:pt x="3642" y="927"/>
                </a:lnTo>
                <a:lnTo>
                  <a:pt x="3650" y="958"/>
                </a:lnTo>
                <a:lnTo>
                  <a:pt x="3653" y="990"/>
                </a:lnTo>
                <a:lnTo>
                  <a:pt x="3650" y="1023"/>
                </a:lnTo>
                <a:lnTo>
                  <a:pt x="3642" y="1054"/>
                </a:lnTo>
                <a:lnTo>
                  <a:pt x="3630" y="1083"/>
                </a:lnTo>
                <a:lnTo>
                  <a:pt x="3615" y="1109"/>
                </a:lnTo>
                <a:lnTo>
                  <a:pt x="3593" y="1134"/>
                </a:lnTo>
                <a:lnTo>
                  <a:pt x="3569" y="1154"/>
                </a:lnTo>
                <a:lnTo>
                  <a:pt x="3541" y="1171"/>
                </a:lnTo>
                <a:lnTo>
                  <a:pt x="3541" y="1171"/>
                </a:lnTo>
                <a:lnTo>
                  <a:pt x="3268" y="1307"/>
                </a:lnTo>
                <a:lnTo>
                  <a:pt x="3541" y="1443"/>
                </a:lnTo>
                <a:lnTo>
                  <a:pt x="3569" y="1460"/>
                </a:lnTo>
                <a:lnTo>
                  <a:pt x="3593" y="1481"/>
                </a:lnTo>
                <a:lnTo>
                  <a:pt x="3613" y="1504"/>
                </a:lnTo>
                <a:lnTo>
                  <a:pt x="3630" y="1532"/>
                </a:lnTo>
                <a:lnTo>
                  <a:pt x="3642" y="1560"/>
                </a:lnTo>
                <a:lnTo>
                  <a:pt x="3650" y="1591"/>
                </a:lnTo>
                <a:lnTo>
                  <a:pt x="3653" y="1624"/>
                </a:lnTo>
                <a:lnTo>
                  <a:pt x="3650" y="1657"/>
                </a:lnTo>
                <a:lnTo>
                  <a:pt x="3642" y="1688"/>
                </a:lnTo>
                <a:lnTo>
                  <a:pt x="3630" y="1717"/>
                </a:lnTo>
                <a:lnTo>
                  <a:pt x="3613" y="1743"/>
                </a:lnTo>
                <a:lnTo>
                  <a:pt x="3593" y="1768"/>
                </a:lnTo>
                <a:lnTo>
                  <a:pt x="3569" y="1788"/>
                </a:lnTo>
                <a:lnTo>
                  <a:pt x="3541" y="1805"/>
                </a:lnTo>
                <a:lnTo>
                  <a:pt x="3268" y="1940"/>
                </a:lnTo>
                <a:lnTo>
                  <a:pt x="3541" y="2077"/>
                </a:lnTo>
                <a:lnTo>
                  <a:pt x="3569" y="2093"/>
                </a:lnTo>
                <a:lnTo>
                  <a:pt x="3593" y="2114"/>
                </a:lnTo>
                <a:lnTo>
                  <a:pt x="3613" y="2138"/>
                </a:lnTo>
                <a:lnTo>
                  <a:pt x="3630" y="2164"/>
                </a:lnTo>
                <a:lnTo>
                  <a:pt x="3642" y="2194"/>
                </a:lnTo>
                <a:lnTo>
                  <a:pt x="3650" y="2225"/>
                </a:lnTo>
                <a:lnTo>
                  <a:pt x="3653" y="2257"/>
                </a:lnTo>
                <a:lnTo>
                  <a:pt x="3650" y="2290"/>
                </a:lnTo>
                <a:lnTo>
                  <a:pt x="3642" y="2322"/>
                </a:lnTo>
                <a:lnTo>
                  <a:pt x="3630" y="2350"/>
                </a:lnTo>
                <a:lnTo>
                  <a:pt x="3615" y="2377"/>
                </a:lnTo>
                <a:lnTo>
                  <a:pt x="3593" y="2401"/>
                </a:lnTo>
                <a:lnTo>
                  <a:pt x="3569" y="2421"/>
                </a:lnTo>
                <a:lnTo>
                  <a:pt x="3541" y="2439"/>
                </a:lnTo>
                <a:lnTo>
                  <a:pt x="2005" y="3206"/>
                </a:lnTo>
                <a:lnTo>
                  <a:pt x="1962" y="3224"/>
                </a:lnTo>
                <a:lnTo>
                  <a:pt x="1918" y="3237"/>
                </a:lnTo>
                <a:lnTo>
                  <a:pt x="1872" y="3245"/>
                </a:lnTo>
                <a:lnTo>
                  <a:pt x="1827" y="3248"/>
                </a:lnTo>
                <a:lnTo>
                  <a:pt x="1780" y="3245"/>
                </a:lnTo>
                <a:lnTo>
                  <a:pt x="1735" y="3237"/>
                </a:lnTo>
                <a:lnTo>
                  <a:pt x="1690" y="3224"/>
                </a:lnTo>
                <a:lnTo>
                  <a:pt x="1647" y="3206"/>
                </a:lnTo>
                <a:lnTo>
                  <a:pt x="112" y="2439"/>
                </a:lnTo>
                <a:lnTo>
                  <a:pt x="84" y="2421"/>
                </a:lnTo>
                <a:lnTo>
                  <a:pt x="60" y="2401"/>
                </a:lnTo>
                <a:lnTo>
                  <a:pt x="39" y="2377"/>
                </a:lnTo>
                <a:lnTo>
                  <a:pt x="22" y="2350"/>
                </a:lnTo>
                <a:lnTo>
                  <a:pt x="10" y="2322"/>
                </a:lnTo>
                <a:lnTo>
                  <a:pt x="2" y="2290"/>
                </a:lnTo>
                <a:lnTo>
                  <a:pt x="0" y="2257"/>
                </a:lnTo>
                <a:lnTo>
                  <a:pt x="2" y="2225"/>
                </a:lnTo>
                <a:lnTo>
                  <a:pt x="10" y="2194"/>
                </a:lnTo>
                <a:lnTo>
                  <a:pt x="22" y="2164"/>
                </a:lnTo>
                <a:lnTo>
                  <a:pt x="39" y="2138"/>
                </a:lnTo>
                <a:lnTo>
                  <a:pt x="60" y="2114"/>
                </a:lnTo>
                <a:lnTo>
                  <a:pt x="84" y="2093"/>
                </a:lnTo>
                <a:lnTo>
                  <a:pt x="112" y="2077"/>
                </a:lnTo>
                <a:lnTo>
                  <a:pt x="384" y="1940"/>
                </a:lnTo>
                <a:lnTo>
                  <a:pt x="112" y="1805"/>
                </a:lnTo>
                <a:lnTo>
                  <a:pt x="84" y="1788"/>
                </a:lnTo>
                <a:lnTo>
                  <a:pt x="60" y="1768"/>
                </a:lnTo>
                <a:lnTo>
                  <a:pt x="39" y="1743"/>
                </a:lnTo>
                <a:lnTo>
                  <a:pt x="22" y="1717"/>
                </a:lnTo>
                <a:lnTo>
                  <a:pt x="10" y="1688"/>
                </a:lnTo>
                <a:lnTo>
                  <a:pt x="2" y="1657"/>
                </a:lnTo>
                <a:lnTo>
                  <a:pt x="0" y="1624"/>
                </a:lnTo>
                <a:lnTo>
                  <a:pt x="2" y="1591"/>
                </a:lnTo>
                <a:lnTo>
                  <a:pt x="10" y="1560"/>
                </a:lnTo>
                <a:lnTo>
                  <a:pt x="22" y="1532"/>
                </a:lnTo>
                <a:lnTo>
                  <a:pt x="39" y="1504"/>
                </a:lnTo>
                <a:lnTo>
                  <a:pt x="60" y="1481"/>
                </a:lnTo>
                <a:lnTo>
                  <a:pt x="84" y="1460"/>
                </a:lnTo>
                <a:lnTo>
                  <a:pt x="112" y="1443"/>
                </a:lnTo>
                <a:lnTo>
                  <a:pt x="384" y="1307"/>
                </a:lnTo>
                <a:lnTo>
                  <a:pt x="112" y="1171"/>
                </a:lnTo>
                <a:lnTo>
                  <a:pt x="84" y="1154"/>
                </a:lnTo>
                <a:lnTo>
                  <a:pt x="60" y="1134"/>
                </a:lnTo>
                <a:lnTo>
                  <a:pt x="39" y="1109"/>
                </a:lnTo>
                <a:lnTo>
                  <a:pt x="22" y="1083"/>
                </a:lnTo>
                <a:lnTo>
                  <a:pt x="10" y="1054"/>
                </a:lnTo>
                <a:lnTo>
                  <a:pt x="2" y="1023"/>
                </a:lnTo>
                <a:lnTo>
                  <a:pt x="0" y="990"/>
                </a:lnTo>
                <a:lnTo>
                  <a:pt x="2" y="958"/>
                </a:lnTo>
                <a:lnTo>
                  <a:pt x="10" y="927"/>
                </a:lnTo>
                <a:lnTo>
                  <a:pt x="22" y="898"/>
                </a:lnTo>
                <a:lnTo>
                  <a:pt x="39" y="870"/>
                </a:lnTo>
                <a:lnTo>
                  <a:pt x="60" y="847"/>
                </a:lnTo>
                <a:lnTo>
                  <a:pt x="84" y="826"/>
                </a:lnTo>
                <a:lnTo>
                  <a:pt x="112" y="809"/>
                </a:lnTo>
                <a:lnTo>
                  <a:pt x="1647" y="42"/>
                </a:lnTo>
                <a:lnTo>
                  <a:pt x="1690" y="23"/>
                </a:lnTo>
                <a:lnTo>
                  <a:pt x="1735" y="10"/>
                </a:lnTo>
                <a:lnTo>
                  <a:pt x="1780" y="2"/>
                </a:lnTo>
                <a:lnTo>
                  <a:pt x="1827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4348911" y="3640951"/>
            <a:ext cx="617884" cy="413610"/>
            <a:chOff x="666750" y="3544888"/>
            <a:chExt cx="581025" cy="38893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5" name="Freeform 256"/>
            <p:cNvSpPr/>
            <p:nvPr/>
          </p:nvSpPr>
          <p:spPr bwMode="auto">
            <a:xfrm>
              <a:off x="755650" y="3598863"/>
              <a:ext cx="403225" cy="214313"/>
            </a:xfrm>
            <a:custGeom>
              <a:avLst/>
              <a:gdLst>
                <a:gd name="T0" fmla="*/ 79 w 2542"/>
                <a:gd name="T1" fmla="*/ 0 h 1347"/>
                <a:gd name="T2" fmla="*/ 2463 w 2542"/>
                <a:gd name="T3" fmla="*/ 0 h 1347"/>
                <a:gd name="T4" fmla="*/ 2484 w 2542"/>
                <a:gd name="T5" fmla="*/ 2 h 1347"/>
                <a:gd name="T6" fmla="*/ 2503 w 2542"/>
                <a:gd name="T7" fmla="*/ 10 h 1347"/>
                <a:gd name="T8" fmla="*/ 2520 w 2542"/>
                <a:gd name="T9" fmla="*/ 22 h 1347"/>
                <a:gd name="T10" fmla="*/ 2532 w 2542"/>
                <a:gd name="T11" fmla="*/ 38 h 1347"/>
                <a:gd name="T12" fmla="*/ 2540 w 2542"/>
                <a:gd name="T13" fmla="*/ 57 h 1347"/>
                <a:gd name="T14" fmla="*/ 2542 w 2542"/>
                <a:gd name="T15" fmla="*/ 78 h 1347"/>
                <a:gd name="T16" fmla="*/ 2542 w 2542"/>
                <a:gd name="T17" fmla="*/ 1268 h 1347"/>
                <a:gd name="T18" fmla="*/ 2540 w 2542"/>
                <a:gd name="T19" fmla="*/ 1289 h 1347"/>
                <a:gd name="T20" fmla="*/ 2532 w 2542"/>
                <a:gd name="T21" fmla="*/ 1308 h 1347"/>
                <a:gd name="T22" fmla="*/ 2520 w 2542"/>
                <a:gd name="T23" fmla="*/ 1323 h 1347"/>
                <a:gd name="T24" fmla="*/ 2503 w 2542"/>
                <a:gd name="T25" fmla="*/ 1337 h 1347"/>
                <a:gd name="T26" fmla="*/ 2484 w 2542"/>
                <a:gd name="T27" fmla="*/ 1344 h 1347"/>
                <a:gd name="T28" fmla="*/ 2463 w 2542"/>
                <a:gd name="T29" fmla="*/ 1347 h 1347"/>
                <a:gd name="T30" fmla="*/ 2442 w 2542"/>
                <a:gd name="T31" fmla="*/ 1344 h 1347"/>
                <a:gd name="T32" fmla="*/ 2424 w 2542"/>
                <a:gd name="T33" fmla="*/ 1337 h 1347"/>
                <a:gd name="T34" fmla="*/ 2408 w 2542"/>
                <a:gd name="T35" fmla="*/ 1323 h 1347"/>
                <a:gd name="T36" fmla="*/ 2396 w 2542"/>
                <a:gd name="T37" fmla="*/ 1308 h 1347"/>
                <a:gd name="T38" fmla="*/ 2388 w 2542"/>
                <a:gd name="T39" fmla="*/ 1289 h 1347"/>
                <a:gd name="T40" fmla="*/ 2385 w 2542"/>
                <a:gd name="T41" fmla="*/ 1268 h 1347"/>
                <a:gd name="T42" fmla="*/ 2385 w 2542"/>
                <a:gd name="T43" fmla="*/ 157 h 1347"/>
                <a:gd name="T44" fmla="*/ 157 w 2542"/>
                <a:gd name="T45" fmla="*/ 157 h 1347"/>
                <a:gd name="T46" fmla="*/ 157 w 2542"/>
                <a:gd name="T47" fmla="*/ 1268 h 1347"/>
                <a:gd name="T48" fmla="*/ 154 w 2542"/>
                <a:gd name="T49" fmla="*/ 1289 h 1347"/>
                <a:gd name="T50" fmla="*/ 146 w 2542"/>
                <a:gd name="T51" fmla="*/ 1308 h 1347"/>
                <a:gd name="T52" fmla="*/ 134 w 2542"/>
                <a:gd name="T53" fmla="*/ 1323 h 1347"/>
                <a:gd name="T54" fmla="*/ 118 w 2542"/>
                <a:gd name="T55" fmla="*/ 1337 h 1347"/>
                <a:gd name="T56" fmla="*/ 100 w 2542"/>
                <a:gd name="T57" fmla="*/ 1344 h 1347"/>
                <a:gd name="T58" fmla="*/ 79 w 2542"/>
                <a:gd name="T59" fmla="*/ 1347 h 1347"/>
                <a:gd name="T60" fmla="*/ 58 w 2542"/>
                <a:gd name="T61" fmla="*/ 1344 h 1347"/>
                <a:gd name="T62" fmla="*/ 39 w 2542"/>
                <a:gd name="T63" fmla="*/ 1337 h 1347"/>
                <a:gd name="T64" fmla="*/ 22 w 2542"/>
                <a:gd name="T65" fmla="*/ 1323 h 1347"/>
                <a:gd name="T66" fmla="*/ 10 w 2542"/>
                <a:gd name="T67" fmla="*/ 1308 h 1347"/>
                <a:gd name="T68" fmla="*/ 2 w 2542"/>
                <a:gd name="T69" fmla="*/ 1289 h 1347"/>
                <a:gd name="T70" fmla="*/ 0 w 2542"/>
                <a:gd name="T71" fmla="*/ 1268 h 1347"/>
                <a:gd name="T72" fmla="*/ 0 w 2542"/>
                <a:gd name="T73" fmla="*/ 78 h 1347"/>
                <a:gd name="T74" fmla="*/ 2 w 2542"/>
                <a:gd name="T75" fmla="*/ 57 h 1347"/>
                <a:gd name="T76" fmla="*/ 10 w 2542"/>
                <a:gd name="T77" fmla="*/ 38 h 1347"/>
                <a:gd name="T78" fmla="*/ 22 w 2542"/>
                <a:gd name="T79" fmla="*/ 22 h 1347"/>
                <a:gd name="T80" fmla="*/ 39 w 2542"/>
                <a:gd name="T81" fmla="*/ 10 h 1347"/>
                <a:gd name="T82" fmla="*/ 58 w 2542"/>
                <a:gd name="T83" fmla="*/ 2 h 1347"/>
                <a:gd name="T84" fmla="*/ 79 w 2542"/>
                <a:gd name="T85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42" h="1347">
                  <a:moveTo>
                    <a:pt x="79" y="0"/>
                  </a:moveTo>
                  <a:lnTo>
                    <a:pt x="2463" y="0"/>
                  </a:lnTo>
                  <a:lnTo>
                    <a:pt x="2484" y="2"/>
                  </a:lnTo>
                  <a:lnTo>
                    <a:pt x="2503" y="10"/>
                  </a:lnTo>
                  <a:lnTo>
                    <a:pt x="2520" y="22"/>
                  </a:lnTo>
                  <a:lnTo>
                    <a:pt x="2532" y="38"/>
                  </a:lnTo>
                  <a:lnTo>
                    <a:pt x="2540" y="57"/>
                  </a:lnTo>
                  <a:lnTo>
                    <a:pt x="2542" y="78"/>
                  </a:lnTo>
                  <a:lnTo>
                    <a:pt x="2542" y="1268"/>
                  </a:lnTo>
                  <a:lnTo>
                    <a:pt x="2540" y="1289"/>
                  </a:lnTo>
                  <a:lnTo>
                    <a:pt x="2532" y="1308"/>
                  </a:lnTo>
                  <a:lnTo>
                    <a:pt x="2520" y="1323"/>
                  </a:lnTo>
                  <a:lnTo>
                    <a:pt x="2503" y="1337"/>
                  </a:lnTo>
                  <a:lnTo>
                    <a:pt x="2484" y="1344"/>
                  </a:lnTo>
                  <a:lnTo>
                    <a:pt x="2463" y="1347"/>
                  </a:lnTo>
                  <a:lnTo>
                    <a:pt x="2442" y="1344"/>
                  </a:lnTo>
                  <a:lnTo>
                    <a:pt x="2424" y="1337"/>
                  </a:lnTo>
                  <a:lnTo>
                    <a:pt x="2408" y="1323"/>
                  </a:lnTo>
                  <a:lnTo>
                    <a:pt x="2396" y="1308"/>
                  </a:lnTo>
                  <a:lnTo>
                    <a:pt x="2388" y="1289"/>
                  </a:lnTo>
                  <a:lnTo>
                    <a:pt x="2385" y="1268"/>
                  </a:lnTo>
                  <a:lnTo>
                    <a:pt x="2385" y="157"/>
                  </a:lnTo>
                  <a:lnTo>
                    <a:pt x="157" y="157"/>
                  </a:lnTo>
                  <a:lnTo>
                    <a:pt x="157" y="1268"/>
                  </a:lnTo>
                  <a:lnTo>
                    <a:pt x="154" y="1289"/>
                  </a:lnTo>
                  <a:lnTo>
                    <a:pt x="146" y="1308"/>
                  </a:lnTo>
                  <a:lnTo>
                    <a:pt x="134" y="1323"/>
                  </a:lnTo>
                  <a:lnTo>
                    <a:pt x="118" y="1337"/>
                  </a:lnTo>
                  <a:lnTo>
                    <a:pt x="100" y="1344"/>
                  </a:lnTo>
                  <a:lnTo>
                    <a:pt x="79" y="1347"/>
                  </a:lnTo>
                  <a:lnTo>
                    <a:pt x="58" y="1344"/>
                  </a:lnTo>
                  <a:lnTo>
                    <a:pt x="39" y="1337"/>
                  </a:lnTo>
                  <a:lnTo>
                    <a:pt x="22" y="1323"/>
                  </a:lnTo>
                  <a:lnTo>
                    <a:pt x="10" y="1308"/>
                  </a:lnTo>
                  <a:lnTo>
                    <a:pt x="2" y="1289"/>
                  </a:lnTo>
                  <a:lnTo>
                    <a:pt x="0" y="1268"/>
                  </a:lnTo>
                  <a:lnTo>
                    <a:pt x="0" y="78"/>
                  </a:lnTo>
                  <a:lnTo>
                    <a:pt x="2" y="57"/>
                  </a:lnTo>
                  <a:lnTo>
                    <a:pt x="10" y="38"/>
                  </a:lnTo>
                  <a:lnTo>
                    <a:pt x="22" y="22"/>
                  </a:lnTo>
                  <a:lnTo>
                    <a:pt x="39" y="10"/>
                  </a:lnTo>
                  <a:lnTo>
                    <a:pt x="58" y="2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" name="Freeform 257"/>
            <p:cNvSpPr>
              <a:spLocks noEditPoints="1"/>
            </p:cNvSpPr>
            <p:nvPr/>
          </p:nvSpPr>
          <p:spPr bwMode="auto">
            <a:xfrm>
              <a:off x="666750" y="3544888"/>
              <a:ext cx="581025" cy="388938"/>
            </a:xfrm>
            <a:custGeom>
              <a:avLst/>
              <a:gdLst>
                <a:gd name="T0" fmla="*/ 145 w 3660"/>
                <a:gd name="T1" fmla="*/ 2140 h 2453"/>
                <a:gd name="T2" fmla="*/ 191 w 3660"/>
                <a:gd name="T3" fmla="*/ 2237 h 2453"/>
                <a:gd name="T4" fmla="*/ 277 w 3660"/>
                <a:gd name="T5" fmla="*/ 2298 h 2453"/>
                <a:gd name="T6" fmla="*/ 3311 w 3660"/>
                <a:gd name="T7" fmla="*/ 2311 h 2453"/>
                <a:gd name="T8" fmla="*/ 3415 w 3660"/>
                <a:gd name="T9" fmla="*/ 2282 h 2453"/>
                <a:gd name="T10" fmla="*/ 3490 w 3660"/>
                <a:gd name="T11" fmla="*/ 2208 h 2453"/>
                <a:gd name="T12" fmla="*/ 3518 w 3660"/>
                <a:gd name="T13" fmla="*/ 2102 h 2453"/>
                <a:gd name="T14" fmla="*/ 2264 w 3660"/>
                <a:gd name="T15" fmla="*/ 2071 h 2453"/>
                <a:gd name="T16" fmla="*/ 2189 w 3660"/>
                <a:gd name="T17" fmla="*/ 2163 h 2453"/>
                <a:gd name="T18" fmla="*/ 2081 w 3660"/>
                <a:gd name="T19" fmla="*/ 2210 h 2453"/>
                <a:gd name="T20" fmla="*/ 1579 w 3660"/>
                <a:gd name="T21" fmla="*/ 2210 h 2453"/>
                <a:gd name="T22" fmla="*/ 1471 w 3660"/>
                <a:gd name="T23" fmla="*/ 2163 h 2453"/>
                <a:gd name="T24" fmla="*/ 1396 w 3660"/>
                <a:gd name="T25" fmla="*/ 2071 h 2453"/>
                <a:gd name="T26" fmla="*/ 454 w 3660"/>
                <a:gd name="T27" fmla="*/ 157 h 2453"/>
                <a:gd name="T28" fmla="*/ 397 w 3660"/>
                <a:gd name="T29" fmla="*/ 181 h 2453"/>
                <a:gd name="T30" fmla="*/ 374 w 3660"/>
                <a:gd name="T31" fmla="*/ 237 h 2453"/>
                <a:gd name="T32" fmla="*/ 1460 w 3660"/>
                <a:gd name="T33" fmla="*/ 1895 h 2453"/>
                <a:gd name="T34" fmla="*/ 1503 w 3660"/>
                <a:gd name="T35" fmla="*/ 1927 h 2453"/>
                <a:gd name="T36" fmla="*/ 1516 w 3660"/>
                <a:gd name="T37" fmla="*/ 1988 h 2453"/>
                <a:gd name="T38" fmla="*/ 1554 w 3660"/>
                <a:gd name="T39" fmla="*/ 2048 h 2453"/>
                <a:gd name="T40" fmla="*/ 1621 w 3660"/>
                <a:gd name="T41" fmla="*/ 2072 h 2453"/>
                <a:gd name="T42" fmla="*/ 2086 w 3660"/>
                <a:gd name="T43" fmla="*/ 2061 h 2453"/>
                <a:gd name="T44" fmla="*/ 2136 w 3660"/>
                <a:gd name="T45" fmla="*/ 2011 h 2453"/>
                <a:gd name="T46" fmla="*/ 2149 w 3660"/>
                <a:gd name="T47" fmla="*/ 1944 h 2453"/>
                <a:gd name="T48" fmla="*/ 2186 w 3660"/>
                <a:gd name="T49" fmla="*/ 1900 h 2453"/>
                <a:gd name="T50" fmla="*/ 2220 w 3660"/>
                <a:gd name="T51" fmla="*/ 1893 h 2453"/>
                <a:gd name="T52" fmla="*/ 3284 w 3660"/>
                <a:gd name="T53" fmla="*/ 216 h 2453"/>
                <a:gd name="T54" fmla="*/ 3246 w 3660"/>
                <a:gd name="T55" fmla="*/ 168 h 2453"/>
                <a:gd name="T56" fmla="*/ 454 w 3660"/>
                <a:gd name="T57" fmla="*/ 157 h 2453"/>
                <a:gd name="T58" fmla="*/ 3244 w 3660"/>
                <a:gd name="T59" fmla="*/ 3 h 2453"/>
                <a:gd name="T60" fmla="*/ 3346 w 3660"/>
                <a:gd name="T61" fmla="*/ 45 h 2453"/>
                <a:gd name="T62" fmla="*/ 3417 w 3660"/>
                <a:gd name="T63" fmla="*/ 128 h 2453"/>
                <a:gd name="T64" fmla="*/ 3444 w 3660"/>
                <a:gd name="T65" fmla="*/ 237 h 2453"/>
                <a:gd name="T66" fmla="*/ 3608 w 3660"/>
                <a:gd name="T67" fmla="*/ 1895 h 2453"/>
                <a:gd name="T68" fmla="*/ 3650 w 3660"/>
                <a:gd name="T69" fmla="*/ 1928 h 2453"/>
                <a:gd name="T70" fmla="*/ 3660 w 3660"/>
                <a:gd name="T71" fmla="*/ 2102 h 2453"/>
                <a:gd name="T72" fmla="*/ 3632 w 3660"/>
                <a:gd name="T73" fmla="*/ 2239 h 2453"/>
                <a:gd name="T74" fmla="*/ 3558 w 3660"/>
                <a:gd name="T75" fmla="*/ 2350 h 2453"/>
                <a:gd name="T76" fmla="*/ 3446 w 3660"/>
                <a:gd name="T77" fmla="*/ 2425 h 2453"/>
                <a:gd name="T78" fmla="*/ 3311 w 3660"/>
                <a:gd name="T79" fmla="*/ 2453 h 2453"/>
                <a:gd name="T80" fmla="*/ 257 w 3660"/>
                <a:gd name="T81" fmla="*/ 2440 h 2453"/>
                <a:gd name="T82" fmla="*/ 136 w 3660"/>
                <a:gd name="T83" fmla="*/ 2380 h 2453"/>
                <a:gd name="T84" fmla="*/ 48 w 3660"/>
                <a:gd name="T85" fmla="*/ 2279 h 2453"/>
                <a:gd name="T86" fmla="*/ 3 w 3660"/>
                <a:gd name="T87" fmla="*/ 2150 h 2453"/>
                <a:gd name="T88" fmla="*/ 2 w 3660"/>
                <a:gd name="T89" fmla="*/ 1945 h 2453"/>
                <a:gd name="T90" fmla="*/ 35 w 3660"/>
                <a:gd name="T91" fmla="*/ 1903 h 2453"/>
                <a:gd name="T92" fmla="*/ 216 w 3660"/>
                <a:gd name="T93" fmla="*/ 1893 h 2453"/>
                <a:gd name="T94" fmla="*/ 228 w 3660"/>
                <a:gd name="T95" fmla="*/ 163 h 2453"/>
                <a:gd name="T96" fmla="*/ 286 w 3660"/>
                <a:gd name="T97" fmla="*/ 70 h 2453"/>
                <a:gd name="T98" fmla="*/ 379 w 3660"/>
                <a:gd name="T99" fmla="*/ 12 h 2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60" h="2453">
                  <a:moveTo>
                    <a:pt x="142" y="2035"/>
                  </a:moveTo>
                  <a:lnTo>
                    <a:pt x="142" y="2102"/>
                  </a:lnTo>
                  <a:lnTo>
                    <a:pt x="145" y="2140"/>
                  </a:lnTo>
                  <a:lnTo>
                    <a:pt x="155" y="2176"/>
                  </a:lnTo>
                  <a:lnTo>
                    <a:pt x="170" y="2208"/>
                  </a:lnTo>
                  <a:lnTo>
                    <a:pt x="191" y="2237"/>
                  </a:lnTo>
                  <a:lnTo>
                    <a:pt x="216" y="2262"/>
                  </a:lnTo>
                  <a:lnTo>
                    <a:pt x="245" y="2282"/>
                  </a:lnTo>
                  <a:lnTo>
                    <a:pt x="277" y="2298"/>
                  </a:lnTo>
                  <a:lnTo>
                    <a:pt x="313" y="2308"/>
                  </a:lnTo>
                  <a:lnTo>
                    <a:pt x="349" y="2311"/>
                  </a:lnTo>
                  <a:lnTo>
                    <a:pt x="3311" y="2311"/>
                  </a:lnTo>
                  <a:lnTo>
                    <a:pt x="3347" y="2308"/>
                  </a:lnTo>
                  <a:lnTo>
                    <a:pt x="3383" y="2298"/>
                  </a:lnTo>
                  <a:lnTo>
                    <a:pt x="3415" y="2282"/>
                  </a:lnTo>
                  <a:lnTo>
                    <a:pt x="3444" y="2262"/>
                  </a:lnTo>
                  <a:lnTo>
                    <a:pt x="3469" y="2237"/>
                  </a:lnTo>
                  <a:lnTo>
                    <a:pt x="3490" y="2208"/>
                  </a:lnTo>
                  <a:lnTo>
                    <a:pt x="3505" y="2176"/>
                  </a:lnTo>
                  <a:lnTo>
                    <a:pt x="3515" y="2140"/>
                  </a:lnTo>
                  <a:lnTo>
                    <a:pt x="3518" y="2102"/>
                  </a:lnTo>
                  <a:lnTo>
                    <a:pt x="3518" y="2035"/>
                  </a:lnTo>
                  <a:lnTo>
                    <a:pt x="2279" y="2035"/>
                  </a:lnTo>
                  <a:lnTo>
                    <a:pt x="2264" y="2071"/>
                  </a:lnTo>
                  <a:lnTo>
                    <a:pt x="2244" y="2106"/>
                  </a:lnTo>
                  <a:lnTo>
                    <a:pt x="2219" y="2137"/>
                  </a:lnTo>
                  <a:lnTo>
                    <a:pt x="2189" y="2163"/>
                  </a:lnTo>
                  <a:lnTo>
                    <a:pt x="2156" y="2184"/>
                  </a:lnTo>
                  <a:lnTo>
                    <a:pt x="2119" y="2200"/>
                  </a:lnTo>
                  <a:lnTo>
                    <a:pt x="2081" y="2210"/>
                  </a:lnTo>
                  <a:lnTo>
                    <a:pt x="2039" y="2213"/>
                  </a:lnTo>
                  <a:lnTo>
                    <a:pt x="1621" y="2213"/>
                  </a:lnTo>
                  <a:lnTo>
                    <a:pt x="1579" y="2210"/>
                  </a:lnTo>
                  <a:lnTo>
                    <a:pt x="1541" y="2200"/>
                  </a:lnTo>
                  <a:lnTo>
                    <a:pt x="1504" y="2184"/>
                  </a:lnTo>
                  <a:lnTo>
                    <a:pt x="1471" y="2163"/>
                  </a:lnTo>
                  <a:lnTo>
                    <a:pt x="1441" y="2137"/>
                  </a:lnTo>
                  <a:lnTo>
                    <a:pt x="1416" y="2106"/>
                  </a:lnTo>
                  <a:lnTo>
                    <a:pt x="1396" y="2071"/>
                  </a:lnTo>
                  <a:lnTo>
                    <a:pt x="1381" y="2035"/>
                  </a:lnTo>
                  <a:lnTo>
                    <a:pt x="142" y="2035"/>
                  </a:lnTo>
                  <a:close/>
                  <a:moveTo>
                    <a:pt x="454" y="157"/>
                  </a:moveTo>
                  <a:lnTo>
                    <a:pt x="433" y="159"/>
                  </a:lnTo>
                  <a:lnTo>
                    <a:pt x="414" y="168"/>
                  </a:lnTo>
                  <a:lnTo>
                    <a:pt x="397" y="181"/>
                  </a:lnTo>
                  <a:lnTo>
                    <a:pt x="385" y="197"/>
                  </a:lnTo>
                  <a:lnTo>
                    <a:pt x="376" y="216"/>
                  </a:lnTo>
                  <a:lnTo>
                    <a:pt x="374" y="237"/>
                  </a:lnTo>
                  <a:lnTo>
                    <a:pt x="374" y="1893"/>
                  </a:lnTo>
                  <a:lnTo>
                    <a:pt x="1441" y="1893"/>
                  </a:lnTo>
                  <a:lnTo>
                    <a:pt x="1460" y="1895"/>
                  </a:lnTo>
                  <a:lnTo>
                    <a:pt x="1477" y="1902"/>
                  </a:lnTo>
                  <a:lnTo>
                    <a:pt x="1492" y="1913"/>
                  </a:lnTo>
                  <a:lnTo>
                    <a:pt x="1503" y="1927"/>
                  </a:lnTo>
                  <a:lnTo>
                    <a:pt x="1511" y="1945"/>
                  </a:lnTo>
                  <a:lnTo>
                    <a:pt x="1513" y="1964"/>
                  </a:lnTo>
                  <a:lnTo>
                    <a:pt x="1516" y="1988"/>
                  </a:lnTo>
                  <a:lnTo>
                    <a:pt x="1524" y="2011"/>
                  </a:lnTo>
                  <a:lnTo>
                    <a:pt x="1537" y="2031"/>
                  </a:lnTo>
                  <a:lnTo>
                    <a:pt x="1554" y="2048"/>
                  </a:lnTo>
                  <a:lnTo>
                    <a:pt x="1574" y="2061"/>
                  </a:lnTo>
                  <a:lnTo>
                    <a:pt x="1597" y="2069"/>
                  </a:lnTo>
                  <a:lnTo>
                    <a:pt x="1621" y="2072"/>
                  </a:lnTo>
                  <a:lnTo>
                    <a:pt x="2039" y="2072"/>
                  </a:lnTo>
                  <a:lnTo>
                    <a:pt x="2063" y="2069"/>
                  </a:lnTo>
                  <a:lnTo>
                    <a:pt x="2086" y="2061"/>
                  </a:lnTo>
                  <a:lnTo>
                    <a:pt x="2106" y="2048"/>
                  </a:lnTo>
                  <a:lnTo>
                    <a:pt x="2123" y="2031"/>
                  </a:lnTo>
                  <a:lnTo>
                    <a:pt x="2136" y="2011"/>
                  </a:lnTo>
                  <a:lnTo>
                    <a:pt x="2144" y="1988"/>
                  </a:lnTo>
                  <a:lnTo>
                    <a:pt x="2147" y="1964"/>
                  </a:lnTo>
                  <a:lnTo>
                    <a:pt x="2149" y="1944"/>
                  </a:lnTo>
                  <a:lnTo>
                    <a:pt x="2157" y="1926"/>
                  </a:lnTo>
                  <a:lnTo>
                    <a:pt x="2170" y="1912"/>
                  </a:lnTo>
                  <a:lnTo>
                    <a:pt x="2186" y="1900"/>
                  </a:lnTo>
                  <a:lnTo>
                    <a:pt x="2205" y="1894"/>
                  </a:lnTo>
                  <a:lnTo>
                    <a:pt x="2213" y="1893"/>
                  </a:lnTo>
                  <a:lnTo>
                    <a:pt x="2220" y="1893"/>
                  </a:lnTo>
                  <a:lnTo>
                    <a:pt x="3286" y="1893"/>
                  </a:lnTo>
                  <a:lnTo>
                    <a:pt x="3286" y="237"/>
                  </a:lnTo>
                  <a:lnTo>
                    <a:pt x="3284" y="216"/>
                  </a:lnTo>
                  <a:lnTo>
                    <a:pt x="3275" y="197"/>
                  </a:lnTo>
                  <a:lnTo>
                    <a:pt x="3263" y="181"/>
                  </a:lnTo>
                  <a:lnTo>
                    <a:pt x="3246" y="168"/>
                  </a:lnTo>
                  <a:lnTo>
                    <a:pt x="3227" y="159"/>
                  </a:lnTo>
                  <a:lnTo>
                    <a:pt x="3206" y="157"/>
                  </a:lnTo>
                  <a:lnTo>
                    <a:pt x="454" y="157"/>
                  </a:lnTo>
                  <a:close/>
                  <a:moveTo>
                    <a:pt x="454" y="0"/>
                  </a:moveTo>
                  <a:lnTo>
                    <a:pt x="3206" y="0"/>
                  </a:lnTo>
                  <a:lnTo>
                    <a:pt x="3244" y="3"/>
                  </a:lnTo>
                  <a:lnTo>
                    <a:pt x="3281" y="12"/>
                  </a:lnTo>
                  <a:lnTo>
                    <a:pt x="3315" y="26"/>
                  </a:lnTo>
                  <a:lnTo>
                    <a:pt x="3346" y="45"/>
                  </a:lnTo>
                  <a:lnTo>
                    <a:pt x="3374" y="70"/>
                  </a:lnTo>
                  <a:lnTo>
                    <a:pt x="3398" y="97"/>
                  </a:lnTo>
                  <a:lnTo>
                    <a:pt x="3417" y="128"/>
                  </a:lnTo>
                  <a:lnTo>
                    <a:pt x="3432" y="163"/>
                  </a:lnTo>
                  <a:lnTo>
                    <a:pt x="3440" y="199"/>
                  </a:lnTo>
                  <a:lnTo>
                    <a:pt x="3444" y="237"/>
                  </a:lnTo>
                  <a:lnTo>
                    <a:pt x="3444" y="1893"/>
                  </a:lnTo>
                  <a:lnTo>
                    <a:pt x="3589" y="1893"/>
                  </a:lnTo>
                  <a:lnTo>
                    <a:pt x="3608" y="1895"/>
                  </a:lnTo>
                  <a:lnTo>
                    <a:pt x="3625" y="1903"/>
                  </a:lnTo>
                  <a:lnTo>
                    <a:pt x="3639" y="1914"/>
                  </a:lnTo>
                  <a:lnTo>
                    <a:pt x="3650" y="1928"/>
                  </a:lnTo>
                  <a:lnTo>
                    <a:pt x="3658" y="1945"/>
                  </a:lnTo>
                  <a:lnTo>
                    <a:pt x="3660" y="1964"/>
                  </a:lnTo>
                  <a:lnTo>
                    <a:pt x="3660" y="2102"/>
                  </a:lnTo>
                  <a:lnTo>
                    <a:pt x="3657" y="2150"/>
                  </a:lnTo>
                  <a:lnTo>
                    <a:pt x="3648" y="2196"/>
                  </a:lnTo>
                  <a:lnTo>
                    <a:pt x="3632" y="2239"/>
                  </a:lnTo>
                  <a:lnTo>
                    <a:pt x="3612" y="2279"/>
                  </a:lnTo>
                  <a:lnTo>
                    <a:pt x="3587" y="2317"/>
                  </a:lnTo>
                  <a:lnTo>
                    <a:pt x="3558" y="2350"/>
                  </a:lnTo>
                  <a:lnTo>
                    <a:pt x="3524" y="2380"/>
                  </a:lnTo>
                  <a:lnTo>
                    <a:pt x="3487" y="2404"/>
                  </a:lnTo>
                  <a:lnTo>
                    <a:pt x="3446" y="2425"/>
                  </a:lnTo>
                  <a:lnTo>
                    <a:pt x="3403" y="2440"/>
                  </a:lnTo>
                  <a:lnTo>
                    <a:pt x="3357" y="2450"/>
                  </a:lnTo>
                  <a:lnTo>
                    <a:pt x="3311" y="2453"/>
                  </a:lnTo>
                  <a:lnTo>
                    <a:pt x="349" y="2453"/>
                  </a:lnTo>
                  <a:lnTo>
                    <a:pt x="303" y="2450"/>
                  </a:lnTo>
                  <a:lnTo>
                    <a:pt x="257" y="2440"/>
                  </a:lnTo>
                  <a:lnTo>
                    <a:pt x="214" y="2425"/>
                  </a:lnTo>
                  <a:lnTo>
                    <a:pt x="173" y="2404"/>
                  </a:lnTo>
                  <a:lnTo>
                    <a:pt x="136" y="2380"/>
                  </a:lnTo>
                  <a:lnTo>
                    <a:pt x="102" y="2350"/>
                  </a:lnTo>
                  <a:lnTo>
                    <a:pt x="73" y="2317"/>
                  </a:lnTo>
                  <a:lnTo>
                    <a:pt x="48" y="2279"/>
                  </a:lnTo>
                  <a:lnTo>
                    <a:pt x="28" y="2239"/>
                  </a:lnTo>
                  <a:lnTo>
                    <a:pt x="12" y="2196"/>
                  </a:lnTo>
                  <a:lnTo>
                    <a:pt x="3" y="2150"/>
                  </a:lnTo>
                  <a:lnTo>
                    <a:pt x="0" y="2102"/>
                  </a:lnTo>
                  <a:lnTo>
                    <a:pt x="0" y="1964"/>
                  </a:lnTo>
                  <a:lnTo>
                    <a:pt x="2" y="1945"/>
                  </a:lnTo>
                  <a:lnTo>
                    <a:pt x="10" y="1928"/>
                  </a:lnTo>
                  <a:lnTo>
                    <a:pt x="21" y="1914"/>
                  </a:lnTo>
                  <a:lnTo>
                    <a:pt x="35" y="1903"/>
                  </a:lnTo>
                  <a:lnTo>
                    <a:pt x="52" y="1895"/>
                  </a:lnTo>
                  <a:lnTo>
                    <a:pt x="71" y="1893"/>
                  </a:lnTo>
                  <a:lnTo>
                    <a:pt x="216" y="1893"/>
                  </a:lnTo>
                  <a:lnTo>
                    <a:pt x="216" y="237"/>
                  </a:lnTo>
                  <a:lnTo>
                    <a:pt x="220" y="199"/>
                  </a:lnTo>
                  <a:lnTo>
                    <a:pt x="228" y="163"/>
                  </a:lnTo>
                  <a:lnTo>
                    <a:pt x="243" y="128"/>
                  </a:lnTo>
                  <a:lnTo>
                    <a:pt x="262" y="97"/>
                  </a:lnTo>
                  <a:lnTo>
                    <a:pt x="286" y="70"/>
                  </a:lnTo>
                  <a:lnTo>
                    <a:pt x="314" y="45"/>
                  </a:lnTo>
                  <a:lnTo>
                    <a:pt x="345" y="26"/>
                  </a:lnTo>
                  <a:lnTo>
                    <a:pt x="379" y="12"/>
                  </a:lnTo>
                  <a:lnTo>
                    <a:pt x="416" y="3"/>
                  </a:lnTo>
                  <a:lnTo>
                    <a:pt x="4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" name="Freeform 258"/>
            <p:cNvSpPr/>
            <p:nvPr/>
          </p:nvSpPr>
          <p:spPr bwMode="auto">
            <a:xfrm>
              <a:off x="876300" y="3667125"/>
              <a:ext cx="103188" cy="104775"/>
            </a:xfrm>
            <a:custGeom>
              <a:avLst/>
              <a:gdLst>
                <a:gd name="T0" fmla="*/ 575 w 654"/>
                <a:gd name="T1" fmla="*/ 0 h 653"/>
                <a:gd name="T2" fmla="*/ 595 w 654"/>
                <a:gd name="T3" fmla="*/ 3 h 653"/>
                <a:gd name="T4" fmla="*/ 614 w 654"/>
                <a:gd name="T5" fmla="*/ 10 h 653"/>
                <a:gd name="T6" fmla="*/ 630 w 654"/>
                <a:gd name="T7" fmla="*/ 23 h 653"/>
                <a:gd name="T8" fmla="*/ 644 w 654"/>
                <a:gd name="T9" fmla="*/ 40 h 653"/>
                <a:gd name="T10" fmla="*/ 652 w 654"/>
                <a:gd name="T11" fmla="*/ 59 h 653"/>
                <a:gd name="T12" fmla="*/ 654 w 654"/>
                <a:gd name="T13" fmla="*/ 79 h 653"/>
                <a:gd name="T14" fmla="*/ 652 w 654"/>
                <a:gd name="T15" fmla="*/ 99 h 653"/>
                <a:gd name="T16" fmla="*/ 644 w 654"/>
                <a:gd name="T17" fmla="*/ 118 h 653"/>
                <a:gd name="T18" fmla="*/ 630 w 654"/>
                <a:gd name="T19" fmla="*/ 135 h 653"/>
                <a:gd name="T20" fmla="*/ 136 w 654"/>
                <a:gd name="T21" fmla="*/ 630 h 653"/>
                <a:gd name="T22" fmla="*/ 118 w 654"/>
                <a:gd name="T23" fmla="*/ 643 h 653"/>
                <a:gd name="T24" fmla="*/ 99 w 654"/>
                <a:gd name="T25" fmla="*/ 651 h 653"/>
                <a:gd name="T26" fmla="*/ 79 w 654"/>
                <a:gd name="T27" fmla="*/ 653 h 653"/>
                <a:gd name="T28" fmla="*/ 59 w 654"/>
                <a:gd name="T29" fmla="*/ 651 h 653"/>
                <a:gd name="T30" fmla="*/ 40 w 654"/>
                <a:gd name="T31" fmla="*/ 643 h 653"/>
                <a:gd name="T32" fmla="*/ 24 w 654"/>
                <a:gd name="T33" fmla="*/ 630 h 653"/>
                <a:gd name="T34" fmla="*/ 12 w 654"/>
                <a:gd name="T35" fmla="*/ 613 h 653"/>
                <a:gd name="T36" fmla="*/ 4 w 654"/>
                <a:gd name="T37" fmla="*/ 594 h 653"/>
                <a:gd name="T38" fmla="*/ 0 w 654"/>
                <a:gd name="T39" fmla="*/ 574 h 653"/>
                <a:gd name="T40" fmla="*/ 4 w 654"/>
                <a:gd name="T41" fmla="*/ 554 h 653"/>
                <a:gd name="T42" fmla="*/ 12 w 654"/>
                <a:gd name="T43" fmla="*/ 535 h 653"/>
                <a:gd name="T44" fmla="*/ 24 w 654"/>
                <a:gd name="T45" fmla="*/ 519 h 653"/>
                <a:gd name="T46" fmla="*/ 520 w 654"/>
                <a:gd name="T47" fmla="*/ 23 h 653"/>
                <a:gd name="T48" fmla="*/ 536 w 654"/>
                <a:gd name="T49" fmla="*/ 10 h 653"/>
                <a:gd name="T50" fmla="*/ 555 w 654"/>
                <a:gd name="T51" fmla="*/ 3 h 653"/>
                <a:gd name="T52" fmla="*/ 575 w 654"/>
                <a:gd name="T53" fmla="*/ 0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54" h="653">
                  <a:moveTo>
                    <a:pt x="575" y="0"/>
                  </a:moveTo>
                  <a:lnTo>
                    <a:pt x="595" y="3"/>
                  </a:lnTo>
                  <a:lnTo>
                    <a:pt x="614" y="10"/>
                  </a:lnTo>
                  <a:lnTo>
                    <a:pt x="630" y="23"/>
                  </a:lnTo>
                  <a:lnTo>
                    <a:pt x="644" y="40"/>
                  </a:lnTo>
                  <a:lnTo>
                    <a:pt x="652" y="59"/>
                  </a:lnTo>
                  <a:lnTo>
                    <a:pt x="654" y="79"/>
                  </a:lnTo>
                  <a:lnTo>
                    <a:pt x="652" y="99"/>
                  </a:lnTo>
                  <a:lnTo>
                    <a:pt x="644" y="118"/>
                  </a:lnTo>
                  <a:lnTo>
                    <a:pt x="630" y="135"/>
                  </a:lnTo>
                  <a:lnTo>
                    <a:pt x="136" y="630"/>
                  </a:lnTo>
                  <a:lnTo>
                    <a:pt x="118" y="643"/>
                  </a:lnTo>
                  <a:lnTo>
                    <a:pt x="99" y="651"/>
                  </a:lnTo>
                  <a:lnTo>
                    <a:pt x="79" y="653"/>
                  </a:lnTo>
                  <a:lnTo>
                    <a:pt x="59" y="651"/>
                  </a:lnTo>
                  <a:lnTo>
                    <a:pt x="40" y="643"/>
                  </a:lnTo>
                  <a:lnTo>
                    <a:pt x="24" y="630"/>
                  </a:lnTo>
                  <a:lnTo>
                    <a:pt x="12" y="613"/>
                  </a:lnTo>
                  <a:lnTo>
                    <a:pt x="4" y="594"/>
                  </a:lnTo>
                  <a:lnTo>
                    <a:pt x="0" y="574"/>
                  </a:lnTo>
                  <a:lnTo>
                    <a:pt x="4" y="554"/>
                  </a:lnTo>
                  <a:lnTo>
                    <a:pt x="12" y="535"/>
                  </a:lnTo>
                  <a:lnTo>
                    <a:pt x="24" y="519"/>
                  </a:lnTo>
                  <a:lnTo>
                    <a:pt x="520" y="23"/>
                  </a:lnTo>
                  <a:lnTo>
                    <a:pt x="536" y="10"/>
                  </a:lnTo>
                  <a:lnTo>
                    <a:pt x="555" y="3"/>
                  </a:lnTo>
                  <a:lnTo>
                    <a:pt x="5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8" name="Freeform 259"/>
            <p:cNvSpPr/>
            <p:nvPr/>
          </p:nvSpPr>
          <p:spPr bwMode="auto">
            <a:xfrm>
              <a:off x="969963" y="3713163"/>
              <a:ext cx="55563" cy="57150"/>
            </a:xfrm>
            <a:custGeom>
              <a:avLst/>
              <a:gdLst>
                <a:gd name="T0" fmla="*/ 276 w 355"/>
                <a:gd name="T1" fmla="*/ 0 h 355"/>
                <a:gd name="T2" fmla="*/ 296 w 355"/>
                <a:gd name="T3" fmla="*/ 3 h 355"/>
                <a:gd name="T4" fmla="*/ 315 w 355"/>
                <a:gd name="T5" fmla="*/ 11 h 355"/>
                <a:gd name="T6" fmla="*/ 331 w 355"/>
                <a:gd name="T7" fmla="*/ 23 h 355"/>
                <a:gd name="T8" fmla="*/ 345 w 355"/>
                <a:gd name="T9" fmla="*/ 40 h 355"/>
                <a:gd name="T10" fmla="*/ 351 w 355"/>
                <a:gd name="T11" fmla="*/ 59 h 355"/>
                <a:gd name="T12" fmla="*/ 355 w 355"/>
                <a:gd name="T13" fmla="*/ 79 h 355"/>
                <a:gd name="T14" fmla="*/ 351 w 355"/>
                <a:gd name="T15" fmla="*/ 99 h 355"/>
                <a:gd name="T16" fmla="*/ 345 w 355"/>
                <a:gd name="T17" fmla="*/ 118 h 355"/>
                <a:gd name="T18" fmla="*/ 331 w 355"/>
                <a:gd name="T19" fmla="*/ 135 h 355"/>
                <a:gd name="T20" fmla="*/ 134 w 355"/>
                <a:gd name="T21" fmla="*/ 333 h 355"/>
                <a:gd name="T22" fmla="*/ 117 w 355"/>
                <a:gd name="T23" fmla="*/ 345 h 355"/>
                <a:gd name="T24" fmla="*/ 98 w 355"/>
                <a:gd name="T25" fmla="*/ 353 h 355"/>
                <a:gd name="T26" fmla="*/ 78 w 355"/>
                <a:gd name="T27" fmla="*/ 355 h 355"/>
                <a:gd name="T28" fmla="*/ 59 w 355"/>
                <a:gd name="T29" fmla="*/ 353 h 355"/>
                <a:gd name="T30" fmla="*/ 40 w 355"/>
                <a:gd name="T31" fmla="*/ 345 h 355"/>
                <a:gd name="T32" fmla="*/ 23 w 355"/>
                <a:gd name="T33" fmla="*/ 333 h 355"/>
                <a:gd name="T34" fmla="*/ 10 w 355"/>
                <a:gd name="T35" fmla="*/ 315 h 355"/>
                <a:gd name="T36" fmla="*/ 2 w 355"/>
                <a:gd name="T37" fmla="*/ 296 h 355"/>
                <a:gd name="T38" fmla="*/ 0 w 355"/>
                <a:gd name="T39" fmla="*/ 276 h 355"/>
                <a:gd name="T40" fmla="*/ 2 w 355"/>
                <a:gd name="T41" fmla="*/ 256 h 355"/>
                <a:gd name="T42" fmla="*/ 10 w 355"/>
                <a:gd name="T43" fmla="*/ 237 h 355"/>
                <a:gd name="T44" fmla="*/ 23 w 355"/>
                <a:gd name="T45" fmla="*/ 221 h 355"/>
                <a:gd name="T46" fmla="*/ 220 w 355"/>
                <a:gd name="T47" fmla="*/ 23 h 355"/>
                <a:gd name="T48" fmla="*/ 237 w 355"/>
                <a:gd name="T49" fmla="*/ 11 h 355"/>
                <a:gd name="T50" fmla="*/ 256 w 355"/>
                <a:gd name="T51" fmla="*/ 3 h 355"/>
                <a:gd name="T52" fmla="*/ 276 w 355"/>
                <a:gd name="T53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5" h="355">
                  <a:moveTo>
                    <a:pt x="276" y="0"/>
                  </a:moveTo>
                  <a:lnTo>
                    <a:pt x="296" y="3"/>
                  </a:lnTo>
                  <a:lnTo>
                    <a:pt x="315" y="11"/>
                  </a:lnTo>
                  <a:lnTo>
                    <a:pt x="331" y="23"/>
                  </a:lnTo>
                  <a:lnTo>
                    <a:pt x="345" y="40"/>
                  </a:lnTo>
                  <a:lnTo>
                    <a:pt x="351" y="59"/>
                  </a:lnTo>
                  <a:lnTo>
                    <a:pt x="355" y="79"/>
                  </a:lnTo>
                  <a:lnTo>
                    <a:pt x="351" y="99"/>
                  </a:lnTo>
                  <a:lnTo>
                    <a:pt x="345" y="118"/>
                  </a:lnTo>
                  <a:lnTo>
                    <a:pt x="331" y="135"/>
                  </a:lnTo>
                  <a:lnTo>
                    <a:pt x="134" y="333"/>
                  </a:lnTo>
                  <a:lnTo>
                    <a:pt x="117" y="345"/>
                  </a:lnTo>
                  <a:lnTo>
                    <a:pt x="98" y="353"/>
                  </a:lnTo>
                  <a:lnTo>
                    <a:pt x="78" y="355"/>
                  </a:lnTo>
                  <a:lnTo>
                    <a:pt x="59" y="353"/>
                  </a:lnTo>
                  <a:lnTo>
                    <a:pt x="40" y="345"/>
                  </a:lnTo>
                  <a:lnTo>
                    <a:pt x="23" y="333"/>
                  </a:lnTo>
                  <a:lnTo>
                    <a:pt x="10" y="315"/>
                  </a:lnTo>
                  <a:lnTo>
                    <a:pt x="2" y="296"/>
                  </a:lnTo>
                  <a:lnTo>
                    <a:pt x="0" y="276"/>
                  </a:lnTo>
                  <a:lnTo>
                    <a:pt x="2" y="256"/>
                  </a:lnTo>
                  <a:lnTo>
                    <a:pt x="10" y="237"/>
                  </a:lnTo>
                  <a:lnTo>
                    <a:pt x="23" y="221"/>
                  </a:lnTo>
                  <a:lnTo>
                    <a:pt x="220" y="23"/>
                  </a:lnTo>
                  <a:lnTo>
                    <a:pt x="237" y="11"/>
                  </a:lnTo>
                  <a:lnTo>
                    <a:pt x="256" y="3"/>
                  </a:lnTo>
                  <a:lnTo>
                    <a:pt x="2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4939837" y="5207542"/>
            <a:ext cx="616194" cy="540224"/>
            <a:chOff x="9091613" y="5029200"/>
            <a:chExt cx="579437" cy="5080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90" name="Freeform 362"/>
            <p:cNvSpPr>
              <a:spLocks noEditPoints="1"/>
            </p:cNvSpPr>
            <p:nvPr/>
          </p:nvSpPr>
          <p:spPr bwMode="auto">
            <a:xfrm>
              <a:off x="9091613" y="5029200"/>
              <a:ext cx="579437" cy="508000"/>
            </a:xfrm>
            <a:custGeom>
              <a:avLst/>
              <a:gdLst>
                <a:gd name="T0" fmla="*/ 269 w 3650"/>
                <a:gd name="T1" fmla="*/ 173 h 3203"/>
                <a:gd name="T2" fmla="*/ 218 w 3650"/>
                <a:gd name="T3" fmla="*/ 198 h 3203"/>
                <a:gd name="T4" fmla="*/ 183 w 3650"/>
                <a:gd name="T5" fmla="*/ 241 h 3203"/>
                <a:gd name="T6" fmla="*/ 169 w 3650"/>
                <a:gd name="T7" fmla="*/ 297 h 3203"/>
                <a:gd name="T8" fmla="*/ 174 w 3650"/>
                <a:gd name="T9" fmla="*/ 2114 h 3203"/>
                <a:gd name="T10" fmla="*/ 198 w 3650"/>
                <a:gd name="T11" fmla="*/ 2165 h 3203"/>
                <a:gd name="T12" fmla="*/ 241 w 3650"/>
                <a:gd name="T13" fmla="*/ 2200 h 3203"/>
                <a:gd name="T14" fmla="*/ 298 w 3650"/>
                <a:gd name="T15" fmla="*/ 2213 h 3203"/>
                <a:gd name="T16" fmla="*/ 578 w 3650"/>
                <a:gd name="T17" fmla="*/ 2216 h 3203"/>
                <a:gd name="T18" fmla="*/ 614 w 3650"/>
                <a:gd name="T19" fmla="*/ 2236 h 3203"/>
                <a:gd name="T20" fmla="*/ 636 w 3650"/>
                <a:gd name="T21" fmla="*/ 2270 h 3203"/>
                <a:gd name="T22" fmla="*/ 642 w 3650"/>
                <a:gd name="T23" fmla="*/ 2294 h 3203"/>
                <a:gd name="T24" fmla="*/ 642 w 3650"/>
                <a:gd name="T25" fmla="*/ 2913 h 3203"/>
                <a:gd name="T26" fmla="*/ 1318 w 3650"/>
                <a:gd name="T27" fmla="*/ 2236 h 3203"/>
                <a:gd name="T28" fmla="*/ 1336 w 3650"/>
                <a:gd name="T29" fmla="*/ 2223 h 3203"/>
                <a:gd name="T30" fmla="*/ 1376 w 3650"/>
                <a:gd name="T31" fmla="*/ 2213 h 3203"/>
                <a:gd name="T32" fmla="*/ 3381 w 3650"/>
                <a:gd name="T33" fmla="*/ 2210 h 3203"/>
                <a:gd name="T34" fmla="*/ 3432 w 3650"/>
                <a:gd name="T35" fmla="*/ 2185 h 3203"/>
                <a:gd name="T36" fmla="*/ 3468 w 3650"/>
                <a:gd name="T37" fmla="*/ 2141 h 3203"/>
                <a:gd name="T38" fmla="*/ 3481 w 3650"/>
                <a:gd name="T39" fmla="*/ 2085 h 3203"/>
                <a:gd name="T40" fmla="*/ 3476 w 3650"/>
                <a:gd name="T41" fmla="*/ 269 h 3203"/>
                <a:gd name="T42" fmla="*/ 3452 w 3650"/>
                <a:gd name="T43" fmla="*/ 218 h 3203"/>
                <a:gd name="T44" fmla="*/ 3409 w 3650"/>
                <a:gd name="T45" fmla="*/ 182 h 3203"/>
                <a:gd name="T46" fmla="*/ 3352 w 3650"/>
                <a:gd name="T47" fmla="*/ 169 h 3203"/>
                <a:gd name="T48" fmla="*/ 298 w 3650"/>
                <a:gd name="T49" fmla="*/ 0 h 3203"/>
                <a:gd name="T50" fmla="*/ 3397 w 3650"/>
                <a:gd name="T51" fmla="*/ 3 h 3203"/>
                <a:gd name="T52" fmla="*/ 3477 w 3650"/>
                <a:gd name="T53" fmla="*/ 27 h 3203"/>
                <a:gd name="T54" fmla="*/ 3547 w 3650"/>
                <a:gd name="T55" fmla="*/ 73 h 3203"/>
                <a:gd name="T56" fmla="*/ 3602 w 3650"/>
                <a:gd name="T57" fmla="*/ 136 h 3203"/>
                <a:gd name="T58" fmla="*/ 3638 w 3650"/>
                <a:gd name="T59" fmla="*/ 212 h 3203"/>
                <a:gd name="T60" fmla="*/ 3650 w 3650"/>
                <a:gd name="T61" fmla="*/ 297 h 3203"/>
                <a:gd name="T62" fmla="*/ 3647 w 3650"/>
                <a:gd name="T63" fmla="*/ 2129 h 3203"/>
                <a:gd name="T64" fmla="*/ 3622 w 3650"/>
                <a:gd name="T65" fmla="*/ 2210 h 3203"/>
                <a:gd name="T66" fmla="*/ 3577 w 3650"/>
                <a:gd name="T67" fmla="*/ 2280 h 3203"/>
                <a:gd name="T68" fmla="*/ 3514 w 3650"/>
                <a:gd name="T69" fmla="*/ 2335 h 3203"/>
                <a:gd name="T70" fmla="*/ 3438 w 3650"/>
                <a:gd name="T71" fmla="*/ 2371 h 3203"/>
                <a:gd name="T72" fmla="*/ 3352 w 3650"/>
                <a:gd name="T73" fmla="*/ 2383 h 3203"/>
                <a:gd name="T74" fmla="*/ 617 w 3650"/>
                <a:gd name="T75" fmla="*/ 3179 h 3203"/>
                <a:gd name="T76" fmla="*/ 578 w 3650"/>
                <a:gd name="T77" fmla="*/ 3201 h 3203"/>
                <a:gd name="T78" fmla="*/ 540 w 3650"/>
                <a:gd name="T79" fmla="*/ 3202 h 3203"/>
                <a:gd name="T80" fmla="*/ 507 w 3650"/>
                <a:gd name="T81" fmla="*/ 3186 h 3203"/>
                <a:gd name="T82" fmla="*/ 481 w 3650"/>
                <a:gd name="T83" fmla="*/ 3157 h 3203"/>
                <a:gd name="T84" fmla="*/ 472 w 3650"/>
                <a:gd name="T85" fmla="*/ 3118 h 3203"/>
                <a:gd name="T86" fmla="*/ 298 w 3650"/>
                <a:gd name="T87" fmla="*/ 2383 h 3203"/>
                <a:gd name="T88" fmla="*/ 212 w 3650"/>
                <a:gd name="T89" fmla="*/ 2371 h 3203"/>
                <a:gd name="T90" fmla="*/ 136 w 3650"/>
                <a:gd name="T91" fmla="*/ 2335 h 3203"/>
                <a:gd name="T92" fmla="*/ 73 w 3650"/>
                <a:gd name="T93" fmla="*/ 2280 h 3203"/>
                <a:gd name="T94" fmla="*/ 28 w 3650"/>
                <a:gd name="T95" fmla="*/ 2210 h 3203"/>
                <a:gd name="T96" fmla="*/ 3 w 3650"/>
                <a:gd name="T97" fmla="*/ 2129 h 3203"/>
                <a:gd name="T98" fmla="*/ 0 w 3650"/>
                <a:gd name="T99" fmla="*/ 297 h 3203"/>
                <a:gd name="T100" fmla="*/ 12 w 3650"/>
                <a:gd name="T101" fmla="*/ 212 h 3203"/>
                <a:gd name="T102" fmla="*/ 48 w 3650"/>
                <a:gd name="T103" fmla="*/ 136 h 3203"/>
                <a:gd name="T104" fmla="*/ 103 w 3650"/>
                <a:gd name="T105" fmla="*/ 73 h 3203"/>
                <a:gd name="T106" fmla="*/ 173 w 3650"/>
                <a:gd name="T107" fmla="*/ 27 h 3203"/>
                <a:gd name="T108" fmla="*/ 253 w 3650"/>
                <a:gd name="T109" fmla="*/ 3 h 3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50" h="3203">
                  <a:moveTo>
                    <a:pt x="298" y="169"/>
                  </a:moveTo>
                  <a:lnTo>
                    <a:pt x="269" y="173"/>
                  </a:lnTo>
                  <a:lnTo>
                    <a:pt x="241" y="182"/>
                  </a:lnTo>
                  <a:lnTo>
                    <a:pt x="218" y="198"/>
                  </a:lnTo>
                  <a:lnTo>
                    <a:pt x="198" y="218"/>
                  </a:lnTo>
                  <a:lnTo>
                    <a:pt x="183" y="241"/>
                  </a:lnTo>
                  <a:lnTo>
                    <a:pt x="174" y="269"/>
                  </a:lnTo>
                  <a:lnTo>
                    <a:pt x="169" y="297"/>
                  </a:lnTo>
                  <a:lnTo>
                    <a:pt x="169" y="2085"/>
                  </a:lnTo>
                  <a:lnTo>
                    <a:pt x="174" y="2114"/>
                  </a:lnTo>
                  <a:lnTo>
                    <a:pt x="183" y="2141"/>
                  </a:lnTo>
                  <a:lnTo>
                    <a:pt x="198" y="2165"/>
                  </a:lnTo>
                  <a:lnTo>
                    <a:pt x="218" y="2185"/>
                  </a:lnTo>
                  <a:lnTo>
                    <a:pt x="241" y="2200"/>
                  </a:lnTo>
                  <a:lnTo>
                    <a:pt x="269" y="2210"/>
                  </a:lnTo>
                  <a:lnTo>
                    <a:pt x="298" y="2213"/>
                  </a:lnTo>
                  <a:lnTo>
                    <a:pt x="556" y="2213"/>
                  </a:lnTo>
                  <a:lnTo>
                    <a:pt x="578" y="2216"/>
                  </a:lnTo>
                  <a:lnTo>
                    <a:pt x="597" y="2223"/>
                  </a:lnTo>
                  <a:lnTo>
                    <a:pt x="614" y="2236"/>
                  </a:lnTo>
                  <a:lnTo>
                    <a:pt x="627" y="2251"/>
                  </a:lnTo>
                  <a:lnTo>
                    <a:pt x="636" y="2270"/>
                  </a:lnTo>
                  <a:lnTo>
                    <a:pt x="642" y="2290"/>
                  </a:lnTo>
                  <a:lnTo>
                    <a:pt x="642" y="2294"/>
                  </a:lnTo>
                  <a:lnTo>
                    <a:pt x="642" y="2298"/>
                  </a:lnTo>
                  <a:lnTo>
                    <a:pt x="642" y="2913"/>
                  </a:lnTo>
                  <a:lnTo>
                    <a:pt x="1316" y="2239"/>
                  </a:lnTo>
                  <a:lnTo>
                    <a:pt x="1318" y="2236"/>
                  </a:lnTo>
                  <a:lnTo>
                    <a:pt x="1320" y="2236"/>
                  </a:lnTo>
                  <a:lnTo>
                    <a:pt x="1336" y="2223"/>
                  </a:lnTo>
                  <a:lnTo>
                    <a:pt x="1355" y="2216"/>
                  </a:lnTo>
                  <a:lnTo>
                    <a:pt x="1376" y="2213"/>
                  </a:lnTo>
                  <a:lnTo>
                    <a:pt x="3352" y="2213"/>
                  </a:lnTo>
                  <a:lnTo>
                    <a:pt x="3381" y="2210"/>
                  </a:lnTo>
                  <a:lnTo>
                    <a:pt x="3409" y="2200"/>
                  </a:lnTo>
                  <a:lnTo>
                    <a:pt x="3432" y="2185"/>
                  </a:lnTo>
                  <a:lnTo>
                    <a:pt x="3452" y="2165"/>
                  </a:lnTo>
                  <a:lnTo>
                    <a:pt x="3468" y="2141"/>
                  </a:lnTo>
                  <a:lnTo>
                    <a:pt x="3476" y="2114"/>
                  </a:lnTo>
                  <a:lnTo>
                    <a:pt x="3481" y="2085"/>
                  </a:lnTo>
                  <a:lnTo>
                    <a:pt x="3481" y="297"/>
                  </a:lnTo>
                  <a:lnTo>
                    <a:pt x="3476" y="269"/>
                  </a:lnTo>
                  <a:lnTo>
                    <a:pt x="3468" y="241"/>
                  </a:lnTo>
                  <a:lnTo>
                    <a:pt x="3452" y="218"/>
                  </a:lnTo>
                  <a:lnTo>
                    <a:pt x="3432" y="198"/>
                  </a:lnTo>
                  <a:lnTo>
                    <a:pt x="3409" y="182"/>
                  </a:lnTo>
                  <a:lnTo>
                    <a:pt x="3381" y="173"/>
                  </a:lnTo>
                  <a:lnTo>
                    <a:pt x="3352" y="169"/>
                  </a:lnTo>
                  <a:lnTo>
                    <a:pt x="298" y="169"/>
                  </a:lnTo>
                  <a:close/>
                  <a:moveTo>
                    <a:pt x="298" y="0"/>
                  </a:moveTo>
                  <a:lnTo>
                    <a:pt x="3352" y="0"/>
                  </a:lnTo>
                  <a:lnTo>
                    <a:pt x="3397" y="3"/>
                  </a:lnTo>
                  <a:lnTo>
                    <a:pt x="3438" y="12"/>
                  </a:lnTo>
                  <a:lnTo>
                    <a:pt x="3477" y="27"/>
                  </a:lnTo>
                  <a:lnTo>
                    <a:pt x="3514" y="47"/>
                  </a:lnTo>
                  <a:lnTo>
                    <a:pt x="3547" y="73"/>
                  </a:lnTo>
                  <a:lnTo>
                    <a:pt x="3577" y="103"/>
                  </a:lnTo>
                  <a:lnTo>
                    <a:pt x="3602" y="136"/>
                  </a:lnTo>
                  <a:lnTo>
                    <a:pt x="3622" y="172"/>
                  </a:lnTo>
                  <a:lnTo>
                    <a:pt x="3638" y="212"/>
                  </a:lnTo>
                  <a:lnTo>
                    <a:pt x="3647" y="253"/>
                  </a:lnTo>
                  <a:lnTo>
                    <a:pt x="3650" y="297"/>
                  </a:lnTo>
                  <a:lnTo>
                    <a:pt x="3650" y="2085"/>
                  </a:lnTo>
                  <a:lnTo>
                    <a:pt x="3647" y="2129"/>
                  </a:lnTo>
                  <a:lnTo>
                    <a:pt x="3638" y="2171"/>
                  </a:lnTo>
                  <a:lnTo>
                    <a:pt x="3622" y="2210"/>
                  </a:lnTo>
                  <a:lnTo>
                    <a:pt x="3602" y="2247"/>
                  </a:lnTo>
                  <a:lnTo>
                    <a:pt x="3577" y="2280"/>
                  </a:lnTo>
                  <a:lnTo>
                    <a:pt x="3547" y="2310"/>
                  </a:lnTo>
                  <a:lnTo>
                    <a:pt x="3514" y="2335"/>
                  </a:lnTo>
                  <a:lnTo>
                    <a:pt x="3477" y="2355"/>
                  </a:lnTo>
                  <a:lnTo>
                    <a:pt x="3438" y="2371"/>
                  </a:lnTo>
                  <a:lnTo>
                    <a:pt x="3397" y="2379"/>
                  </a:lnTo>
                  <a:lnTo>
                    <a:pt x="3352" y="2383"/>
                  </a:lnTo>
                  <a:lnTo>
                    <a:pt x="1411" y="2383"/>
                  </a:lnTo>
                  <a:lnTo>
                    <a:pt x="617" y="3179"/>
                  </a:lnTo>
                  <a:lnTo>
                    <a:pt x="598" y="3192"/>
                  </a:lnTo>
                  <a:lnTo>
                    <a:pt x="578" y="3201"/>
                  </a:lnTo>
                  <a:lnTo>
                    <a:pt x="556" y="3203"/>
                  </a:lnTo>
                  <a:lnTo>
                    <a:pt x="540" y="3202"/>
                  </a:lnTo>
                  <a:lnTo>
                    <a:pt x="524" y="3196"/>
                  </a:lnTo>
                  <a:lnTo>
                    <a:pt x="507" y="3186"/>
                  </a:lnTo>
                  <a:lnTo>
                    <a:pt x="492" y="3173"/>
                  </a:lnTo>
                  <a:lnTo>
                    <a:pt x="481" y="3157"/>
                  </a:lnTo>
                  <a:lnTo>
                    <a:pt x="475" y="3139"/>
                  </a:lnTo>
                  <a:lnTo>
                    <a:pt x="472" y="3118"/>
                  </a:lnTo>
                  <a:lnTo>
                    <a:pt x="472" y="2383"/>
                  </a:lnTo>
                  <a:lnTo>
                    <a:pt x="298" y="2383"/>
                  </a:lnTo>
                  <a:lnTo>
                    <a:pt x="253" y="2379"/>
                  </a:lnTo>
                  <a:lnTo>
                    <a:pt x="212" y="2371"/>
                  </a:lnTo>
                  <a:lnTo>
                    <a:pt x="173" y="2355"/>
                  </a:lnTo>
                  <a:lnTo>
                    <a:pt x="136" y="2335"/>
                  </a:lnTo>
                  <a:lnTo>
                    <a:pt x="103" y="2310"/>
                  </a:lnTo>
                  <a:lnTo>
                    <a:pt x="73" y="2280"/>
                  </a:lnTo>
                  <a:lnTo>
                    <a:pt x="48" y="2247"/>
                  </a:lnTo>
                  <a:lnTo>
                    <a:pt x="28" y="2210"/>
                  </a:lnTo>
                  <a:lnTo>
                    <a:pt x="12" y="2171"/>
                  </a:lnTo>
                  <a:lnTo>
                    <a:pt x="3" y="2129"/>
                  </a:lnTo>
                  <a:lnTo>
                    <a:pt x="0" y="2085"/>
                  </a:lnTo>
                  <a:lnTo>
                    <a:pt x="0" y="297"/>
                  </a:lnTo>
                  <a:lnTo>
                    <a:pt x="3" y="253"/>
                  </a:lnTo>
                  <a:lnTo>
                    <a:pt x="12" y="212"/>
                  </a:lnTo>
                  <a:lnTo>
                    <a:pt x="28" y="172"/>
                  </a:lnTo>
                  <a:lnTo>
                    <a:pt x="48" y="136"/>
                  </a:lnTo>
                  <a:lnTo>
                    <a:pt x="73" y="103"/>
                  </a:lnTo>
                  <a:lnTo>
                    <a:pt x="103" y="73"/>
                  </a:lnTo>
                  <a:lnTo>
                    <a:pt x="136" y="47"/>
                  </a:lnTo>
                  <a:lnTo>
                    <a:pt x="173" y="27"/>
                  </a:lnTo>
                  <a:lnTo>
                    <a:pt x="212" y="12"/>
                  </a:lnTo>
                  <a:lnTo>
                    <a:pt x="253" y="3"/>
                  </a:lnTo>
                  <a:lnTo>
                    <a:pt x="2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1" name="Freeform 363"/>
            <p:cNvSpPr/>
            <p:nvPr/>
          </p:nvSpPr>
          <p:spPr bwMode="auto">
            <a:xfrm>
              <a:off x="9196388" y="5127625"/>
              <a:ext cx="106362" cy="26987"/>
            </a:xfrm>
            <a:custGeom>
              <a:avLst/>
              <a:gdLst>
                <a:gd name="T0" fmla="*/ 85 w 665"/>
                <a:gd name="T1" fmla="*/ 0 h 170"/>
                <a:gd name="T2" fmla="*/ 580 w 665"/>
                <a:gd name="T3" fmla="*/ 0 h 170"/>
                <a:gd name="T4" fmla="*/ 603 w 665"/>
                <a:gd name="T5" fmla="*/ 3 h 170"/>
                <a:gd name="T6" fmla="*/ 623 w 665"/>
                <a:gd name="T7" fmla="*/ 12 h 170"/>
                <a:gd name="T8" fmla="*/ 641 w 665"/>
                <a:gd name="T9" fmla="*/ 25 h 170"/>
                <a:gd name="T10" fmla="*/ 654 w 665"/>
                <a:gd name="T11" fmla="*/ 42 h 170"/>
                <a:gd name="T12" fmla="*/ 662 w 665"/>
                <a:gd name="T13" fmla="*/ 63 h 170"/>
                <a:gd name="T14" fmla="*/ 665 w 665"/>
                <a:gd name="T15" fmla="*/ 85 h 170"/>
                <a:gd name="T16" fmla="*/ 662 w 665"/>
                <a:gd name="T17" fmla="*/ 108 h 170"/>
                <a:gd name="T18" fmla="*/ 654 w 665"/>
                <a:gd name="T19" fmla="*/ 128 h 170"/>
                <a:gd name="T20" fmla="*/ 641 w 665"/>
                <a:gd name="T21" fmla="*/ 145 h 170"/>
                <a:gd name="T22" fmla="*/ 623 w 665"/>
                <a:gd name="T23" fmla="*/ 158 h 170"/>
                <a:gd name="T24" fmla="*/ 603 w 665"/>
                <a:gd name="T25" fmla="*/ 167 h 170"/>
                <a:gd name="T26" fmla="*/ 580 w 665"/>
                <a:gd name="T27" fmla="*/ 170 h 170"/>
                <a:gd name="T28" fmla="*/ 85 w 665"/>
                <a:gd name="T29" fmla="*/ 170 h 170"/>
                <a:gd name="T30" fmla="*/ 63 w 665"/>
                <a:gd name="T31" fmla="*/ 167 h 170"/>
                <a:gd name="T32" fmla="*/ 42 w 665"/>
                <a:gd name="T33" fmla="*/ 158 h 170"/>
                <a:gd name="T34" fmla="*/ 26 w 665"/>
                <a:gd name="T35" fmla="*/ 145 h 170"/>
                <a:gd name="T36" fmla="*/ 12 w 665"/>
                <a:gd name="T37" fmla="*/ 128 h 170"/>
                <a:gd name="T38" fmla="*/ 4 w 665"/>
                <a:gd name="T39" fmla="*/ 108 h 170"/>
                <a:gd name="T40" fmla="*/ 0 w 665"/>
                <a:gd name="T41" fmla="*/ 85 h 170"/>
                <a:gd name="T42" fmla="*/ 4 w 665"/>
                <a:gd name="T43" fmla="*/ 63 h 170"/>
                <a:gd name="T44" fmla="*/ 12 w 665"/>
                <a:gd name="T45" fmla="*/ 42 h 170"/>
                <a:gd name="T46" fmla="*/ 26 w 665"/>
                <a:gd name="T47" fmla="*/ 25 h 170"/>
                <a:gd name="T48" fmla="*/ 42 w 665"/>
                <a:gd name="T49" fmla="*/ 12 h 170"/>
                <a:gd name="T50" fmla="*/ 63 w 665"/>
                <a:gd name="T51" fmla="*/ 3 h 170"/>
                <a:gd name="T52" fmla="*/ 85 w 665"/>
                <a:gd name="T53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65" h="170">
                  <a:moveTo>
                    <a:pt x="85" y="0"/>
                  </a:moveTo>
                  <a:lnTo>
                    <a:pt x="580" y="0"/>
                  </a:lnTo>
                  <a:lnTo>
                    <a:pt x="603" y="3"/>
                  </a:lnTo>
                  <a:lnTo>
                    <a:pt x="623" y="12"/>
                  </a:lnTo>
                  <a:lnTo>
                    <a:pt x="641" y="25"/>
                  </a:lnTo>
                  <a:lnTo>
                    <a:pt x="654" y="42"/>
                  </a:lnTo>
                  <a:lnTo>
                    <a:pt x="662" y="63"/>
                  </a:lnTo>
                  <a:lnTo>
                    <a:pt x="665" y="85"/>
                  </a:lnTo>
                  <a:lnTo>
                    <a:pt x="662" y="108"/>
                  </a:lnTo>
                  <a:lnTo>
                    <a:pt x="654" y="128"/>
                  </a:lnTo>
                  <a:lnTo>
                    <a:pt x="641" y="145"/>
                  </a:lnTo>
                  <a:lnTo>
                    <a:pt x="623" y="158"/>
                  </a:lnTo>
                  <a:lnTo>
                    <a:pt x="603" y="167"/>
                  </a:lnTo>
                  <a:lnTo>
                    <a:pt x="580" y="170"/>
                  </a:lnTo>
                  <a:lnTo>
                    <a:pt x="85" y="170"/>
                  </a:lnTo>
                  <a:lnTo>
                    <a:pt x="63" y="167"/>
                  </a:lnTo>
                  <a:lnTo>
                    <a:pt x="42" y="158"/>
                  </a:lnTo>
                  <a:lnTo>
                    <a:pt x="26" y="145"/>
                  </a:lnTo>
                  <a:lnTo>
                    <a:pt x="12" y="128"/>
                  </a:lnTo>
                  <a:lnTo>
                    <a:pt x="4" y="108"/>
                  </a:lnTo>
                  <a:lnTo>
                    <a:pt x="0" y="85"/>
                  </a:lnTo>
                  <a:lnTo>
                    <a:pt x="4" y="63"/>
                  </a:lnTo>
                  <a:lnTo>
                    <a:pt x="12" y="42"/>
                  </a:lnTo>
                  <a:lnTo>
                    <a:pt x="26" y="25"/>
                  </a:lnTo>
                  <a:lnTo>
                    <a:pt x="42" y="12"/>
                  </a:lnTo>
                  <a:lnTo>
                    <a:pt x="63" y="3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" name="Freeform 364"/>
            <p:cNvSpPr/>
            <p:nvPr/>
          </p:nvSpPr>
          <p:spPr bwMode="auto">
            <a:xfrm>
              <a:off x="9196388" y="5203825"/>
              <a:ext cx="246062" cy="26987"/>
            </a:xfrm>
            <a:custGeom>
              <a:avLst/>
              <a:gdLst>
                <a:gd name="T0" fmla="*/ 85 w 1548"/>
                <a:gd name="T1" fmla="*/ 0 h 169"/>
                <a:gd name="T2" fmla="*/ 1463 w 1548"/>
                <a:gd name="T3" fmla="*/ 0 h 169"/>
                <a:gd name="T4" fmla="*/ 1485 w 1548"/>
                <a:gd name="T5" fmla="*/ 3 h 169"/>
                <a:gd name="T6" fmla="*/ 1506 w 1548"/>
                <a:gd name="T7" fmla="*/ 11 h 169"/>
                <a:gd name="T8" fmla="*/ 1522 w 1548"/>
                <a:gd name="T9" fmla="*/ 24 h 169"/>
                <a:gd name="T10" fmla="*/ 1536 w 1548"/>
                <a:gd name="T11" fmla="*/ 42 h 169"/>
                <a:gd name="T12" fmla="*/ 1544 w 1548"/>
                <a:gd name="T13" fmla="*/ 62 h 169"/>
                <a:gd name="T14" fmla="*/ 1548 w 1548"/>
                <a:gd name="T15" fmla="*/ 85 h 169"/>
                <a:gd name="T16" fmla="*/ 1544 w 1548"/>
                <a:gd name="T17" fmla="*/ 107 h 169"/>
                <a:gd name="T18" fmla="*/ 1536 w 1548"/>
                <a:gd name="T19" fmla="*/ 127 h 169"/>
                <a:gd name="T20" fmla="*/ 1522 w 1548"/>
                <a:gd name="T21" fmla="*/ 145 h 169"/>
                <a:gd name="T22" fmla="*/ 1506 w 1548"/>
                <a:gd name="T23" fmla="*/ 158 h 169"/>
                <a:gd name="T24" fmla="*/ 1485 w 1548"/>
                <a:gd name="T25" fmla="*/ 167 h 169"/>
                <a:gd name="T26" fmla="*/ 1463 w 1548"/>
                <a:gd name="T27" fmla="*/ 169 h 169"/>
                <a:gd name="T28" fmla="*/ 85 w 1548"/>
                <a:gd name="T29" fmla="*/ 169 h 169"/>
                <a:gd name="T30" fmla="*/ 63 w 1548"/>
                <a:gd name="T31" fmla="*/ 167 h 169"/>
                <a:gd name="T32" fmla="*/ 42 w 1548"/>
                <a:gd name="T33" fmla="*/ 158 h 169"/>
                <a:gd name="T34" fmla="*/ 26 w 1548"/>
                <a:gd name="T35" fmla="*/ 145 h 169"/>
                <a:gd name="T36" fmla="*/ 12 w 1548"/>
                <a:gd name="T37" fmla="*/ 127 h 169"/>
                <a:gd name="T38" fmla="*/ 4 w 1548"/>
                <a:gd name="T39" fmla="*/ 107 h 169"/>
                <a:gd name="T40" fmla="*/ 0 w 1548"/>
                <a:gd name="T41" fmla="*/ 85 h 169"/>
                <a:gd name="T42" fmla="*/ 4 w 1548"/>
                <a:gd name="T43" fmla="*/ 62 h 169"/>
                <a:gd name="T44" fmla="*/ 12 w 1548"/>
                <a:gd name="T45" fmla="*/ 42 h 169"/>
                <a:gd name="T46" fmla="*/ 26 w 1548"/>
                <a:gd name="T47" fmla="*/ 24 h 169"/>
                <a:gd name="T48" fmla="*/ 42 w 1548"/>
                <a:gd name="T49" fmla="*/ 11 h 169"/>
                <a:gd name="T50" fmla="*/ 63 w 1548"/>
                <a:gd name="T51" fmla="*/ 3 h 169"/>
                <a:gd name="T52" fmla="*/ 85 w 1548"/>
                <a:gd name="T53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48" h="169">
                  <a:moveTo>
                    <a:pt x="85" y="0"/>
                  </a:moveTo>
                  <a:lnTo>
                    <a:pt x="1463" y="0"/>
                  </a:lnTo>
                  <a:lnTo>
                    <a:pt x="1485" y="3"/>
                  </a:lnTo>
                  <a:lnTo>
                    <a:pt x="1506" y="11"/>
                  </a:lnTo>
                  <a:lnTo>
                    <a:pt x="1522" y="24"/>
                  </a:lnTo>
                  <a:lnTo>
                    <a:pt x="1536" y="42"/>
                  </a:lnTo>
                  <a:lnTo>
                    <a:pt x="1544" y="62"/>
                  </a:lnTo>
                  <a:lnTo>
                    <a:pt x="1548" y="85"/>
                  </a:lnTo>
                  <a:lnTo>
                    <a:pt x="1544" y="107"/>
                  </a:lnTo>
                  <a:lnTo>
                    <a:pt x="1536" y="127"/>
                  </a:lnTo>
                  <a:lnTo>
                    <a:pt x="1522" y="145"/>
                  </a:lnTo>
                  <a:lnTo>
                    <a:pt x="1506" y="158"/>
                  </a:lnTo>
                  <a:lnTo>
                    <a:pt x="1485" y="167"/>
                  </a:lnTo>
                  <a:lnTo>
                    <a:pt x="1463" y="169"/>
                  </a:lnTo>
                  <a:lnTo>
                    <a:pt x="85" y="169"/>
                  </a:lnTo>
                  <a:lnTo>
                    <a:pt x="63" y="167"/>
                  </a:lnTo>
                  <a:lnTo>
                    <a:pt x="42" y="158"/>
                  </a:lnTo>
                  <a:lnTo>
                    <a:pt x="26" y="145"/>
                  </a:lnTo>
                  <a:lnTo>
                    <a:pt x="12" y="127"/>
                  </a:lnTo>
                  <a:lnTo>
                    <a:pt x="4" y="107"/>
                  </a:lnTo>
                  <a:lnTo>
                    <a:pt x="0" y="85"/>
                  </a:lnTo>
                  <a:lnTo>
                    <a:pt x="4" y="62"/>
                  </a:lnTo>
                  <a:lnTo>
                    <a:pt x="12" y="42"/>
                  </a:lnTo>
                  <a:lnTo>
                    <a:pt x="26" y="24"/>
                  </a:lnTo>
                  <a:lnTo>
                    <a:pt x="42" y="11"/>
                  </a:lnTo>
                  <a:lnTo>
                    <a:pt x="63" y="3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" name="Freeform 365"/>
            <p:cNvSpPr/>
            <p:nvPr/>
          </p:nvSpPr>
          <p:spPr bwMode="auto">
            <a:xfrm>
              <a:off x="9353550" y="5127625"/>
              <a:ext cx="212725" cy="26987"/>
            </a:xfrm>
            <a:custGeom>
              <a:avLst/>
              <a:gdLst>
                <a:gd name="T0" fmla="*/ 84 w 1339"/>
                <a:gd name="T1" fmla="*/ 0 h 170"/>
                <a:gd name="T2" fmla="*/ 1254 w 1339"/>
                <a:gd name="T3" fmla="*/ 0 h 170"/>
                <a:gd name="T4" fmla="*/ 1276 w 1339"/>
                <a:gd name="T5" fmla="*/ 3 h 170"/>
                <a:gd name="T6" fmla="*/ 1297 w 1339"/>
                <a:gd name="T7" fmla="*/ 12 h 170"/>
                <a:gd name="T8" fmla="*/ 1313 w 1339"/>
                <a:gd name="T9" fmla="*/ 25 h 170"/>
                <a:gd name="T10" fmla="*/ 1327 w 1339"/>
                <a:gd name="T11" fmla="*/ 42 h 170"/>
                <a:gd name="T12" fmla="*/ 1335 w 1339"/>
                <a:gd name="T13" fmla="*/ 63 h 170"/>
                <a:gd name="T14" fmla="*/ 1339 w 1339"/>
                <a:gd name="T15" fmla="*/ 85 h 170"/>
                <a:gd name="T16" fmla="*/ 1335 w 1339"/>
                <a:gd name="T17" fmla="*/ 108 h 170"/>
                <a:gd name="T18" fmla="*/ 1327 w 1339"/>
                <a:gd name="T19" fmla="*/ 128 h 170"/>
                <a:gd name="T20" fmla="*/ 1313 w 1339"/>
                <a:gd name="T21" fmla="*/ 145 h 170"/>
                <a:gd name="T22" fmla="*/ 1297 w 1339"/>
                <a:gd name="T23" fmla="*/ 158 h 170"/>
                <a:gd name="T24" fmla="*/ 1276 w 1339"/>
                <a:gd name="T25" fmla="*/ 167 h 170"/>
                <a:gd name="T26" fmla="*/ 1254 w 1339"/>
                <a:gd name="T27" fmla="*/ 170 h 170"/>
                <a:gd name="T28" fmla="*/ 84 w 1339"/>
                <a:gd name="T29" fmla="*/ 170 h 170"/>
                <a:gd name="T30" fmla="*/ 62 w 1339"/>
                <a:gd name="T31" fmla="*/ 167 h 170"/>
                <a:gd name="T32" fmla="*/ 42 w 1339"/>
                <a:gd name="T33" fmla="*/ 158 h 170"/>
                <a:gd name="T34" fmla="*/ 25 w 1339"/>
                <a:gd name="T35" fmla="*/ 145 h 170"/>
                <a:gd name="T36" fmla="*/ 11 w 1339"/>
                <a:gd name="T37" fmla="*/ 128 h 170"/>
                <a:gd name="T38" fmla="*/ 3 w 1339"/>
                <a:gd name="T39" fmla="*/ 108 h 170"/>
                <a:gd name="T40" fmla="*/ 0 w 1339"/>
                <a:gd name="T41" fmla="*/ 85 h 170"/>
                <a:gd name="T42" fmla="*/ 3 w 1339"/>
                <a:gd name="T43" fmla="*/ 63 h 170"/>
                <a:gd name="T44" fmla="*/ 11 w 1339"/>
                <a:gd name="T45" fmla="*/ 42 h 170"/>
                <a:gd name="T46" fmla="*/ 25 w 1339"/>
                <a:gd name="T47" fmla="*/ 25 h 170"/>
                <a:gd name="T48" fmla="*/ 42 w 1339"/>
                <a:gd name="T49" fmla="*/ 12 h 170"/>
                <a:gd name="T50" fmla="*/ 62 w 1339"/>
                <a:gd name="T51" fmla="*/ 3 h 170"/>
                <a:gd name="T52" fmla="*/ 84 w 1339"/>
                <a:gd name="T53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39" h="170">
                  <a:moveTo>
                    <a:pt x="84" y="0"/>
                  </a:moveTo>
                  <a:lnTo>
                    <a:pt x="1254" y="0"/>
                  </a:lnTo>
                  <a:lnTo>
                    <a:pt x="1276" y="3"/>
                  </a:lnTo>
                  <a:lnTo>
                    <a:pt x="1297" y="12"/>
                  </a:lnTo>
                  <a:lnTo>
                    <a:pt x="1313" y="25"/>
                  </a:lnTo>
                  <a:lnTo>
                    <a:pt x="1327" y="42"/>
                  </a:lnTo>
                  <a:lnTo>
                    <a:pt x="1335" y="63"/>
                  </a:lnTo>
                  <a:lnTo>
                    <a:pt x="1339" y="85"/>
                  </a:lnTo>
                  <a:lnTo>
                    <a:pt x="1335" y="108"/>
                  </a:lnTo>
                  <a:lnTo>
                    <a:pt x="1327" y="128"/>
                  </a:lnTo>
                  <a:lnTo>
                    <a:pt x="1313" y="145"/>
                  </a:lnTo>
                  <a:lnTo>
                    <a:pt x="1297" y="158"/>
                  </a:lnTo>
                  <a:lnTo>
                    <a:pt x="1276" y="167"/>
                  </a:lnTo>
                  <a:lnTo>
                    <a:pt x="1254" y="170"/>
                  </a:lnTo>
                  <a:lnTo>
                    <a:pt x="84" y="170"/>
                  </a:lnTo>
                  <a:lnTo>
                    <a:pt x="62" y="167"/>
                  </a:lnTo>
                  <a:lnTo>
                    <a:pt x="42" y="158"/>
                  </a:lnTo>
                  <a:lnTo>
                    <a:pt x="25" y="145"/>
                  </a:lnTo>
                  <a:lnTo>
                    <a:pt x="11" y="128"/>
                  </a:lnTo>
                  <a:lnTo>
                    <a:pt x="3" y="108"/>
                  </a:lnTo>
                  <a:lnTo>
                    <a:pt x="0" y="85"/>
                  </a:lnTo>
                  <a:lnTo>
                    <a:pt x="3" y="63"/>
                  </a:lnTo>
                  <a:lnTo>
                    <a:pt x="11" y="42"/>
                  </a:lnTo>
                  <a:lnTo>
                    <a:pt x="25" y="25"/>
                  </a:lnTo>
                  <a:lnTo>
                    <a:pt x="42" y="12"/>
                  </a:lnTo>
                  <a:lnTo>
                    <a:pt x="62" y="3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4" name="Freeform 366"/>
            <p:cNvSpPr/>
            <p:nvPr/>
          </p:nvSpPr>
          <p:spPr bwMode="auto">
            <a:xfrm>
              <a:off x="9490075" y="5203825"/>
              <a:ext cx="76200" cy="26987"/>
            </a:xfrm>
            <a:custGeom>
              <a:avLst/>
              <a:gdLst>
                <a:gd name="T0" fmla="*/ 85 w 478"/>
                <a:gd name="T1" fmla="*/ 0 h 169"/>
                <a:gd name="T2" fmla="*/ 393 w 478"/>
                <a:gd name="T3" fmla="*/ 0 h 169"/>
                <a:gd name="T4" fmla="*/ 415 w 478"/>
                <a:gd name="T5" fmla="*/ 3 h 169"/>
                <a:gd name="T6" fmla="*/ 436 w 478"/>
                <a:gd name="T7" fmla="*/ 11 h 169"/>
                <a:gd name="T8" fmla="*/ 452 w 478"/>
                <a:gd name="T9" fmla="*/ 24 h 169"/>
                <a:gd name="T10" fmla="*/ 466 w 478"/>
                <a:gd name="T11" fmla="*/ 42 h 169"/>
                <a:gd name="T12" fmla="*/ 474 w 478"/>
                <a:gd name="T13" fmla="*/ 62 h 169"/>
                <a:gd name="T14" fmla="*/ 478 w 478"/>
                <a:gd name="T15" fmla="*/ 85 h 169"/>
                <a:gd name="T16" fmla="*/ 474 w 478"/>
                <a:gd name="T17" fmla="*/ 107 h 169"/>
                <a:gd name="T18" fmla="*/ 466 w 478"/>
                <a:gd name="T19" fmla="*/ 127 h 169"/>
                <a:gd name="T20" fmla="*/ 452 w 478"/>
                <a:gd name="T21" fmla="*/ 145 h 169"/>
                <a:gd name="T22" fmla="*/ 436 w 478"/>
                <a:gd name="T23" fmla="*/ 158 h 169"/>
                <a:gd name="T24" fmla="*/ 415 w 478"/>
                <a:gd name="T25" fmla="*/ 167 h 169"/>
                <a:gd name="T26" fmla="*/ 393 w 478"/>
                <a:gd name="T27" fmla="*/ 169 h 169"/>
                <a:gd name="T28" fmla="*/ 85 w 478"/>
                <a:gd name="T29" fmla="*/ 169 h 169"/>
                <a:gd name="T30" fmla="*/ 63 w 478"/>
                <a:gd name="T31" fmla="*/ 167 h 169"/>
                <a:gd name="T32" fmla="*/ 42 w 478"/>
                <a:gd name="T33" fmla="*/ 158 h 169"/>
                <a:gd name="T34" fmla="*/ 25 w 478"/>
                <a:gd name="T35" fmla="*/ 145 h 169"/>
                <a:gd name="T36" fmla="*/ 12 w 478"/>
                <a:gd name="T37" fmla="*/ 127 h 169"/>
                <a:gd name="T38" fmla="*/ 3 w 478"/>
                <a:gd name="T39" fmla="*/ 107 h 169"/>
                <a:gd name="T40" fmla="*/ 0 w 478"/>
                <a:gd name="T41" fmla="*/ 85 h 169"/>
                <a:gd name="T42" fmla="*/ 3 w 478"/>
                <a:gd name="T43" fmla="*/ 62 h 169"/>
                <a:gd name="T44" fmla="*/ 12 w 478"/>
                <a:gd name="T45" fmla="*/ 42 h 169"/>
                <a:gd name="T46" fmla="*/ 25 w 478"/>
                <a:gd name="T47" fmla="*/ 24 h 169"/>
                <a:gd name="T48" fmla="*/ 42 w 478"/>
                <a:gd name="T49" fmla="*/ 11 h 169"/>
                <a:gd name="T50" fmla="*/ 63 w 478"/>
                <a:gd name="T51" fmla="*/ 3 h 169"/>
                <a:gd name="T52" fmla="*/ 85 w 478"/>
                <a:gd name="T53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169">
                  <a:moveTo>
                    <a:pt x="85" y="0"/>
                  </a:moveTo>
                  <a:lnTo>
                    <a:pt x="393" y="0"/>
                  </a:lnTo>
                  <a:lnTo>
                    <a:pt x="415" y="3"/>
                  </a:lnTo>
                  <a:lnTo>
                    <a:pt x="436" y="11"/>
                  </a:lnTo>
                  <a:lnTo>
                    <a:pt x="452" y="24"/>
                  </a:lnTo>
                  <a:lnTo>
                    <a:pt x="466" y="42"/>
                  </a:lnTo>
                  <a:lnTo>
                    <a:pt x="474" y="62"/>
                  </a:lnTo>
                  <a:lnTo>
                    <a:pt x="478" y="85"/>
                  </a:lnTo>
                  <a:lnTo>
                    <a:pt x="474" y="107"/>
                  </a:lnTo>
                  <a:lnTo>
                    <a:pt x="466" y="127"/>
                  </a:lnTo>
                  <a:lnTo>
                    <a:pt x="452" y="145"/>
                  </a:lnTo>
                  <a:lnTo>
                    <a:pt x="436" y="158"/>
                  </a:lnTo>
                  <a:lnTo>
                    <a:pt x="415" y="167"/>
                  </a:lnTo>
                  <a:lnTo>
                    <a:pt x="393" y="169"/>
                  </a:lnTo>
                  <a:lnTo>
                    <a:pt x="85" y="169"/>
                  </a:lnTo>
                  <a:lnTo>
                    <a:pt x="63" y="167"/>
                  </a:lnTo>
                  <a:lnTo>
                    <a:pt x="42" y="158"/>
                  </a:lnTo>
                  <a:lnTo>
                    <a:pt x="25" y="145"/>
                  </a:lnTo>
                  <a:lnTo>
                    <a:pt x="12" y="127"/>
                  </a:lnTo>
                  <a:lnTo>
                    <a:pt x="3" y="107"/>
                  </a:lnTo>
                  <a:lnTo>
                    <a:pt x="0" y="85"/>
                  </a:lnTo>
                  <a:lnTo>
                    <a:pt x="3" y="62"/>
                  </a:lnTo>
                  <a:lnTo>
                    <a:pt x="12" y="42"/>
                  </a:lnTo>
                  <a:lnTo>
                    <a:pt x="25" y="24"/>
                  </a:lnTo>
                  <a:lnTo>
                    <a:pt x="42" y="11"/>
                  </a:lnTo>
                  <a:lnTo>
                    <a:pt x="63" y="3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5" name="Freeform 367"/>
            <p:cNvSpPr/>
            <p:nvPr/>
          </p:nvSpPr>
          <p:spPr bwMode="auto">
            <a:xfrm>
              <a:off x="9196388" y="5281613"/>
              <a:ext cx="149225" cy="26987"/>
            </a:xfrm>
            <a:custGeom>
              <a:avLst/>
              <a:gdLst>
                <a:gd name="T0" fmla="*/ 85 w 939"/>
                <a:gd name="T1" fmla="*/ 0 h 171"/>
                <a:gd name="T2" fmla="*/ 854 w 939"/>
                <a:gd name="T3" fmla="*/ 0 h 171"/>
                <a:gd name="T4" fmla="*/ 876 w 939"/>
                <a:gd name="T5" fmla="*/ 4 h 171"/>
                <a:gd name="T6" fmla="*/ 897 w 939"/>
                <a:gd name="T7" fmla="*/ 13 h 171"/>
                <a:gd name="T8" fmla="*/ 914 w 939"/>
                <a:gd name="T9" fmla="*/ 26 h 171"/>
                <a:gd name="T10" fmla="*/ 927 w 939"/>
                <a:gd name="T11" fmla="*/ 43 h 171"/>
                <a:gd name="T12" fmla="*/ 936 w 939"/>
                <a:gd name="T13" fmla="*/ 62 h 171"/>
                <a:gd name="T14" fmla="*/ 939 w 939"/>
                <a:gd name="T15" fmla="*/ 86 h 171"/>
                <a:gd name="T16" fmla="*/ 936 w 939"/>
                <a:gd name="T17" fmla="*/ 108 h 171"/>
                <a:gd name="T18" fmla="*/ 927 w 939"/>
                <a:gd name="T19" fmla="*/ 129 h 171"/>
                <a:gd name="T20" fmla="*/ 914 w 939"/>
                <a:gd name="T21" fmla="*/ 145 h 171"/>
                <a:gd name="T22" fmla="*/ 897 w 939"/>
                <a:gd name="T23" fmla="*/ 159 h 171"/>
                <a:gd name="T24" fmla="*/ 876 w 939"/>
                <a:gd name="T25" fmla="*/ 168 h 171"/>
                <a:gd name="T26" fmla="*/ 854 w 939"/>
                <a:gd name="T27" fmla="*/ 171 h 171"/>
                <a:gd name="T28" fmla="*/ 85 w 939"/>
                <a:gd name="T29" fmla="*/ 171 h 171"/>
                <a:gd name="T30" fmla="*/ 63 w 939"/>
                <a:gd name="T31" fmla="*/ 168 h 171"/>
                <a:gd name="T32" fmla="*/ 42 w 939"/>
                <a:gd name="T33" fmla="*/ 159 h 171"/>
                <a:gd name="T34" fmla="*/ 26 w 939"/>
                <a:gd name="T35" fmla="*/ 145 h 171"/>
                <a:gd name="T36" fmla="*/ 12 w 939"/>
                <a:gd name="T37" fmla="*/ 129 h 171"/>
                <a:gd name="T38" fmla="*/ 4 w 939"/>
                <a:gd name="T39" fmla="*/ 108 h 171"/>
                <a:gd name="T40" fmla="*/ 0 w 939"/>
                <a:gd name="T41" fmla="*/ 86 h 171"/>
                <a:gd name="T42" fmla="*/ 4 w 939"/>
                <a:gd name="T43" fmla="*/ 62 h 171"/>
                <a:gd name="T44" fmla="*/ 12 w 939"/>
                <a:gd name="T45" fmla="*/ 43 h 171"/>
                <a:gd name="T46" fmla="*/ 26 w 939"/>
                <a:gd name="T47" fmla="*/ 26 h 171"/>
                <a:gd name="T48" fmla="*/ 42 w 939"/>
                <a:gd name="T49" fmla="*/ 13 h 171"/>
                <a:gd name="T50" fmla="*/ 63 w 939"/>
                <a:gd name="T51" fmla="*/ 4 h 171"/>
                <a:gd name="T52" fmla="*/ 85 w 939"/>
                <a:gd name="T53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9" h="171">
                  <a:moveTo>
                    <a:pt x="85" y="0"/>
                  </a:moveTo>
                  <a:lnTo>
                    <a:pt x="854" y="0"/>
                  </a:lnTo>
                  <a:lnTo>
                    <a:pt x="876" y="4"/>
                  </a:lnTo>
                  <a:lnTo>
                    <a:pt x="897" y="13"/>
                  </a:lnTo>
                  <a:lnTo>
                    <a:pt x="914" y="26"/>
                  </a:lnTo>
                  <a:lnTo>
                    <a:pt x="927" y="43"/>
                  </a:lnTo>
                  <a:lnTo>
                    <a:pt x="936" y="62"/>
                  </a:lnTo>
                  <a:lnTo>
                    <a:pt x="939" y="86"/>
                  </a:lnTo>
                  <a:lnTo>
                    <a:pt x="936" y="108"/>
                  </a:lnTo>
                  <a:lnTo>
                    <a:pt x="927" y="129"/>
                  </a:lnTo>
                  <a:lnTo>
                    <a:pt x="914" y="145"/>
                  </a:lnTo>
                  <a:lnTo>
                    <a:pt x="897" y="159"/>
                  </a:lnTo>
                  <a:lnTo>
                    <a:pt x="876" y="168"/>
                  </a:lnTo>
                  <a:lnTo>
                    <a:pt x="854" y="171"/>
                  </a:lnTo>
                  <a:lnTo>
                    <a:pt x="85" y="171"/>
                  </a:lnTo>
                  <a:lnTo>
                    <a:pt x="63" y="168"/>
                  </a:lnTo>
                  <a:lnTo>
                    <a:pt x="42" y="159"/>
                  </a:lnTo>
                  <a:lnTo>
                    <a:pt x="26" y="145"/>
                  </a:lnTo>
                  <a:lnTo>
                    <a:pt x="12" y="129"/>
                  </a:lnTo>
                  <a:lnTo>
                    <a:pt x="4" y="108"/>
                  </a:lnTo>
                  <a:lnTo>
                    <a:pt x="0" y="86"/>
                  </a:lnTo>
                  <a:lnTo>
                    <a:pt x="4" y="62"/>
                  </a:lnTo>
                  <a:lnTo>
                    <a:pt x="12" y="43"/>
                  </a:lnTo>
                  <a:lnTo>
                    <a:pt x="26" y="26"/>
                  </a:lnTo>
                  <a:lnTo>
                    <a:pt x="42" y="13"/>
                  </a:lnTo>
                  <a:lnTo>
                    <a:pt x="63" y="4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6" name="Freeform 368"/>
            <p:cNvSpPr/>
            <p:nvPr/>
          </p:nvSpPr>
          <p:spPr bwMode="auto">
            <a:xfrm>
              <a:off x="9390063" y="5281613"/>
              <a:ext cx="176212" cy="26987"/>
            </a:xfrm>
            <a:custGeom>
              <a:avLst/>
              <a:gdLst>
                <a:gd name="T0" fmla="*/ 85 w 1110"/>
                <a:gd name="T1" fmla="*/ 0 h 171"/>
                <a:gd name="T2" fmla="*/ 1025 w 1110"/>
                <a:gd name="T3" fmla="*/ 0 h 171"/>
                <a:gd name="T4" fmla="*/ 1047 w 1110"/>
                <a:gd name="T5" fmla="*/ 4 h 171"/>
                <a:gd name="T6" fmla="*/ 1068 w 1110"/>
                <a:gd name="T7" fmla="*/ 13 h 171"/>
                <a:gd name="T8" fmla="*/ 1084 w 1110"/>
                <a:gd name="T9" fmla="*/ 26 h 171"/>
                <a:gd name="T10" fmla="*/ 1098 w 1110"/>
                <a:gd name="T11" fmla="*/ 43 h 171"/>
                <a:gd name="T12" fmla="*/ 1106 w 1110"/>
                <a:gd name="T13" fmla="*/ 62 h 171"/>
                <a:gd name="T14" fmla="*/ 1110 w 1110"/>
                <a:gd name="T15" fmla="*/ 86 h 171"/>
                <a:gd name="T16" fmla="*/ 1106 w 1110"/>
                <a:gd name="T17" fmla="*/ 108 h 171"/>
                <a:gd name="T18" fmla="*/ 1098 w 1110"/>
                <a:gd name="T19" fmla="*/ 129 h 171"/>
                <a:gd name="T20" fmla="*/ 1084 w 1110"/>
                <a:gd name="T21" fmla="*/ 145 h 171"/>
                <a:gd name="T22" fmla="*/ 1068 w 1110"/>
                <a:gd name="T23" fmla="*/ 159 h 171"/>
                <a:gd name="T24" fmla="*/ 1047 w 1110"/>
                <a:gd name="T25" fmla="*/ 168 h 171"/>
                <a:gd name="T26" fmla="*/ 1025 w 1110"/>
                <a:gd name="T27" fmla="*/ 171 h 171"/>
                <a:gd name="T28" fmla="*/ 85 w 1110"/>
                <a:gd name="T29" fmla="*/ 171 h 171"/>
                <a:gd name="T30" fmla="*/ 62 w 1110"/>
                <a:gd name="T31" fmla="*/ 168 h 171"/>
                <a:gd name="T32" fmla="*/ 42 w 1110"/>
                <a:gd name="T33" fmla="*/ 159 h 171"/>
                <a:gd name="T34" fmla="*/ 26 w 1110"/>
                <a:gd name="T35" fmla="*/ 145 h 171"/>
                <a:gd name="T36" fmla="*/ 12 w 1110"/>
                <a:gd name="T37" fmla="*/ 129 h 171"/>
                <a:gd name="T38" fmla="*/ 4 w 1110"/>
                <a:gd name="T39" fmla="*/ 108 h 171"/>
                <a:gd name="T40" fmla="*/ 0 w 1110"/>
                <a:gd name="T41" fmla="*/ 86 h 171"/>
                <a:gd name="T42" fmla="*/ 4 w 1110"/>
                <a:gd name="T43" fmla="*/ 62 h 171"/>
                <a:gd name="T44" fmla="*/ 12 w 1110"/>
                <a:gd name="T45" fmla="*/ 43 h 171"/>
                <a:gd name="T46" fmla="*/ 26 w 1110"/>
                <a:gd name="T47" fmla="*/ 26 h 171"/>
                <a:gd name="T48" fmla="*/ 42 w 1110"/>
                <a:gd name="T49" fmla="*/ 13 h 171"/>
                <a:gd name="T50" fmla="*/ 62 w 1110"/>
                <a:gd name="T51" fmla="*/ 4 h 171"/>
                <a:gd name="T52" fmla="*/ 85 w 1110"/>
                <a:gd name="T53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10" h="171">
                  <a:moveTo>
                    <a:pt x="85" y="0"/>
                  </a:moveTo>
                  <a:lnTo>
                    <a:pt x="1025" y="0"/>
                  </a:lnTo>
                  <a:lnTo>
                    <a:pt x="1047" y="4"/>
                  </a:lnTo>
                  <a:lnTo>
                    <a:pt x="1068" y="13"/>
                  </a:lnTo>
                  <a:lnTo>
                    <a:pt x="1084" y="26"/>
                  </a:lnTo>
                  <a:lnTo>
                    <a:pt x="1098" y="43"/>
                  </a:lnTo>
                  <a:lnTo>
                    <a:pt x="1106" y="62"/>
                  </a:lnTo>
                  <a:lnTo>
                    <a:pt x="1110" y="86"/>
                  </a:lnTo>
                  <a:lnTo>
                    <a:pt x="1106" y="108"/>
                  </a:lnTo>
                  <a:lnTo>
                    <a:pt x="1098" y="129"/>
                  </a:lnTo>
                  <a:lnTo>
                    <a:pt x="1084" y="145"/>
                  </a:lnTo>
                  <a:lnTo>
                    <a:pt x="1068" y="159"/>
                  </a:lnTo>
                  <a:lnTo>
                    <a:pt x="1047" y="168"/>
                  </a:lnTo>
                  <a:lnTo>
                    <a:pt x="1025" y="171"/>
                  </a:lnTo>
                  <a:lnTo>
                    <a:pt x="85" y="171"/>
                  </a:lnTo>
                  <a:lnTo>
                    <a:pt x="62" y="168"/>
                  </a:lnTo>
                  <a:lnTo>
                    <a:pt x="42" y="159"/>
                  </a:lnTo>
                  <a:lnTo>
                    <a:pt x="26" y="145"/>
                  </a:lnTo>
                  <a:lnTo>
                    <a:pt x="12" y="129"/>
                  </a:lnTo>
                  <a:lnTo>
                    <a:pt x="4" y="108"/>
                  </a:lnTo>
                  <a:lnTo>
                    <a:pt x="0" y="86"/>
                  </a:lnTo>
                  <a:lnTo>
                    <a:pt x="4" y="62"/>
                  </a:lnTo>
                  <a:lnTo>
                    <a:pt x="12" y="43"/>
                  </a:lnTo>
                  <a:lnTo>
                    <a:pt x="26" y="26"/>
                  </a:lnTo>
                  <a:lnTo>
                    <a:pt x="42" y="13"/>
                  </a:lnTo>
                  <a:lnTo>
                    <a:pt x="62" y="4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5754679" y="2522749"/>
            <a:ext cx="614508" cy="506462"/>
            <a:chOff x="5300663" y="5045075"/>
            <a:chExt cx="577850" cy="47625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98" name="Freeform 392"/>
            <p:cNvSpPr/>
            <p:nvPr/>
          </p:nvSpPr>
          <p:spPr bwMode="auto">
            <a:xfrm>
              <a:off x="5300663" y="5045075"/>
              <a:ext cx="577850" cy="404813"/>
            </a:xfrm>
            <a:custGeom>
              <a:avLst/>
              <a:gdLst>
                <a:gd name="T0" fmla="*/ 2189 w 3643"/>
                <a:gd name="T1" fmla="*/ 51 h 2547"/>
                <a:gd name="T2" fmla="*/ 2527 w 3643"/>
                <a:gd name="T3" fmla="*/ 243 h 2547"/>
                <a:gd name="T4" fmla="*/ 2771 w 3643"/>
                <a:gd name="T5" fmla="*/ 546 h 2547"/>
                <a:gd name="T6" fmla="*/ 2884 w 3643"/>
                <a:gd name="T7" fmla="*/ 927 h 2547"/>
                <a:gd name="T8" fmla="*/ 3167 w 3643"/>
                <a:gd name="T9" fmla="*/ 1066 h 2547"/>
                <a:gd name="T10" fmla="*/ 3445 w 3643"/>
                <a:gd name="T11" fmla="*/ 1263 h 2547"/>
                <a:gd name="T12" fmla="*/ 3612 w 3643"/>
                <a:gd name="T13" fmla="*/ 1564 h 2547"/>
                <a:gd name="T14" fmla="*/ 3629 w 3643"/>
                <a:gd name="T15" fmla="*/ 1924 h 2547"/>
                <a:gd name="T16" fmla="*/ 3486 w 3643"/>
                <a:gd name="T17" fmla="*/ 2243 h 2547"/>
                <a:gd name="T18" fmla="*/ 3223 w 3643"/>
                <a:gd name="T19" fmla="*/ 2465 h 2547"/>
                <a:gd name="T20" fmla="*/ 2877 w 3643"/>
                <a:gd name="T21" fmla="*/ 2547 h 2547"/>
                <a:gd name="T22" fmla="*/ 2462 w 3643"/>
                <a:gd name="T23" fmla="*/ 2508 h 2547"/>
                <a:gd name="T24" fmla="*/ 2474 w 3643"/>
                <a:gd name="T25" fmla="*/ 2414 h 2547"/>
                <a:gd name="T26" fmla="*/ 2940 w 3643"/>
                <a:gd name="T27" fmla="*/ 2388 h 2547"/>
                <a:gd name="T28" fmla="*/ 3219 w 3643"/>
                <a:gd name="T29" fmla="*/ 2286 h 2547"/>
                <a:gd name="T30" fmla="*/ 3413 w 3643"/>
                <a:gd name="T31" fmla="*/ 2071 h 2547"/>
                <a:gd name="T32" fmla="*/ 3487 w 3643"/>
                <a:gd name="T33" fmla="*/ 1778 h 2547"/>
                <a:gd name="T34" fmla="*/ 3413 w 3643"/>
                <a:gd name="T35" fmla="*/ 1486 h 2547"/>
                <a:gd name="T36" fmla="*/ 3219 w 3643"/>
                <a:gd name="T37" fmla="*/ 1270 h 2547"/>
                <a:gd name="T38" fmla="*/ 2940 w 3643"/>
                <a:gd name="T39" fmla="*/ 1169 h 2547"/>
                <a:gd name="T40" fmla="*/ 2766 w 3643"/>
                <a:gd name="T41" fmla="*/ 1158 h 2547"/>
                <a:gd name="T42" fmla="*/ 2730 w 3643"/>
                <a:gd name="T43" fmla="*/ 1085 h 2547"/>
                <a:gd name="T44" fmla="*/ 2733 w 3643"/>
                <a:gd name="T45" fmla="*/ 1034 h 2547"/>
                <a:gd name="T46" fmla="*/ 2679 w 3643"/>
                <a:gd name="T47" fmla="*/ 721 h 2547"/>
                <a:gd name="T48" fmla="*/ 2480 w 3643"/>
                <a:gd name="T49" fmla="*/ 411 h 2547"/>
                <a:gd name="T50" fmla="*/ 2170 w 3643"/>
                <a:gd name="T51" fmla="*/ 210 h 2547"/>
                <a:gd name="T52" fmla="*/ 1800 w 3643"/>
                <a:gd name="T53" fmla="*/ 159 h 2547"/>
                <a:gd name="T54" fmla="*/ 1471 w 3643"/>
                <a:gd name="T55" fmla="*/ 255 h 2547"/>
                <a:gd name="T56" fmla="*/ 1205 w 3643"/>
                <a:gd name="T57" fmla="*/ 471 h 2547"/>
                <a:gd name="T58" fmla="*/ 1044 w 3643"/>
                <a:gd name="T59" fmla="*/ 771 h 2547"/>
                <a:gd name="T60" fmla="*/ 987 w 3643"/>
                <a:gd name="T61" fmla="*/ 957 h 2547"/>
                <a:gd name="T62" fmla="*/ 864 w 3643"/>
                <a:gd name="T63" fmla="*/ 969 h 2547"/>
                <a:gd name="T64" fmla="*/ 544 w 3643"/>
                <a:gd name="T65" fmla="*/ 1045 h 2547"/>
                <a:gd name="T66" fmla="*/ 300 w 3643"/>
                <a:gd name="T67" fmla="*/ 1250 h 2547"/>
                <a:gd name="T68" fmla="*/ 168 w 3643"/>
                <a:gd name="T69" fmla="*/ 1545 h 2547"/>
                <a:gd name="T70" fmla="*/ 184 w 3643"/>
                <a:gd name="T71" fmla="*/ 1880 h 2547"/>
                <a:gd name="T72" fmla="*/ 341 w 3643"/>
                <a:gd name="T73" fmla="*/ 2159 h 2547"/>
                <a:gd name="T74" fmla="*/ 603 w 3643"/>
                <a:gd name="T75" fmla="*/ 2342 h 2547"/>
                <a:gd name="T76" fmla="*/ 1180 w 3643"/>
                <a:gd name="T77" fmla="*/ 2392 h 2547"/>
                <a:gd name="T78" fmla="*/ 1255 w 3643"/>
                <a:gd name="T79" fmla="*/ 2448 h 2547"/>
                <a:gd name="T80" fmla="*/ 1219 w 3643"/>
                <a:gd name="T81" fmla="*/ 2536 h 2547"/>
                <a:gd name="T82" fmla="*/ 708 w 3643"/>
                <a:gd name="T83" fmla="*/ 2533 h 2547"/>
                <a:gd name="T84" fmla="*/ 366 w 3643"/>
                <a:gd name="T85" fmla="*/ 2388 h 2547"/>
                <a:gd name="T86" fmla="*/ 118 w 3643"/>
                <a:gd name="T87" fmla="*/ 2117 h 2547"/>
                <a:gd name="T88" fmla="*/ 3 w 3643"/>
                <a:gd name="T89" fmla="*/ 1758 h 2547"/>
                <a:gd name="T90" fmla="*/ 54 w 3643"/>
                <a:gd name="T91" fmla="*/ 1377 h 2547"/>
                <a:gd name="T92" fmla="*/ 253 w 3643"/>
                <a:gd name="T93" fmla="*/ 1068 h 2547"/>
                <a:gd name="T94" fmla="*/ 562 w 3643"/>
                <a:gd name="T95" fmla="*/ 868 h 2547"/>
                <a:gd name="T96" fmla="*/ 873 w 3643"/>
                <a:gd name="T97" fmla="*/ 813 h 2547"/>
                <a:gd name="T98" fmla="*/ 1009 w 3643"/>
                <a:gd name="T99" fmla="*/ 478 h 2547"/>
                <a:gd name="T100" fmla="*/ 1254 w 3643"/>
                <a:gd name="T101" fmla="*/ 208 h 2547"/>
                <a:gd name="T102" fmla="*/ 1579 w 3643"/>
                <a:gd name="T103" fmla="*/ 42 h 2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43" h="2547">
                  <a:moveTo>
                    <a:pt x="1869" y="0"/>
                  </a:moveTo>
                  <a:lnTo>
                    <a:pt x="1952" y="4"/>
                  </a:lnTo>
                  <a:lnTo>
                    <a:pt x="2033" y="14"/>
                  </a:lnTo>
                  <a:lnTo>
                    <a:pt x="2113" y="29"/>
                  </a:lnTo>
                  <a:lnTo>
                    <a:pt x="2189" y="51"/>
                  </a:lnTo>
                  <a:lnTo>
                    <a:pt x="2263" y="79"/>
                  </a:lnTo>
                  <a:lnTo>
                    <a:pt x="2334" y="112"/>
                  </a:lnTo>
                  <a:lnTo>
                    <a:pt x="2402" y="151"/>
                  </a:lnTo>
                  <a:lnTo>
                    <a:pt x="2467" y="195"/>
                  </a:lnTo>
                  <a:lnTo>
                    <a:pt x="2527" y="243"/>
                  </a:lnTo>
                  <a:lnTo>
                    <a:pt x="2585" y="296"/>
                  </a:lnTo>
                  <a:lnTo>
                    <a:pt x="2638" y="352"/>
                  </a:lnTo>
                  <a:lnTo>
                    <a:pt x="2687" y="413"/>
                  </a:lnTo>
                  <a:lnTo>
                    <a:pt x="2731" y="478"/>
                  </a:lnTo>
                  <a:lnTo>
                    <a:pt x="2771" y="546"/>
                  </a:lnTo>
                  <a:lnTo>
                    <a:pt x="2804" y="617"/>
                  </a:lnTo>
                  <a:lnTo>
                    <a:pt x="2833" y="690"/>
                  </a:lnTo>
                  <a:lnTo>
                    <a:pt x="2856" y="767"/>
                  </a:lnTo>
                  <a:lnTo>
                    <a:pt x="2874" y="845"/>
                  </a:lnTo>
                  <a:lnTo>
                    <a:pt x="2884" y="927"/>
                  </a:lnTo>
                  <a:lnTo>
                    <a:pt x="2888" y="1010"/>
                  </a:lnTo>
                  <a:lnTo>
                    <a:pt x="2961" y="1014"/>
                  </a:lnTo>
                  <a:lnTo>
                    <a:pt x="3032" y="1025"/>
                  </a:lnTo>
                  <a:lnTo>
                    <a:pt x="3100" y="1043"/>
                  </a:lnTo>
                  <a:lnTo>
                    <a:pt x="3167" y="1066"/>
                  </a:lnTo>
                  <a:lnTo>
                    <a:pt x="3230" y="1095"/>
                  </a:lnTo>
                  <a:lnTo>
                    <a:pt x="3289" y="1130"/>
                  </a:lnTo>
                  <a:lnTo>
                    <a:pt x="3345" y="1170"/>
                  </a:lnTo>
                  <a:lnTo>
                    <a:pt x="3398" y="1214"/>
                  </a:lnTo>
                  <a:lnTo>
                    <a:pt x="3445" y="1263"/>
                  </a:lnTo>
                  <a:lnTo>
                    <a:pt x="3490" y="1316"/>
                  </a:lnTo>
                  <a:lnTo>
                    <a:pt x="3528" y="1374"/>
                  </a:lnTo>
                  <a:lnTo>
                    <a:pt x="3562" y="1434"/>
                  </a:lnTo>
                  <a:lnTo>
                    <a:pt x="3590" y="1497"/>
                  </a:lnTo>
                  <a:lnTo>
                    <a:pt x="3612" y="1564"/>
                  </a:lnTo>
                  <a:lnTo>
                    <a:pt x="3629" y="1634"/>
                  </a:lnTo>
                  <a:lnTo>
                    <a:pt x="3639" y="1705"/>
                  </a:lnTo>
                  <a:lnTo>
                    <a:pt x="3643" y="1778"/>
                  </a:lnTo>
                  <a:lnTo>
                    <a:pt x="3639" y="1852"/>
                  </a:lnTo>
                  <a:lnTo>
                    <a:pt x="3629" y="1924"/>
                  </a:lnTo>
                  <a:lnTo>
                    <a:pt x="3612" y="1994"/>
                  </a:lnTo>
                  <a:lnTo>
                    <a:pt x="3589" y="2061"/>
                  </a:lnTo>
                  <a:lnTo>
                    <a:pt x="3560" y="2125"/>
                  </a:lnTo>
                  <a:lnTo>
                    <a:pt x="3526" y="2186"/>
                  </a:lnTo>
                  <a:lnTo>
                    <a:pt x="3486" y="2243"/>
                  </a:lnTo>
                  <a:lnTo>
                    <a:pt x="3442" y="2296"/>
                  </a:lnTo>
                  <a:lnTo>
                    <a:pt x="3393" y="2346"/>
                  </a:lnTo>
                  <a:lnTo>
                    <a:pt x="3340" y="2390"/>
                  </a:lnTo>
                  <a:lnTo>
                    <a:pt x="3283" y="2430"/>
                  </a:lnTo>
                  <a:lnTo>
                    <a:pt x="3223" y="2465"/>
                  </a:lnTo>
                  <a:lnTo>
                    <a:pt x="3159" y="2494"/>
                  </a:lnTo>
                  <a:lnTo>
                    <a:pt x="3091" y="2516"/>
                  </a:lnTo>
                  <a:lnTo>
                    <a:pt x="3023" y="2534"/>
                  </a:lnTo>
                  <a:lnTo>
                    <a:pt x="2951" y="2544"/>
                  </a:lnTo>
                  <a:lnTo>
                    <a:pt x="2877" y="2547"/>
                  </a:lnTo>
                  <a:lnTo>
                    <a:pt x="2530" y="2547"/>
                  </a:lnTo>
                  <a:lnTo>
                    <a:pt x="2509" y="2545"/>
                  </a:lnTo>
                  <a:lnTo>
                    <a:pt x="2490" y="2536"/>
                  </a:lnTo>
                  <a:lnTo>
                    <a:pt x="2474" y="2524"/>
                  </a:lnTo>
                  <a:lnTo>
                    <a:pt x="2462" y="2508"/>
                  </a:lnTo>
                  <a:lnTo>
                    <a:pt x="2454" y="2489"/>
                  </a:lnTo>
                  <a:lnTo>
                    <a:pt x="2451" y="2469"/>
                  </a:lnTo>
                  <a:lnTo>
                    <a:pt x="2454" y="2448"/>
                  </a:lnTo>
                  <a:lnTo>
                    <a:pt x="2462" y="2429"/>
                  </a:lnTo>
                  <a:lnTo>
                    <a:pt x="2474" y="2414"/>
                  </a:lnTo>
                  <a:lnTo>
                    <a:pt x="2490" y="2402"/>
                  </a:lnTo>
                  <a:lnTo>
                    <a:pt x="2509" y="2394"/>
                  </a:lnTo>
                  <a:lnTo>
                    <a:pt x="2530" y="2392"/>
                  </a:lnTo>
                  <a:lnTo>
                    <a:pt x="2877" y="2392"/>
                  </a:lnTo>
                  <a:lnTo>
                    <a:pt x="2940" y="2388"/>
                  </a:lnTo>
                  <a:lnTo>
                    <a:pt x="3000" y="2378"/>
                  </a:lnTo>
                  <a:lnTo>
                    <a:pt x="3058" y="2364"/>
                  </a:lnTo>
                  <a:lnTo>
                    <a:pt x="3115" y="2343"/>
                  </a:lnTo>
                  <a:lnTo>
                    <a:pt x="3168" y="2317"/>
                  </a:lnTo>
                  <a:lnTo>
                    <a:pt x="3219" y="2286"/>
                  </a:lnTo>
                  <a:lnTo>
                    <a:pt x="3265" y="2250"/>
                  </a:lnTo>
                  <a:lnTo>
                    <a:pt x="3308" y="2212"/>
                  </a:lnTo>
                  <a:lnTo>
                    <a:pt x="3348" y="2168"/>
                  </a:lnTo>
                  <a:lnTo>
                    <a:pt x="3383" y="2121"/>
                  </a:lnTo>
                  <a:lnTo>
                    <a:pt x="3413" y="2071"/>
                  </a:lnTo>
                  <a:lnTo>
                    <a:pt x="3440" y="2016"/>
                  </a:lnTo>
                  <a:lnTo>
                    <a:pt x="3460" y="1961"/>
                  </a:lnTo>
                  <a:lnTo>
                    <a:pt x="3475" y="1902"/>
                  </a:lnTo>
                  <a:lnTo>
                    <a:pt x="3484" y="1841"/>
                  </a:lnTo>
                  <a:lnTo>
                    <a:pt x="3487" y="1778"/>
                  </a:lnTo>
                  <a:lnTo>
                    <a:pt x="3484" y="1715"/>
                  </a:lnTo>
                  <a:lnTo>
                    <a:pt x="3475" y="1655"/>
                  </a:lnTo>
                  <a:lnTo>
                    <a:pt x="3460" y="1596"/>
                  </a:lnTo>
                  <a:lnTo>
                    <a:pt x="3440" y="1540"/>
                  </a:lnTo>
                  <a:lnTo>
                    <a:pt x="3413" y="1486"/>
                  </a:lnTo>
                  <a:lnTo>
                    <a:pt x="3383" y="1435"/>
                  </a:lnTo>
                  <a:lnTo>
                    <a:pt x="3348" y="1389"/>
                  </a:lnTo>
                  <a:lnTo>
                    <a:pt x="3308" y="1345"/>
                  </a:lnTo>
                  <a:lnTo>
                    <a:pt x="3265" y="1305"/>
                  </a:lnTo>
                  <a:lnTo>
                    <a:pt x="3219" y="1270"/>
                  </a:lnTo>
                  <a:lnTo>
                    <a:pt x="3168" y="1240"/>
                  </a:lnTo>
                  <a:lnTo>
                    <a:pt x="3115" y="1213"/>
                  </a:lnTo>
                  <a:lnTo>
                    <a:pt x="3058" y="1193"/>
                  </a:lnTo>
                  <a:lnTo>
                    <a:pt x="3000" y="1178"/>
                  </a:lnTo>
                  <a:lnTo>
                    <a:pt x="2940" y="1169"/>
                  </a:lnTo>
                  <a:lnTo>
                    <a:pt x="2877" y="1165"/>
                  </a:lnTo>
                  <a:lnTo>
                    <a:pt x="2815" y="1169"/>
                  </a:lnTo>
                  <a:lnTo>
                    <a:pt x="2798" y="1169"/>
                  </a:lnTo>
                  <a:lnTo>
                    <a:pt x="2782" y="1164"/>
                  </a:lnTo>
                  <a:lnTo>
                    <a:pt x="2766" y="1158"/>
                  </a:lnTo>
                  <a:lnTo>
                    <a:pt x="2753" y="1146"/>
                  </a:lnTo>
                  <a:lnTo>
                    <a:pt x="2743" y="1134"/>
                  </a:lnTo>
                  <a:lnTo>
                    <a:pt x="2735" y="1119"/>
                  </a:lnTo>
                  <a:lnTo>
                    <a:pt x="2731" y="1102"/>
                  </a:lnTo>
                  <a:lnTo>
                    <a:pt x="2730" y="1085"/>
                  </a:lnTo>
                  <a:lnTo>
                    <a:pt x="2730" y="1082"/>
                  </a:lnTo>
                  <a:lnTo>
                    <a:pt x="2731" y="1073"/>
                  </a:lnTo>
                  <a:lnTo>
                    <a:pt x="2732" y="1061"/>
                  </a:lnTo>
                  <a:lnTo>
                    <a:pt x="2732" y="1048"/>
                  </a:lnTo>
                  <a:lnTo>
                    <a:pt x="2733" y="1034"/>
                  </a:lnTo>
                  <a:lnTo>
                    <a:pt x="2733" y="1023"/>
                  </a:lnTo>
                  <a:lnTo>
                    <a:pt x="2730" y="944"/>
                  </a:lnTo>
                  <a:lnTo>
                    <a:pt x="2719" y="868"/>
                  </a:lnTo>
                  <a:lnTo>
                    <a:pt x="2702" y="793"/>
                  </a:lnTo>
                  <a:lnTo>
                    <a:pt x="2679" y="721"/>
                  </a:lnTo>
                  <a:lnTo>
                    <a:pt x="2650" y="652"/>
                  </a:lnTo>
                  <a:lnTo>
                    <a:pt x="2615" y="587"/>
                  </a:lnTo>
                  <a:lnTo>
                    <a:pt x="2575" y="523"/>
                  </a:lnTo>
                  <a:lnTo>
                    <a:pt x="2530" y="466"/>
                  </a:lnTo>
                  <a:lnTo>
                    <a:pt x="2480" y="411"/>
                  </a:lnTo>
                  <a:lnTo>
                    <a:pt x="2426" y="360"/>
                  </a:lnTo>
                  <a:lnTo>
                    <a:pt x="2367" y="316"/>
                  </a:lnTo>
                  <a:lnTo>
                    <a:pt x="2305" y="275"/>
                  </a:lnTo>
                  <a:lnTo>
                    <a:pt x="2240" y="240"/>
                  </a:lnTo>
                  <a:lnTo>
                    <a:pt x="2170" y="210"/>
                  </a:lnTo>
                  <a:lnTo>
                    <a:pt x="2099" y="187"/>
                  </a:lnTo>
                  <a:lnTo>
                    <a:pt x="2024" y="170"/>
                  </a:lnTo>
                  <a:lnTo>
                    <a:pt x="1948" y="160"/>
                  </a:lnTo>
                  <a:lnTo>
                    <a:pt x="1869" y="157"/>
                  </a:lnTo>
                  <a:lnTo>
                    <a:pt x="1800" y="159"/>
                  </a:lnTo>
                  <a:lnTo>
                    <a:pt x="1731" y="168"/>
                  </a:lnTo>
                  <a:lnTo>
                    <a:pt x="1664" y="181"/>
                  </a:lnTo>
                  <a:lnTo>
                    <a:pt x="1597" y="200"/>
                  </a:lnTo>
                  <a:lnTo>
                    <a:pt x="1533" y="225"/>
                  </a:lnTo>
                  <a:lnTo>
                    <a:pt x="1471" y="255"/>
                  </a:lnTo>
                  <a:lnTo>
                    <a:pt x="1411" y="289"/>
                  </a:lnTo>
                  <a:lnTo>
                    <a:pt x="1354" y="328"/>
                  </a:lnTo>
                  <a:lnTo>
                    <a:pt x="1300" y="372"/>
                  </a:lnTo>
                  <a:lnTo>
                    <a:pt x="1250" y="420"/>
                  </a:lnTo>
                  <a:lnTo>
                    <a:pt x="1205" y="471"/>
                  </a:lnTo>
                  <a:lnTo>
                    <a:pt x="1162" y="526"/>
                  </a:lnTo>
                  <a:lnTo>
                    <a:pt x="1126" y="583"/>
                  </a:lnTo>
                  <a:lnTo>
                    <a:pt x="1094" y="643"/>
                  </a:lnTo>
                  <a:lnTo>
                    <a:pt x="1066" y="707"/>
                  </a:lnTo>
                  <a:lnTo>
                    <a:pt x="1044" y="771"/>
                  </a:lnTo>
                  <a:lnTo>
                    <a:pt x="1026" y="838"/>
                  </a:lnTo>
                  <a:lnTo>
                    <a:pt x="1015" y="905"/>
                  </a:lnTo>
                  <a:lnTo>
                    <a:pt x="1010" y="925"/>
                  </a:lnTo>
                  <a:lnTo>
                    <a:pt x="1000" y="942"/>
                  </a:lnTo>
                  <a:lnTo>
                    <a:pt x="987" y="957"/>
                  </a:lnTo>
                  <a:lnTo>
                    <a:pt x="970" y="967"/>
                  </a:lnTo>
                  <a:lnTo>
                    <a:pt x="951" y="972"/>
                  </a:lnTo>
                  <a:lnTo>
                    <a:pt x="930" y="973"/>
                  </a:lnTo>
                  <a:lnTo>
                    <a:pt x="896" y="970"/>
                  </a:lnTo>
                  <a:lnTo>
                    <a:pt x="864" y="969"/>
                  </a:lnTo>
                  <a:lnTo>
                    <a:pt x="795" y="972"/>
                  </a:lnTo>
                  <a:lnTo>
                    <a:pt x="729" y="982"/>
                  </a:lnTo>
                  <a:lnTo>
                    <a:pt x="665" y="998"/>
                  </a:lnTo>
                  <a:lnTo>
                    <a:pt x="603" y="1019"/>
                  </a:lnTo>
                  <a:lnTo>
                    <a:pt x="544" y="1045"/>
                  </a:lnTo>
                  <a:lnTo>
                    <a:pt x="488" y="1078"/>
                  </a:lnTo>
                  <a:lnTo>
                    <a:pt x="435" y="1114"/>
                  </a:lnTo>
                  <a:lnTo>
                    <a:pt x="386" y="1155"/>
                  </a:lnTo>
                  <a:lnTo>
                    <a:pt x="341" y="1201"/>
                  </a:lnTo>
                  <a:lnTo>
                    <a:pt x="300" y="1250"/>
                  </a:lnTo>
                  <a:lnTo>
                    <a:pt x="263" y="1303"/>
                  </a:lnTo>
                  <a:lnTo>
                    <a:pt x="231" y="1360"/>
                  </a:lnTo>
                  <a:lnTo>
                    <a:pt x="205" y="1419"/>
                  </a:lnTo>
                  <a:lnTo>
                    <a:pt x="184" y="1481"/>
                  </a:lnTo>
                  <a:lnTo>
                    <a:pt x="168" y="1545"/>
                  </a:lnTo>
                  <a:lnTo>
                    <a:pt x="158" y="1612"/>
                  </a:lnTo>
                  <a:lnTo>
                    <a:pt x="155" y="1681"/>
                  </a:lnTo>
                  <a:lnTo>
                    <a:pt x="158" y="1748"/>
                  </a:lnTo>
                  <a:lnTo>
                    <a:pt x="168" y="1815"/>
                  </a:lnTo>
                  <a:lnTo>
                    <a:pt x="184" y="1880"/>
                  </a:lnTo>
                  <a:lnTo>
                    <a:pt x="205" y="1942"/>
                  </a:lnTo>
                  <a:lnTo>
                    <a:pt x="231" y="2001"/>
                  </a:lnTo>
                  <a:lnTo>
                    <a:pt x="263" y="2057"/>
                  </a:lnTo>
                  <a:lnTo>
                    <a:pt x="300" y="2111"/>
                  </a:lnTo>
                  <a:lnTo>
                    <a:pt x="341" y="2159"/>
                  </a:lnTo>
                  <a:lnTo>
                    <a:pt x="386" y="2205"/>
                  </a:lnTo>
                  <a:lnTo>
                    <a:pt x="435" y="2246"/>
                  </a:lnTo>
                  <a:lnTo>
                    <a:pt x="488" y="2283"/>
                  </a:lnTo>
                  <a:lnTo>
                    <a:pt x="544" y="2315"/>
                  </a:lnTo>
                  <a:lnTo>
                    <a:pt x="603" y="2342"/>
                  </a:lnTo>
                  <a:lnTo>
                    <a:pt x="665" y="2363"/>
                  </a:lnTo>
                  <a:lnTo>
                    <a:pt x="729" y="2378"/>
                  </a:lnTo>
                  <a:lnTo>
                    <a:pt x="795" y="2388"/>
                  </a:lnTo>
                  <a:lnTo>
                    <a:pt x="864" y="2392"/>
                  </a:lnTo>
                  <a:lnTo>
                    <a:pt x="1180" y="2392"/>
                  </a:lnTo>
                  <a:lnTo>
                    <a:pt x="1201" y="2394"/>
                  </a:lnTo>
                  <a:lnTo>
                    <a:pt x="1219" y="2402"/>
                  </a:lnTo>
                  <a:lnTo>
                    <a:pt x="1235" y="2414"/>
                  </a:lnTo>
                  <a:lnTo>
                    <a:pt x="1248" y="2429"/>
                  </a:lnTo>
                  <a:lnTo>
                    <a:pt x="1255" y="2448"/>
                  </a:lnTo>
                  <a:lnTo>
                    <a:pt x="1258" y="2469"/>
                  </a:lnTo>
                  <a:lnTo>
                    <a:pt x="1255" y="2489"/>
                  </a:lnTo>
                  <a:lnTo>
                    <a:pt x="1248" y="2508"/>
                  </a:lnTo>
                  <a:lnTo>
                    <a:pt x="1235" y="2524"/>
                  </a:lnTo>
                  <a:lnTo>
                    <a:pt x="1219" y="2536"/>
                  </a:lnTo>
                  <a:lnTo>
                    <a:pt x="1201" y="2545"/>
                  </a:lnTo>
                  <a:lnTo>
                    <a:pt x="1180" y="2547"/>
                  </a:lnTo>
                  <a:lnTo>
                    <a:pt x="864" y="2547"/>
                  </a:lnTo>
                  <a:lnTo>
                    <a:pt x="785" y="2544"/>
                  </a:lnTo>
                  <a:lnTo>
                    <a:pt x="708" y="2533"/>
                  </a:lnTo>
                  <a:lnTo>
                    <a:pt x="634" y="2516"/>
                  </a:lnTo>
                  <a:lnTo>
                    <a:pt x="562" y="2493"/>
                  </a:lnTo>
                  <a:lnTo>
                    <a:pt x="493" y="2464"/>
                  </a:lnTo>
                  <a:lnTo>
                    <a:pt x="428" y="2428"/>
                  </a:lnTo>
                  <a:lnTo>
                    <a:pt x="366" y="2388"/>
                  </a:lnTo>
                  <a:lnTo>
                    <a:pt x="307" y="2343"/>
                  </a:lnTo>
                  <a:lnTo>
                    <a:pt x="253" y="2293"/>
                  </a:lnTo>
                  <a:lnTo>
                    <a:pt x="204" y="2238"/>
                  </a:lnTo>
                  <a:lnTo>
                    <a:pt x="158" y="2179"/>
                  </a:lnTo>
                  <a:lnTo>
                    <a:pt x="118" y="2117"/>
                  </a:lnTo>
                  <a:lnTo>
                    <a:pt x="83" y="2052"/>
                  </a:lnTo>
                  <a:lnTo>
                    <a:pt x="54" y="1983"/>
                  </a:lnTo>
                  <a:lnTo>
                    <a:pt x="31" y="1911"/>
                  </a:lnTo>
                  <a:lnTo>
                    <a:pt x="14" y="1836"/>
                  </a:lnTo>
                  <a:lnTo>
                    <a:pt x="3" y="1758"/>
                  </a:lnTo>
                  <a:lnTo>
                    <a:pt x="0" y="1681"/>
                  </a:lnTo>
                  <a:lnTo>
                    <a:pt x="3" y="1602"/>
                  </a:lnTo>
                  <a:lnTo>
                    <a:pt x="14" y="1524"/>
                  </a:lnTo>
                  <a:lnTo>
                    <a:pt x="31" y="1450"/>
                  </a:lnTo>
                  <a:lnTo>
                    <a:pt x="54" y="1377"/>
                  </a:lnTo>
                  <a:lnTo>
                    <a:pt x="83" y="1309"/>
                  </a:lnTo>
                  <a:lnTo>
                    <a:pt x="118" y="1243"/>
                  </a:lnTo>
                  <a:lnTo>
                    <a:pt x="158" y="1181"/>
                  </a:lnTo>
                  <a:lnTo>
                    <a:pt x="204" y="1122"/>
                  </a:lnTo>
                  <a:lnTo>
                    <a:pt x="253" y="1068"/>
                  </a:lnTo>
                  <a:lnTo>
                    <a:pt x="307" y="1018"/>
                  </a:lnTo>
                  <a:lnTo>
                    <a:pt x="366" y="972"/>
                  </a:lnTo>
                  <a:lnTo>
                    <a:pt x="428" y="932"/>
                  </a:lnTo>
                  <a:lnTo>
                    <a:pt x="493" y="897"/>
                  </a:lnTo>
                  <a:lnTo>
                    <a:pt x="562" y="868"/>
                  </a:lnTo>
                  <a:lnTo>
                    <a:pt x="634" y="844"/>
                  </a:lnTo>
                  <a:lnTo>
                    <a:pt x="708" y="828"/>
                  </a:lnTo>
                  <a:lnTo>
                    <a:pt x="785" y="817"/>
                  </a:lnTo>
                  <a:lnTo>
                    <a:pt x="864" y="813"/>
                  </a:lnTo>
                  <a:lnTo>
                    <a:pt x="873" y="813"/>
                  </a:lnTo>
                  <a:lnTo>
                    <a:pt x="890" y="742"/>
                  </a:lnTo>
                  <a:lnTo>
                    <a:pt x="913" y="673"/>
                  </a:lnTo>
                  <a:lnTo>
                    <a:pt x="940" y="606"/>
                  </a:lnTo>
                  <a:lnTo>
                    <a:pt x="972" y="540"/>
                  </a:lnTo>
                  <a:lnTo>
                    <a:pt x="1009" y="478"/>
                  </a:lnTo>
                  <a:lnTo>
                    <a:pt x="1050" y="417"/>
                  </a:lnTo>
                  <a:lnTo>
                    <a:pt x="1095" y="360"/>
                  </a:lnTo>
                  <a:lnTo>
                    <a:pt x="1144" y="306"/>
                  </a:lnTo>
                  <a:lnTo>
                    <a:pt x="1197" y="256"/>
                  </a:lnTo>
                  <a:lnTo>
                    <a:pt x="1254" y="208"/>
                  </a:lnTo>
                  <a:lnTo>
                    <a:pt x="1315" y="166"/>
                  </a:lnTo>
                  <a:lnTo>
                    <a:pt x="1377" y="128"/>
                  </a:lnTo>
                  <a:lnTo>
                    <a:pt x="1442" y="95"/>
                  </a:lnTo>
                  <a:lnTo>
                    <a:pt x="1510" y="66"/>
                  </a:lnTo>
                  <a:lnTo>
                    <a:pt x="1579" y="42"/>
                  </a:lnTo>
                  <a:lnTo>
                    <a:pt x="1650" y="25"/>
                  </a:lnTo>
                  <a:lnTo>
                    <a:pt x="1722" y="11"/>
                  </a:lnTo>
                  <a:lnTo>
                    <a:pt x="1795" y="2"/>
                  </a:lnTo>
                  <a:lnTo>
                    <a:pt x="18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9" name="Freeform 393"/>
            <p:cNvSpPr/>
            <p:nvPr/>
          </p:nvSpPr>
          <p:spPr bwMode="auto">
            <a:xfrm>
              <a:off x="5494338" y="5103813"/>
              <a:ext cx="115887" cy="103188"/>
            </a:xfrm>
            <a:custGeom>
              <a:avLst/>
              <a:gdLst>
                <a:gd name="T0" fmla="*/ 647 w 725"/>
                <a:gd name="T1" fmla="*/ 0 h 655"/>
                <a:gd name="T2" fmla="*/ 668 w 725"/>
                <a:gd name="T3" fmla="*/ 3 h 655"/>
                <a:gd name="T4" fmla="*/ 687 w 725"/>
                <a:gd name="T5" fmla="*/ 11 h 655"/>
                <a:gd name="T6" fmla="*/ 703 w 725"/>
                <a:gd name="T7" fmla="*/ 23 h 655"/>
                <a:gd name="T8" fmla="*/ 715 w 725"/>
                <a:gd name="T9" fmla="*/ 39 h 655"/>
                <a:gd name="T10" fmla="*/ 722 w 725"/>
                <a:gd name="T11" fmla="*/ 58 h 655"/>
                <a:gd name="T12" fmla="*/ 725 w 725"/>
                <a:gd name="T13" fmla="*/ 78 h 655"/>
                <a:gd name="T14" fmla="*/ 722 w 725"/>
                <a:gd name="T15" fmla="*/ 99 h 655"/>
                <a:gd name="T16" fmla="*/ 715 w 725"/>
                <a:gd name="T17" fmla="*/ 117 h 655"/>
                <a:gd name="T18" fmla="*/ 703 w 725"/>
                <a:gd name="T19" fmla="*/ 133 h 655"/>
                <a:gd name="T20" fmla="*/ 687 w 725"/>
                <a:gd name="T21" fmla="*/ 145 h 655"/>
                <a:gd name="T22" fmla="*/ 668 w 725"/>
                <a:gd name="T23" fmla="*/ 153 h 655"/>
                <a:gd name="T24" fmla="*/ 647 w 725"/>
                <a:gd name="T25" fmla="*/ 156 h 655"/>
                <a:gd name="T26" fmla="*/ 591 w 725"/>
                <a:gd name="T27" fmla="*/ 160 h 655"/>
                <a:gd name="T28" fmla="*/ 537 w 725"/>
                <a:gd name="T29" fmla="*/ 169 h 655"/>
                <a:gd name="T30" fmla="*/ 484 w 725"/>
                <a:gd name="T31" fmla="*/ 184 h 655"/>
                <a:gd name="T32" fmla="*/ 434 w 725"/>
                <a:gd name="T33" fmla="*/ 205 h 655"/>
                <a:gd name="T34" fmla="*/ 386 w 725"/>
                <a:gd name="T35" fmla="*/ 231 h 655"/>
                <a:gd name="T36" fmla="*/ 342 w 725"/>
                <a:gd name="T37" fmla="*/ 262 h 655"/>
                <a:gd name="T38" fmla="*/ 301 w 725"/>
                <a:gd name="T39" fmla="*/ 299 h 655"/>
                <a:gd name="T40" fmla="*/ 265 w 725"/>
                <a:gd name="T41" fmla="*/ 337 h 655"/>
                <a:gd name="T42" fmla="*/ 232 w 725"/>
                <a:gd name="T43" fmla="*/ 382 h 655"/>
                <a:gd name="T44" fmla="*/ 205 w 725"/>
                <a:gd name="T45" fmla="*/ 428 h 655"/>
                <a:gd name="T46" fmla="*/ 183 w 725"/>
                <a:gd name="T47" fmla="*/ 480 h 655"/>
                <a:gd name="T48" fmla="*/ 165 w 725"/>
                <a:gd name="T49" fmla="*/ 533 h 655"/>
                <a:gd name="T50" fmla="*/ 155 w 725"/>
                <a:gd name="T51" fmla="*/ 588 h 655"/>
                <a:gd name="T52" fmla="*/ 150 w 725"/>
                <a:gd name="T53" fmla="*/ 607 h 655"/>
                <a:gd name="T54" fmla="*/ 140 w 725"/>
                <a:gd name="T55" fmla="*/ 624 h 655"/>
                <a:gd name="T56" fmla="*/ 126 w 725"/>
                <a:gd name="T57" fmla="*/ 638 h 655"/>
                <a:gd name="T58" fmla="*/ 109 w 725"/>
                <a:gd name="T59" fmla="*/ 650 h 655"/>
                <a:gd name="T60" fmla="*/ 89 w 725"/>
                <a:gd name="T61" fmla="*/ 655 h 655"/>
                <a:gd name="T62" fmla="*/ 68 w 725"/>
                <a:gd name="T63" fmla="*/ 655 h 655"/>
                <a:gd name="T64" fmla="*/ 47 w 725"/>
                <a:gd name="T65" fmla="*/ 650 h 655"/>
                <a:gd name="T66" fmla="*/ 30 w 725"/>
                <a:gd name="T67" fmla="*/ 638 h 655"/>
                <a:gd name="T68" fmla="*/ 16 w 725"/>
                <a:gd name="T69" fmla="*/ 625 h 655"/>
                <a:gd name="T70" fmla="*/ 6 w 725"/>
                <a:gd name="T71" fmla="*/ 607 h 655"/>
                <a:gd name="T72" fmla="*/ 0 w 725"/>
                <a:gd name="T73" fmla="*/ 588 h 655"/>
                <a:gd name="T74" fmla="*/ 0 w 725"/>
                <a:gd name="T75" fmla="*/ 567 h 655"/>
                <a:gd name="T76" fmla="*/ 12 w 725"/>
                <a:gd name="T77" fmla="*/ 504 h 655"/>
                <a:gd name="T78" fmla="*/ 30 w 725"/>
                <a:gd name="T79" fmla="*/ 442 h 655"/>
                <a:gd name="T80" fmla="*/ 53 w 725"/>
                <a:gd name="T81" fmla="*/ 384 h 655"/>
                <a:gd name="T82" fmla="*/ 82 w 725"/>
                <a:gd name="T83" fmla="*/ 329 h 655"/>
                <a:gd name="T84" fmla="*/ 115 w 725"/>
                <a:gd name="T85" fmla="*/ 276 h 655"/>
                <a:gd name="T86" fmla="*/ 154 w 725"/>
                <a:gd name="T87" fmla="*/ 227 h 655"/>
                <a:gd name="T88" fmla="*/ 196 w 725"/>
                <a:gd name="T89" fmla="*/ 183 h 655"/>
                <a:gd name="T90" fmla="*/ 242 w 725"/>
                <a:gd name="T91" fmla="*/ 143 h 655"/>
                <a:gd name="T92" fmla="*/ 292 w 725"/>
                <a:gd name="T93" fmla="*/ 106 h 655"/>
                <a:gd name="T94" fmla="*/ 345 w 725"/>
                <a:gd name="T95" fmla="*/ 75 h 655"/>
                <a:gd name="T96" fmla="*/ 402 w 725"/>
                <a:gd name="T97" fmla="*/ 49 h 655"/>
                <a:gd name="T98" fmla="*/ 459 w 725"/>
                <a:gd name="T99" fmla="*/ 28 h 655"/>
                <a:gd name="T100" fmla="*/ 520 w 725"/>
                <a:gd name="T101" fmla="*/ 13 h 655"/>
                <a:gd name="T102" fmla="*/ 583 w 725"/>
                <a:gd name="T103" fmla="*/ 3 h 655"/>
                <a:gd name="T104" fmla="*/ 647 w 725"/>
                <a:gd name="T105" fmla="*/ 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25" h="655">
                  <a:moveTo>
                    <a:pt x="647" y="0"/>
                  </a:moveTo>
                  <a:lnTo>
                    <a:pt x="668" y="3"/>
                  </a:lnTo>
                  <a:lnTo>
                    <a:pt x="687" y="11"/>
                  </a:lnTo>
                  <a:lnTo>
                    <a:pt x="703" y="23"/>
                  </a:lnTo>
                  <a:lnTo>
                    <a:pt x="715" y="39"/>
                  </a:lnTo>
                  <a:lnTo>
                    <a:pt x="722" y="58"/>
                  </a:lnTo>
                  <a:lnTo>
                    <a:pt x="725" y="78"/>
                  </a:lnTo>
                  <a:lnTo>
                    <a:pt x="722" y="99"/>
                  </a:lnTo>
                  <a:lnTo>
                    <a:pt x="715" y="117"/>
                  </a:lnTo>
                  <a:lnTo>
                    <a:pt x="703" y="133"/>
                  </a:lnTo>
                  <a:lnTo>
                    <a:pt x="687" y="145"/>
                  </a:lnTo>
                  <a:lnTo>
                    <a:pt x="668" y="153"/>
                  </a:lnTo>
                  <a:lnTo>
                    <a:pt x="647" y="156"/>
                  </a:lnTo>
                  <a:lnTo>
                    <a:pt x="591" y="160"/>
                  </a:lnTo>
                  <a:lnTo>
                    <a:pt x="537" y="169"/>
                  </a:lnTo>
                  <a:lnTo>
                    <a:pt x="484" y="184"/>
                  </a:lnTo>
                  <a:lnTo>
                    <a:pt x="434" y="205"/>
                  </a:lnTo>
                  <a:lnTo>
                    <a:pt x="386" y="231"/>
                  </a:lnTo>
                  <a:lnTo>
                    <a:pt x="342" y="262"/>
                  </a:lnTo>
                  <a:lnTo>
                    <a:pt x="301" y="299"/>
                  </a:lnTo>
                  <a:lnTo>
                    <a:pt x="265" y="337"/>
                  </a:lnTo>
                  <a:lnTo>
                    <a:pt x="232" y="382"/>
                  </a:lnTo>
                  <a:lnTo>
                    <a:pt x="205" y="428"/>
                  </a:lnTo>
                  <a:lnTo>
                    <a:pt x="183" y="480"/>
                  </a:lnTo>
                  <a:lnTo>
                    <a:pt x="165" y="533"/>
                  </a:lnTo>
                  <a:lnTo>
                    <a:pt x="155" y="588"/>
                  </a:lnTo>
                  <a:lnTo>
                    <a:pt x="150" y="607"/>
                  </a:lnTo>
                  <a:lnTo>
                    <a:pt x="140" y="624"/>
                  </a:lnTo>
                  <a:lnTo>
                    <a:pt x="126" y="638"/>
                  </a:lnTo>
                  <a:lnTo>
                    <a:pt x="109" y="650"/>
                  </a:lnTo>
                  <a:lnTo>
                    <a:pt x="89" y="655"/>
                  </a:lnTo>
                  <a:lnTo>
                    <a:pt x="68" y="655"/>
                  </a:lnTo>
                  <a:lnTo>
                    <a:pt x="47" y="650"/>
                  </a:lnTo>
                  <a:lnTo>
                    <a:pt x="30" y="638"/>
                  </a:lnTo>
                  <a:lnTo>
                    <a:pt x="16" y="625"/>
                  </a:lnTo>
                  <a:lnTo>
                    <a:pt x="6" y="607"/>
                  </a:lnTo>
                  <a:lnTo>
                    <a:pt x="0" y="588"/>
                  </a:lnTo>
                  <a:lnTo>
                    <a:pt x="0" y="567"/>
                  </a:lnTo>
                  <a:lnTo>
                    <a:pt x="12" y="504"/>
                  </a:lnTo>
                  <a:lnTo>
                    <a:pt x="30" y="442"/>
                  </a:lnTo>
                  <a:lnTo>
                    <a:pt x="53" y="384"/>
                  </a:lnTo>
                  <a:lnTo>
                    <a:pt x="82" y="329"/>
                  </a:lnTo>
                  <a:lnTo>
                    <a:pt x="115" y="276"/>
                  </a:lnTo>
                  <a:lnTo>
                    <a:pt x="154" y="227"/>
                  </a:lnTo>
                  <a:lnTo>
                    <a:pt x="196" y="183"/>
                  </a:lnTo>
                  <a:lnTo>
                    <a:pt x="242" y="143"/>
                  </a:lnTo>
                  <a:lnTo>
                    <a:pt x="292" y="106"/>
                  </a:lnTo>
                  <a:lnTo>
                    <a:pt x="345" y="75"/>
                  </a:lnTo>
                  <a:lnTo>
                    <a:pt x="402" y="49"/>
                  </a:lnTo>
                  <a:lnTo>
                    <a:pt x="459" y="28"/>
                  </a:lnTo>
                  <a:lnTo>
                    <a:pt x="520" y="13"/>
                  </a:lnTo>
                  <a:lnTo>
                    <a:pt x="583" y="3"/>
                  </a:lnTo>
                  <a:lnTo>
                    <a:pt x="6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0" name="Freeform 394"/>
            <p:cNvSpPr/>
            <p:nvPr/>
          </p:nvSpPr>
          <p:spPr bwMode="auto">
            <a:xfrm>
              <a:off x="5532438" y="5319713"/>
              <a:ext cx="125412" cy="201613"/>
            </a:xfrm>
            <a:custGeom>
              <a:avLst/>
              <a:gdLst>
                <a:gd name="T0" fmla="*/ 394 w 788"/>
                <a:gd name="T1" fmla="*/ 0 h 1273"/>
                <a:gd name="T2" fmla="*/ 415 w 788"/>
                <a:gd name="T3" fmla="*/ 2 h 1273"/>
                <a:gd name="T4" fmla="*/ 433 w 788"/>
                <a:gd name="T5" fmla="*/ 11 h 1273"/>
                <a:gd name="T6" fmla="*/ 449 w 788"/>
                <a:gd name="T7" fmla="*/ 22 h 1273"/>
                <a:gd name="T8" fmla="*/ 461 w 788"/>
                <a:gd name="T9" fmla="*/ 39 h 1273"/>
                <a:gd name="T10" fmla="*/ 469 w 788"/>
                <a:gd name="T11" fmla="*/ 57 h 1273"/>
                <a:gd name="T12" fmla="*/ 471 w 788"/>
                <a:gd name="T13" fmla="*/ 78 h 1273"/>
                <a:gd name="T14" fmla="*/ 471 w 788"/>
                <a:gd name="T15" fmla="*/ 1038 h 1273"/>
                <a:gd name="T16" fmla="*/ 658 w 788"/>
                <a:gd name="T17" fmla="*/ 870 h 1273"/>
                <a:gd name="T18" fmla="*/ 676 w 788"/>
                <a:gd name="T19" fmla="*/ 859 h 1273"/>
                <a:gd name="T20" fmla="*/ 695 w 788"/>
                <a:gd name="T21" fmla="*/ 852 h 1273"/>
                <a:gd name="T22" fmla="*/ 715 w 788"/>
                <a:gd name="T23" fmla="*/ 851 h 1273"/>
                <a:gd name="T24" fmla="*/ 733 w 788"/>
                <a:gd name="T25" fmla="*/ 854 h 1273"/>
                <a:gd name="T26" fmla="*/ 752 w 788"/>
                <a:gd name="T27" fmla="*/ 863 h 1273"/>
                <a:gd name="T28" fmla="*/ 768 w 788"/>
                <a:gd name="T29" fmla="*/ 876 h 1273"/>
                <a:gd name="T30" fmla="*/ 780 w 788"/>
                <a:gd name="T31" fmla="*/ 894 h 1273"/>
                <a:gd name="T32" fmla="*/ 787 w 788"/>
                <a:gd name="T33" fmla="*/ 913 h 1273"/>
                <a:gd name="T34" fmla="*/ 788 w 788"/>
                <a:gd name="T35" fmla="*/ 933 h 1273"/>
                <a:gd name="T36" fmla="*/ 784 w 788"/>
                <a:gd name="T37" fmla="*/ 952 h 1273"/>
                <a:gd name="T38" fmla="*/ 775 w 788"/>
                <a:gd name="T39" fmla="*/ 971 h 1273"/>
                <a:gd name="T40" fmla="*/ 762 w 788"/>
                <a:gd name="T41" fmla="*/ 986 h 1273"/>
                <a:gd name="T42" fmla="*/ 479 w 788"/>
                <a:gd name="T43" fmla="*/ 1240 h 1273"/>
                <a:gd name="T44" fmla="*/ 460 w 788"/>
                <a:gd name="T45" fmla="*/ 1254 h 1273"/>
                <a:gd name="T46" fmla="*/ 439 w 788"/>
                <a:gd name="T47" fmla="*/ 1264 h 1273"/>
                <a:gd name="T48" fmla="*/ 417 w 788"/>
                <a:gd name="T49" fmla="*/ 1271 h 1273"/>
                <a:gd name="T50" fmla="*/ 394 w 788"/>
                <a:gd name="T51" fmla="*/ 1273 h 1273"/>
                <a:gd name="T52" fmla="*/ 371 w 788"/>
                <a:gd name="T53" fmla="*/ 1271 h 1273"/>
                <a:gd name="T54" fmla="*/ 349 w 788"/>
                <a:gd name="T55" fmla="*/ 1264 h 1273"/>
                <a:gd name="T56" fmla="*/ 328 w 788"/>
                <a:gd name="T57" fmla="*/ 1254 h 1273"/>
                <a:gd name="T58" fmla="*/ 309 w 788"/>
                <a:gd name="T59" fmla="*/ 1240 h 1273"/>
                <a:gd name="T60" fmla="*/ 26 w 788"/>
                <a:gd name="T61" fmla="*/ 986 h 1273"/>
                <a:gd name="T62" fmla="*/ 12 w 788"/>
                <a:gd name="T63" fmla="*/ 971 h 1273"/>
                <a:gd name="T64" fmla="*/ 3 w 788"/>
                <a:gd name="T65" fmla="*/ 952 h 1273"/>
                <a:gd name="T66" fmla="*/ 0 w 788"/>
                <a:gd name="T67" fmla="*/ 933 h 1273"/>
                <a:gd name="T68" fmla="*/ 1 w 788"/>
                <a:gd name="T69" fmla="*/ 913 h 1273"/>
                <a:gd name="T70" fmla="*/ 8 w 788"/>
                <a:gd name="T71" fmla="*/ 894 h 1273"/>
                <a:gd name="T72" fmla="*/ 20 w 788"/>
                <a:gd name="T73" fmla="*/ 876 h 1273"/>
                <a:gd name="T74" fmla="*/ 36 w 788"/>
                <a:gd name="T75" fmla="*/ 863 h 1273"/>
                <a:gd name="T76" fmla="*/ 53 w 788"/>
                <a:gd name="T77" fmla="*/ 854 h 1273"/>
                <a:gd name="T78" fmla="*/ 73 w 788"/>
                <a:gd name="T79" fmla="*/ 851 h 1273"/>
                <a:gd name="T80" fmla="*/ 93 w 788"/>
                <a:gd name="T81" fmla="*/ 852 h 1273"/>
                <a:gd name="T82" fmla="*/ 112 w 788"/>
                <a:gd name="T83" fmla="*/ 859 h 1273"/>
                <a:gd name="T84" fmla="*/ 130 w 788"/>
                <a:gd name="T85" fmla="*/ 870 h 1273"/>
                <a:gd name="T86" fmla="*/ 316 w 788"/>
                <a:gd name="T87" fmla="*/ 1038 h 1273"/>
                <a:gd name="T88" fmla="*/ 316 w 788"/>
                <a:gd name="T89" fmla="*/ 78 h 1273"/>
                <a:gd name="T90" fmla="*/ 319 w 788"/>
                <a:gd name="T91" fmla="*/ 57 h 1273"/>
                <a:gd name="T92" fmla="*/ 326 w 788"/>
                <a:gd name="T93" fmla="*/ 39 h 1273"/>
                <a:gd name="T94" fmla="*/ 339 w 788"/>
                <a:gd name="T95" fmla="*/ 22 h 1273"/>
                <a:gd name="T96" fmla="*/ 354 w 788"/>
                <a:gd name="T97" fmla="*/ 11 h 1273"/>
                <a:gd name="T98" fmla="*/ 373 w 788"/>
                <a:gd name="T99" fmla="*/ 2 h 1273"/>
                <a:gd name="T100" fmla="*/ 394 w 788"/>
                <a:gd name="T101" fmla="*/ 0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88" h="1273">
                  <a:moveTo>
                    <a:pt x="394" y="0"/>
                  </a:moveTo>
                  <a:lnTo>
                    <a:pt x="415" y="2"/>
                  </a:lnTo>
                  <a:lnTo>
                    <a:pt x="433" y="11"/>
                  </a:lnTo>
                  <a:lnTo>
                    <a:pt x="449" y="22"/>
                  </a:lnTo>
                  <a:lnTo>
                    <a:pt x="461" y="39"/>
                  </a:lnTo>
                  <a:lnTo>
                    <a:pt x="469" y="57"/>
                  </a:lnTo>
                  <a:lnTo>
                    <a:pt x="471" y="78"/>
                  </a:lnTo>
                  <a:lnTo>
                    <a:pt x="471" y="1038"/>
                  </a:lnTo>
                  <a:lnTo>
                    <a:pt x="658" y="870"/>
                  </a:lnTo>
                  <a:lnTo>
                    <a:pt x="676" y="859"/>
                  </a:lnTo>
                  <a:lnTo>
                    <a:pt x="695" y="852"/>
                  </a:lnTo>
                  <a:lnTo>
                    <a:pt x="715" y="851"/>
                  </a:lnTo>
                  <a:lnTo>
                    <a:pt x="733" y="854"/>
                  </a:lnTo>
                  <a:lnTo>
                    <a:pt x="752" y="863"/>
                  </a:lnTo>
                  <a:lnTo>
                    <a:pt x="768" y="876"/>
                  </a:lnTo>
                  <a:lnTo>
                    <a:pt x="780" y="894"/>
                  </a:lnTo>
                  <a:lnTo>
                    <a:pt x="787" y="913"/>
                  </a:lnTo>
                  <a:lnTo>
                    <a:pt x="788" y="933"/>
                  </a:lnTo>
                  <a:lnTo>
                    <a:pt x="784" y="952"/>
                  </a:lnTo>
                  <a:lnTo>
                    <a:pt x="775" y="971"/>
                  </a:lnTo>
                  <a:lnTo>
                    <a:pt x="762" y="986"/>
                  </a:lnTo>
                  <a:lnTo>
                    <a:pt x="479" y="1240"/>
                  </a:lnTo>
                  <a:lnTo>
                    <a:pt x="460" y="1254"/>
                  </a:lnTo>
                  <a:lnTo>
                    <a:pt x="439" y="1264"/>
                  </a:lnTo>
                  <a:lnTo>
                    <a:pt x="417" y="1271"/>
                  </a:lnTo>
                  <a:lnTo>
                    <a:pt x="394" y="1273"/>
                  </a:lnTo>
                  <a:lnTo>
                    <a:pt x="371" y="1271"/>
                  </a:lnTo>
                  <a:lnTo>
                    <a:pt x="349" y="1264"/>
                  </a:lnTo>
                  <a:lnTo>
                    <a:pt x="328" y="1254"/>
                  </a:lnTo>
                  <a:lnTo>
                    <a:pt x="309" y="1240"/>
                  </a:lnTo>
                  <a:lnTo>
                    <a:pt x="26" y="986"/>
                  </a:lnTo>
                  <a:lnTo>
                    <a:pt x="12" y="971"/>
                  </a:lnTo>
                  <a:lnTo>
                    <a:pt x="3" y="952"/>
                  </a:lnTo>
                  <a:lnTo>
                    <a:pt x="0" y="933"/>
                  </a:lnTo>
                  <a:lnTo>
                    <a:pt x="1" y="913"/>
                  </a:lnTo>
                  <a:lnTo>
                    <a:pt x="8" y="894"/>
                  </a:lnTo>
                  <a:lnTo>
                    <a:pt x="20" y="876"/>
                  </a:lnTo>
                  <a:lnTo>
                    <a:pt x="36" y="863"/>
                  </a:lnTo>
                  <a:lnTo>
                    <a:pt x="53" y="854"/>
                  </a:lnTo>
                  <a:lnTo>
                    <a:pt x="73" y="851"/>
                  </a:lnTo>
                  <a:lnTo>
                    <a:pt x="93" y="852"/>
                  </a:lnTo>
                  <a:lnTo>
                    <a:pt x="112" y="859"/>
                  </a:lnTo>
                  <a:lnTo>
                    <a:pt x="130" y="870"/>
                  </a:lnTo>
                  <a:lnTo>
                    <a:pt x="316" y="1038"/>
                  </a:lnTo>
                  <a:lnTo>
                    <a:pt x="316" y="78"/>
                  </a:lnTo>
                  <a:lnTo>
                    <a:pt x="319" y="57"/>
                  </a:lnTo>
                  <a:lnTo>
                    <a:pt x="326" y="39"/>
                  </a:lnTo>
                  <a:lnTo>
                    <a:pt x="339" y="22"/>
                  </a:lnTo>
                  <a:lnTo>
                    <a:pt x="354" y="11"/>
                  </a:lnTo>
                  <a:lnTo>
                    <a:pt x="373" y="2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39" grpId="0" animBg="1"/>
      <p:bldP spid="12341" grpId="0" animBg="1"/>
      <p:bldP spid="12343" grpId="0" animBg="1"/>
      <p:bldP spid="12346" grpId="0" animBg="1"/>
      <p:bldP spid="72" grpId="0" animBg="1"/>
      <p:bldP spid="74" grpId="0"/>
      <p:bldP spid="75" grpId="0"/>
      <p:bldP spid="76" grpId="0"/>
      <p:bldP spid="77" grpId="0"/>
      <p:bldP spid="78" grpId="0"/>
      <p:bldP spid="8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/>
          <p:nvPr/>
        </p:nvSpPr>
        <p:spPr bwMode="auto">
          <a:xfrm>
            <a:off x="5772897" y="2438400"/>
            <a:ext cx="642135" cy="2329604"/>
          </a:xfrm>
          <a:custGeom>
            <a:avLst/>
            <a:gdLst>
              <a:gd name="T0" fmla="*/ 236 w 473"/>
              <a:gd name="T1" fmla="*/ 0 h 1716"/>
              <a:gd name="T2" fmla="*/ 0 w 473"/>
              <a:gd name="T3" fmla="*/ 409 h 1716"/>
              <a:gd name="T4" fmla="*/ 75 w 473"/>
              <a:gd name="T5" fmla="*/ 409 h 1716"/>
              <a:gd name="T6" fmla="*/ 75 w 473"/>
              <a:gd name="T7" fmla="*/ 1716 h 1716"/>
              <a:gd name="T8" fmla="*/ 398 w 473"/>
              <a:gd name="T9" fmla="*/ 1716 h 1716"/>
              <a:gd name="T10" fmla="*/ 398 w 473"/>
              <a:gd name="T11" fmla="*/ 409 h 1716"/>
              <a:gd name="T12" fmla="*/ 473 w 473"/>
              <a:gd name="T13" fmla="*/ 409 h 1716"/>
              <a:gd name="T14" fmla="*/ 236 w 473"/>
              <a:gd name="T15" fmla="*/ 0 h 1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73" h="1716">
                <a:moveTo>
                  <a:pt x="236" y="0"/>
                </a:moveTo>
                <a:lnTo>
                  <a:pt x="0" y="409"/>
                </a:lnTo>
                <a:lnTo>
                  <a:pt x="75" y="409"/>
                </a:lnTo>
                <a:lnTo>
                  <a:pt x="75" y="1716"/>
                </a:lnTo>
                <a:lnTo>
                  <a:pt x="398" y="1716"/>
                </a:lnTo>
                <a:lnTo>
                  <a:pt x="398" y="409"/>
                </a:lnTo>
                <a:lnTo>
                  <a:pt x="473" y="409"/>
                </a:lnTo>
                <a:lnTo>
                  <a:pt x="23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reeform 6"/>
          <p:cNvSpPr/>
          <p:nvPr/>
        </p:nvSpPr>
        <p:spPr bwMode="auto">
          <a:xfrm>
            <a:off x="6102789" y="3235298"/>
            <a:ext cx="1804222" cy="1804222"/>
          </a:xfrm>
          <a:custGeom>
            <a:avLst/>
            <a:gdLst>
              <a:gd name="T0" fmla="*/ 1329 w 1329"/>
              <a:gd name="T1" fmla="*/ 0 h 1329"/>
              <a:gd name="T2" fmla="*/ 872 w 1329"/>
              <a:gd name="T3" fmla="*/ 123 h 1329"/>
              <a:gd name="T4" fmla="*/ 925 w 1329"/>
              <a:gd name="T5" fmla="*/ 175 h 1329"/>
              <a:gd name="T6" fmla="*/ 0 w 1329"/>
              <a:gd name="T7" fmla="*/ 1098 h 1329"/>
              <a:gd name="T8" fmla="*/ 231 w 1329"/>
              <a:gd name="T9" fmla="*/ 1329 h 1329"/>
              <a:gd name="T10" fmla="*/ 1154 w 1329"/>
              <a:gd name="T11" fmla="*/ 404 h 1329"/>
              <a:gd name="T12" fmla="*/ 1206 w 1329"/>
              <a:gd name="T13" fmla="*/ 457 h 1329"/>
              <a:gd name="T14" fmla="*/ 1329 w 1329"/>
              <a:gd name="T15" fmla="*/ 0 h 1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29" h="1329">
                <a:moveTo>
                  <a:pt x="1329" y="0"/>
                </a:moveTo>
                <a:lnTo>
                  <a:pt x="872" y="123"/>
                </a:lnTo>
                <a:lnTo>
                  <a:pt x="925" y="175"/>
                </a:lnTo>
                <a:lnTo>
                  <a:pt x="0" y="1098"/>
                </a:lnTo>
                <a:lnTo>
                  <a:pt x="231" y="1329"/>
                </a:lnTo>
                <a:lnTo>
                  <a:pt x="1154" y="404"/>
                </a:lnTo>
                <a:lnTo>
                  <a:pt x="1206" y="457"/>
                </a:lnTo>
                <a:lnTo>
                  <a:pt x="132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Freeform 7"/>
          <p:cNvSpPr/>
          <p:nvPr/>
        </p:nvSpPr>
        <p:spPr bwMode="auto">
          <a:xfrm>
            <a:off x="6224971" y="4585592"/>
            <a:ext cx="2329604" cy="642135"/>
          </a:xfrm>
          <a:custGeom>
            <a:avLst/>
            <a:gdLst>
              <a:gd name="T0" fmla="*/ 1716 w 1716"/>
              <a:gd name="T1" fmla="*/ 236 h 473"/>
              <a:gd name="T2" fmla="*/ 1307 w 1716"/>
              <a:gd name="T3" fmla="*/ 0 h 473"/>
              <a:gd name="T4" fmla="*/ 1307 w 1716"/>
              <a:gd name="T5" fmla="*/ 75 h 473"/>
              <a:gd name="T6" fmla="*/ 0 w 1716"/>
              <a:gd name="T7" fmla="*/ 75 h 473"/>
              <a:gd name="T8" fmla="*/ 0 w 1716"/>
              <a:gd name="T9" fmla="*/ 398 h 473"/>
              <a:gd name="T10" fmla="*/ 1307 w 1716"/>
              <a:gd name="T11" fmla="*/ 398 h 473"/>
              <a:gd name="T12" fmla="*/ 1307 w 1716"/>
              <a:gd name="T13" fmla="*/ 473 h 473"/>
              <a:gd name="T14" fmla="*/ 1716 w 1716"/>
              <a:gd name="T15" fmla="*/ 236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16" h="473">
                <a:moveTo>
                  <a:pt x="1716" y="236"/>
                </a:moveTo>
                <a:lnTo>
                  <a:pt x="1307" y="0"/>
                </a:lnTo>
                <a:lnTo>
                  <a:pt x="1307" y="75"/>
                </a:lnTo>
                <a:lnTo>
                  <a:pt x="0" y="75"/>
                </a:lnTo>
                <a:lnTo>
                  <a:pt x="0" y="398"/>
                </a:lnTo>
                <a:lnTo>
                  <a:pt x="1307" y="398"/>
                </a:lnTo>
                <a:lnTo>
                  <a:pt x="1307" y="473"/>
                </a:lnTo>
                <a:lnTo>
                  <a:pt x="1716" y="23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Freeform 8"/>
          <p:cNvSpPr/>
          <p:nvPr/>
        </p:nvSpPr>
        <p:spPr bwMode="auto">
          <a:xfrm>
            <a:off x="3637427" y="4585592"/>
            <a:ext cx="2328247" cy="642135"/>
          </a:xfrm>
          <a:custGeom>
            <a:avLst/>
            <a:gdLst>
              <a:gd name="T0" fmla="*/ 0 w 1715"/>
              <a:gd name="T1" fmla="*/ 236 h 473"/>
              <a:gd name="T2" fmla="*/ 409 w 1715"/>
              <a:gd name="T3" fmla="*/ 0 h 473"/>
              <a:gd name="T4" fmla="*/ 409 w 1715"/>
              <a:gd name="T5" fmla="*/ 75 h 473"/>
              <a:gd name="T6" fmla="*/ 1715 w 1715"/>
              <a:gd name="T7" fmla="*/ 75 h 473"/>
              <a:gd name="T8" fmla="*/ 1715 w 1715"/>
              <a:gd name="T9" fmla="*/ 398 h 473"/>
              <a:gd name="T10" fmla="*/ 409 w 1715"/>
              <a:gd name="T11" fmla="*/ 398 h 473"/>
              <a:gd name="T12" fmla="*/ 409 w 1715"/>
              <a:gd name="T13" fmla="*/ 473 h 473"/>
              <a:gd name="T14" fmla="*/ 0 w 1715"/>
              <a:gd name="T15" fmla="*/ 236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15" h="473">
                <a:moveTo>
                  <a:pt x="0" y="236"/>
                </a:moveTo>
                <a:lnTo>
                  <a:pt x="409" y="0"/>
                </a:lnTo>
                <a:lnTo>
                  <a:pt x="409" y="75"/>
                </a:lnTo>
                <a:lnTo>
                  <a:pt x="1715" y="75"/>
                </a:lnTo>
                <a:lnTo>
                  <a:pt x="1715" y="398"/>
                </a:lnTo>
                <a:lnTo>
                  <a:pt x="409" y="398"/>
                </a:lnTo>
                <a:lnTo>
                  <a:pt x="409" y="473"/>
                </a:lnTo>
                <a:lnTo>
                  <a:pt x="0" y="2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Freeform 9"/>
          <p:cNvSpPr/>
          <p:nvPr/>
        </p:nvSpPr>
        <p:spPr bwMode="auto">
          <a:xfrm>
            <a:off x="4272774" y="3235298"/>
            <a:ext cx="1804222" cy="1804222"/>
          </a:xfrm>
          <a:custGeom>
            <a:avLst/>
            <a:gdLst>
              <a:gd name="T0" fmla="*/ 0 w 1329"/>
              <a:gd name="T1" fmla="*/ 0 h 1329"/>
              <a:gd name="T2" fmla="*/ 458 w 1329"/>
              <a:gd name="T3" fmla="*/ 123 h 1329"/>
              <a:gd name="T4" fmla="*/ 405 w 1329"/>
              <a:gd name="T5" fmla="*/ 175 h 1329"/>
              <a:gd name="T6" fmla="*/ 1329 w 1329"/>
              <a:gd name="T7" fmla="*/ 1098 h 1329"/>
              <a:gd name="T8" fmla="*/ 1100 w 1329"/>
              <a:gd name="T9" fmla="*/ 1329 h 1329"/>
              <a:gd name="T10" fmla="*/ 175 w 1329"/>
              <a:gd name="T11" fmla="*/ 404 h 1329"/>
              <a:gd name="T12" fmla="*/ 124 w 1329"/>
              <a:gd name="T13" fmla="*/ 457 h 1329"/>
              <a:gd name="T14" fmla="*/ 0 w 1329"/>
              <a:gd name="T15" fmla="*/ 0 h 1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29" h="1329">
                <a:moveTo>
                  <a:pt x="0" y="0"/>
                </a:moveTo>
                <a:lnTo>
                  <a:pt x="458" y="123"/>
                </a:lnTo>
                <a:lnTo>
                  <a:pt x="405" y="175"/>
                </a:lnTo>
                <a:lnTo>
                  <a:pt x="1329" y="1098"/>
                </a:lnTo>
                <a:lnTo>
                  <a:pt x="1100" y="1329"/>
                </a:lnTo>
                <a:lnTo>
                  <a:pt x="175" y="404"/>
                </a:lnTo>
                <a:lnTo>
                  <a:pt x="124" y="4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632531" y="3441650"/>
            <a:ext cx="2922866" cy="2922866"/>
            <a:chOff x="4632531" y="3441650"/>
            <a:chExt cx="2922866" cy="2922866"/>
          </a:xfrm>
        </p:grpSpPr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4632531" y="3441650"/>
              <a:ext cx="2922866" cy="292286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4750641" y="3559760"/>
              <a:ext cx="2686648" cy="2686648"/>
            </a:xfrm>
            <a:custGeom>
              <a:avLst/>
              <a:gdLst>
                <a:gd name="T0" fmla="*/ 820 w 1640"/>
                <a:gd name="T1" fmla="*/ 1640 h 1640"/>
                <a:gd name="T2" fmla="*/ 0 w 1640"/>
                <a:gd name="T3" fmla="*/ 820 h 1640"/>
                <a:gd name="T4" fmla="*/ 820 w 1640"/>
                <a:gd name="T5" fmla="*/ 0 h 1640"/>
                <a:gd name="T6" fmla="*/ 1640 w 1640"/>
                <a:gd name="T7" fmla="*/ 820 h 1640"/>
                <a:gd name="T8" fmla="*/ 820 w 1640"/>
                <a:gd name="T9" fmla="*/ 1640 h 1640"/>
                <a:gd name="T10" fmla="*/ 820 w 1640"/>
                <a:gd name="T11" fmla="*/ 29 h 1640"/>
                <a:gd name="T12" fmla="*/ 29 w 1640"/>
                <a:gd name="T13" fmla="*/ 820 h 1640"/>
                <a:gd name="T14" fmla="*/ 820 w 1640"/>
                <a:gd name="T15" fmla="*/ 1611 h 1640"/>
                <a:gd name="T16" fmla="*/ 1611 w 1640"/>
                <a:gd name="T17" fmla="*/ 820 h 1640"/>
                <a:gd name="T18" fmla="*/ 820 w 1640"/>
                <a:gd name="T19" fmla="*/ 29 h 1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0" h="1640">
                  <a:moveTo>
                    <a:pt x="820" y="1640"/>
                  </a:moveTo>
                  <a:cubicBezTo>
                    <a:pt x="368" y="1640"/>
                    <a:pt x="0" y="1272"/>
                    <a:pt x="0" y="820"/>
                  </a:cubicBezTo>
                  <a:cubicBezTo>
                    <a:pt x="0" y="368"/>
                    <a:pt x="368" y="0"/>
                    <a:pt x="820" y="0"/>
                  </a:cubicBezTo>
                  <a:cubicBezTo>
                    <a:pt x="1272" y="0"/>
                    <a:pt x="1640" y="368"/>
                    <a:pt x="1640" y="820"/>
                  </a:cubicBezTo>
                  <a:cubicBezTo>
                    <a:pt x="1640" y="1272"/>
                    <a:pt x="1272" y="1640"/>
                    <a:pt x="820" y="1640"/>
                  </a:cubicBezTo>
                  <a:close/>
                  <a:moveTo>
                    <a:pt x="820" y="29"/>
                  </a:moveTo>
                  <a:cubicBezTo>
                    <a:pt x="384" y="29"/>
                    <a:pt x="29" y="384"/>
                    <a:pt x="29" y="820"/>
                  </a:cubicBezTo>
                  <a:cubicBezTo>
                    <a:pt x="29" y="1256"/>
                    <a:pt x="384" y="1611"/>
                    <a:pt x="820" y="1611"/>
                  </a:cubicBezTo>
                  <a:cubicBezTo>
                    <a:pt x="1256" y="1611"/>
                    <a:pt x="1611" y="1256"/>
                    <a:pt x="1611" y="820"/>
                  </a:cubicBezTo>
                  <a:cubicBezTo>
                    <a:pt x="1611" y="384"/>
                    <a:pt x="1256" y="29"/>
                    <a:pt x="820" y="2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5" name="Inhaltsplatzhalter 4"/>
          <p:cNvSpPr txBox="1"/>
          <p:nvPr/>
        </p:nvSpPr>
        <p:spPr>
          <a:xfrm>
            <a:off x="526184" y="4444994"/>
            <a:ext cx="2929288" cy="92333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1600" b="1" dirty="0" smtClean="0">
                <a:solidFill>
                  <a:srgbClr val="DE002E"/>
                </a:solidFill>
                <a:latin typeface="等线 Light" panose="02010600030101010101" charset="-122"/>
              </a:rPr>
              <a:t>TITLE GOES HERE</a:t>
            </a: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  <a:latin typeface="等线 Light" panose="02010600030101010101" charset="-122"/>
              </a:rPr>
              <a:t/>
            </a:r>
            <a:br>
              <a:rPr lang="en-US" sz="1400" b="1" dirty="0" smtClean="0">
                <a:solidFill>
                  <a:srgbClr val="FFFFFF">
                    <a:lumMod val="50000"/>
                  </a:srgbClr>
                </a:solidFill>
                <a:latin typeface="等线 Light" panose="02010600030101010101" charset="-122"/>
              </a:rPr>
            </a:br>
            <a:r>
              <a:rPr lang="en-US" sz="1100" dirty="0" smtClean="0">
                <a:solidFill>
                  <a:srgbClr val="FFFFFF">
                    <a:lumMod val="50000"/>
                  </a:srgbClr>
                </a:solidFill>
                <a:latin typeface="等线" panose="02010600030101010101" charset="-122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17" name="Inhaltsplatzhalter 4"/>
          <p:cNvSpPr txBox="1"/>
          <p:nvPr/>
        </p:nvSpPr>
        <p:spPr>
          <a:xfrm>
            <a:off x="4185133" y="1758300"/>
            <a:ext cx="3821734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1600" b="1" dirty="0" smtClean="0">
                <a:solidFill>
                  <a:srgbClr val="FD2D56"/>
                </a:solidFill>
                <a:latin typeface="等线 Light" panose="02010600030101010101" charset="-122"/>
              </a:rPr>
              <a:t>TITLE GOES HERE</a:t>
            </a: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  <a:latin typeface="等线 Light" panose="02010600030101010101" charset="-122"/>
              </a:rPr>
              <a:t/>
            </a:r>
            <a:br>
              <a:rPr lang="en-US" sz="1400" b="1" dirty="0" smtClean="0">
                <a:solidFill>
                  <a:srgbClr val="FFFFFF">
                    <a:lumMod val="50000"/>
                  </a:srgbClr>
                </a:solidFill>
                <a:latin typeface="等线 Light" panose="02010600030101010101" charset="-122"/>
              </a:rPr>
            </a:br>
            <a:r>
              <a:rPr lang="en-US" sz="1100" dirty="0" smtClean="0">
                <a:solidFill>
                  <a:srgbClr val="FFFFFF">
                    <a:lumMod val="50000"/>
                  </a:srgbClr>
                </a:solidFill>
                <a:latin typeface="等线" panose="02010600030101010101" charset="-122"/>
              </a:rPr>
              <a:t>This is a sample text. You simply add your own text and description here. This text is fully editable. </a:t>
            </a:r>
          </a:p>
        </p:txBody>
      </p:sp>
      <p:sp>
        <p:nvSpPr>
          <p:cNvPr id="19" name="Inhaltsplatzhalter 4"/>
          <p:cNvSpPr txBox="1"/>
          <p:nvPr/>
        </p:nvSpPr>
        <p:spPr>
          <a:xfrm>
            <a:off x="8695762" y="4444994"/>
            <a:ext cx="2970055" cy="92333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1600" b="1" dirty="0" smtClean="0">
                <a:solidFill>
                  <a:srgbClr val="003D69"/>
                </a:solidFill>
                <a:latin typeface="等线 Light" panose="02010600030101010101" charset="-122"/>
              </a:rPr>
              <a:t>TITLE GOES HERE</a:t>
            </a: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  <a:latin typeface="等线 Light" panose="02010600030101010101" charset="-122"/>
              </a:rPr>
              <a:t/>
            </a:r>
            <a:br>
              <a:rPr lang="en-US" sz="1400" b="1" dirty="0" smtClean="0">
                <a:solidFill>
                  <a:srgbClr val="FFFFFF">
                    <a:lumMod val="50000"/>
                  </a:srgbClr>
                </a:solidFill>
                <a:latin typeface="等线 Light" panose="02010600030101010101" charset="-122"/>
              </a:rPr>
            </a:br>
            <a:r>
              <a:rPr lang="en-US" sz="1100" dirty="0" smtClean="0">
                <a:solidFill>
                  <a:srgbClr val="FFFFFF">
                    <a:lumMod val="50000"/>
                  </a:srgbClr>
                </a:solidFill>
                <a:latin typeface="等线" panose="02010600030101010101" charset="-122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20" name="Inhaltsplatzhalter 4"/>
          <p:cNvSpPr txBox="1"/>
          <p:nvPr/>
        </p:nvSpPr>
        <p:spPr>
          <a:xfrm>
            <a:off x="797543" y="2839326"/>
            <a:ext cx="3264805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1600" b="1" dirty="0" smtClean="0">
                <a:solidFill>
                  <a:srgbClr val="0061A8"/>
                </a:solidFill>
                <a:latin typeface="等线 Light" panose="02010600030101010101" charset="-122"/>
              </a:rPr>
              <a:t>TITLE GOES HERE</a:t>
            </a: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  <a:latin typeface="等线 Light" panose="02010600030101010101" charset="-122"/>
              </a:rPr>
              <a:t/>
            </a:r>
            <a:br>
              <a:rPr lang="en-US" sz="1400" b="1" dirty="0" smtClean="0">
                <a:solidFill>
                  <a:srgbClr val="FFFFFF">
                    <a:lumMod val="50000"/>
                  </a:srgbClr>
                </a:solidFill>
                <a:latin typeface="等线 Light" panose="02010600030101010101" charset="-122"/>
              </a:rPr>
            </a:br>
            <a:r>
              <a:rPr lang="en-US" sz="1100" dirty="0" smtClean="0">
                <a:solidFill>
                  <a:srgbClr val="FFFFFF">
                    <a:lumMod val="50000"/>
                  </a:srgbClr>
                </a:solidFill>
                <a:latin typeface="等线" panose="02010600030101010101" charset="-122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21" name="Inhaltsplatzhalter 4"/>
          <p:cNvSpPr txBox="1"/>
          <p:nvPr/>
        </p:nvSpPr>
        <p:spPr>
          <a:xfrm>
            <a:off x="8125581" y="2839326"/>
            <a:ext cx="3264805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1600" b="1" dirty="0" smtClean="0">
                <a:solidFill>
                  <a:srgbClr val="DE002B"/>
                </a:solidFill>
                <a:latin typeface="等线 Light" panose="02010600030101010101" charset="-122"/>
              </a:rPr>
              <a:t>TITLE GOES HERE</a:t>
            </a: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  <a:latin typeface="等线 Light" panose="02010600030101010101" charset="-122"/>
              </a:rPr>
              <a:t/>
            </a:r>
            <a:br>
              <a:rPr lang="en-US" sz="1400" b="1" dirty="0" smtClean="0">
                <a:solidFill>
                  <a:srgbClr val="FFFFFF">
                    <a:lumMod val="50000"/>
                  </a:srgbClr>
                </a:solidFill>
                <a:latin typeface="等线 Light" panose="02010600030101010101" charset="-122"/>
              </a:rPr>
            </a:br>
            <a:r>
              <a:rPr lang="en-US" sz="1100" dirty="0" smtClean="0">
                <a:solidFill>
                  <a:srgbClr val="FFFFFF">
                    <a:lumMod val="50000"/>
                  </a:srgbClr>
                </a:solidFill>
                <a:latin typeface="等线" panose="02010600030101010101" charset="-122"/>
              </a:rPr>
              <a:t>This is a sample text. You simply add your own text and description here. This text is fully editable. It can be replaced with your own style. 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4529123" y="3498996"/>
            <a:ext cx="278238" cy="232020"/>
            <a:chOff x="10987088" y="1993900"/>
            <a:chExt cx="477837" cy="398463"/>
          </a:xfrm>
          <a:solidFill>
            <a:schemeClr val="bg1"/>
          </a:solidFill>
        </p:grpSpPr>
        <p:sp>
          <p:nvSpPr>
            <p:cNvPr id="48" name="Freeform 107"/>
            <p:cNvSpPr/>
            <p:nvPr/>
          </p:nvSpPr>
          <p:spPr bwMode="auto">
            <a:xfrm>
              <a:off x="10987088" y="1993900"/>
              <a:ext cx="396875" cy="398463"/>
            </a:xfrm>
            <a:custGeom>
              <a:avLst/>
              <a:gdLst>
                <a:gd name="T0" fmla="*/ 0 w 2745"/>
                <a:gd name="T1" fmla="*/ 0 h 2770"/>
                <a:gd name="T2" fmla="*/ 371 w 2745"/>
                <a:gd name="T3" fmla="*/ 0 h 2770"/>
                <a:gd name="T4" fmla="*/ 371 w 2745"/>
                <a:gd name="T5" fmla="*/ 2398 h 2770"/>
                <a:gd name="T6" fmla="*/ 2745 w 2745"/>
                <a:gd name="T7" fmla="*/ 2398 h 2770"/>
                <a:gd name="T8" fmla="*/ 2745 w 2745"/>
                <a:gd name="T9" fmla="*/ 2770 h 2770"/>
                <a:gd name="T10" fmla="*/ 0 w 2745"/>
                <a:gd name="T11" fmla="*/ 2770 h 2770"/>
                <a:gd name="T12" fmla="*/ 0 w 2745"/>
                <a:gd name="T13" fmla="*/ 0 h 2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5" h="2770">
                  <a:moveTo>
                    <a:pt x="0" y="0"/>
                  </a:moveTo>
                  <a:lnTo>
                    <a:pt x="371" y="0"/>
                  </a:lnTo>
                  <a:lnTo>
                    <a:pt x="371" y="2398"/>
                  </a:lnTo>
                  <a:lnTo>
                    <a:pt x="2745" y="2398"/>
                  </a:lnTo>
                  <a:lnTo>
                    <a:pt x="2745" y="2770"/>
                  </a:lnTo>
                  <a:lnTo>
                    <a:pt x="0" y="277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" name="Freeform 108"/>
            <p:cNvSpPr/>
            <p:nvPr/>
          </p:nvSpPr>
          <p:spPr bwMode="auto">
            <a:xfrm>
              <a:off x="11066463" y="2047875"/>
              <a:ext cx="398462" cy="249238"/>
            </a:xfrm>
            <a:custGeom>
              <a:avLst/>
              <a:gdLst>
                <a:gd name="T0" fmla="*/ 2761 w 2761"/>
                <a:gd name="T1" fmla="*/ 0 h 1725"/>
                <a:gd name="T2" fmla="*/ 2559 w 2761"/>
                <a:gd name="T3" fmla="*/ 1146 h 1725"/>
                <a:gd name="T4" fmla="*/ 2274 w 2761"/>
                <a:gd name="T5" fmla="*/ 861 h 1725"/>
                <a:gd name="T6" fmla="*/ 1411 w 2761"/>
                <a:gd name="T7" fmla="*/ 1725 h 1725"/>
                <a:gd name="T8" fmla="*/ 864 w 2761"/>
                <a:gd name="T9" fmla="*/ 1177 h 1725"/>
                <a:gd name="T10" fmla="*/ 349 w 2761"/>
                <a:gd name="T11" fmla="*/ 1693 h 1725"/>
                <a:gd name="T12" fmla="*/ 0 w 2761"/>
                <a:gd name="T13" fmla="*/ 1341 h 1725"/>
                <a:gd name="T14" fmla="*/ 864 w 2761"/>
                <a:gd name="T15" fmla="*/ 476 h 1725"/>
                <a:gd name="T16" fmla="*/ 1411 w 2761"/>
                <a:gd name="T17" fmla="*/ 1025 h 1725"/>
                <a:gd name="T18" fmla="*/ 1924 w 2761"/>
                <a:gd name="T19" fmla="*/ 509 h 1725"/>
                <a:gd name="T20" fmla="*/ 1618 w 2761"/>
                <a:gd name="T21" fmla="*/ 202 h 1725"/>
                <a:gd name="T22" fmla="*/ 2761 w 2761"/>
                <a:gd name="T23" fmla="*/ 0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61" h="1725">
                  <a:moveTo>
                    <a:pt x="2761" y="0"/>
                  </a:moveTo>
                  <a:lnTo>
                    <a:pt x="2559" y="1146"/>
                  </a:lnTo>
                  <a:lnTo>
                    <a:pt x="2274" y="861"/>
                  </a:lnTo>
                  <a:lnTo>
                    <a:pt x="1411" y="1725"/>
                  </a:lnTo>
                  <a:lnTo>
                    <a:pt x="864" y="1177"/>
                  </a:lnTo>
                  <a:lnTo>
                    <a:pt x="349" y="1693"/>
                  </a:lnTo>
                  <a:lnTo>
                    <a:pt x="0" y="1341"/>
                  </a:lnTo>
                  <a:lnTo>
                    <a:pt x="864" y="476"/>
                  </a:lnTo>
                  <a:lnTo>
                    <a:pt x="1411" y="1025"/>
                  </a:lnTo>
                  <a:lnTo>
                    <a:pt x="1924" y="509"/>
                  </a:lnTo>
                  <a:lnTo>
                    <a:pt x="1618" y="202"/>
                  </a:lnTo>
                  <a:lnTo>
                    <a:pt x="27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919082" y="4772848"/>
            <a:ext cx="258231" cy="227279"/>
            <a:chOff x="10059988" y="2759075"/>
            <a:chExt cx="463550" cy="407988"/>
          </a:xfrm>
          <a:solidFill>
            <a:schemeClr val="bg1"/>
          </a:solidFill>
        </p:grpSpPr>
        <p:sp>
          <p:nvSpPr>
            <p:cNvPr id="51" name="Freeform 182"/>
            <p:cNvSpPr/>
            <p:nvPr/>
          </p:nvSpPr>
          <p:spPr bwMode="auto">
            <a:xfrm>
              <a:off x="10059988" y="2759075"/>
              <a:ext cx="463550" cy="168275"/>
            </a:xfrm>
            <a:custGeom>
              <a:avLst/>
              <a:gdLst>
                <a:gd name="T0" fmla="*/ 1606 w 3212"/>
                <a:gd name="T1" fmla="*/ 0 h 1164"/>
                <a:gd name="T2" fmla="*/ 1815 w 3212"/>
                <a:gd name="T3" fmla="*/ 5 h 1164"/>
                <a:gd name="T4" fmla="*/ 2016 w 3212"/>
                <a:gd name="T5" fmla="*/ 19 h 1164"/>
                <a:gd name="T6" fmla="*/ 2208 w 3212"/>
                <a:gd name="T7" fmla="*/ 43 h 1164"/>
                <a:gd name="T8" fmla="*/ 2388 w 3212"/>
                <a:gd name="T9" fmla="*/ 74 h 1164"/>
                <a:gd name="T10" fmla="*/ 2554 w 3212"/>
                <a:gd name="T11" fmla="*/ 112 h 1164"/>
                <a:gd name="T12" fmla="*/ 2706 w 3212"/>
                <a:gd name="T13" fmla="*/ 158 h 1164"/>
                <a:gd name="T14" fmla="*/ 2841 w 3212"/>
                <a:gd name="T15" fmla="*/ 210 h 1164"/>
                <a:gd name="T16" fmla="*/ 2958 w 3212"/>
                <a:gd name="T17" fmla="*/ 268 h 1164"/>
                <a:gd name="T18" fmla="*/ 3055 w 3212"/>
                <a:gd name="T19" fmla="*/ 331 h 1164"/>
                <a:gd name="T20" fmla="*/ 3130 w 3212"/>
                <a:gd name="T21" fmla="*/ 398 h 1164"/>
                <a:gd name="T22" fmla="*/ 3182 w 3212"/>
                <a:gd name="T23" fmla="*/ 469 h 1164"/>
                <a:gd name="T24" fmla="*/ 3209 w 3212"/>
                <a:gd name="T25" fmla="*/ 544 h 1164"/>
                <a:gd name="T26" fmla="*/ 3209 w 3212"/>
                <a:gd name="T27" fmla="*/ 620 h 1164"/>
                <a:gd name="T28" fmla="*/ 3182 w 3212"/>
                <a:gd name="T29" fmla="*/ 695 h 1164"/>
                <a:gd name="T30" fmla="*/ 3130 w 3212"/>
                <a:gd name="T31" fmla="*/ 766 h 1164"/>
                <a:gd name="T32" fmla="*/ 3055 w 3212"/>
                <a:gd name="T33" fmla="*/ 833 h 1164"/>
                <a:gd name="T34" fmla="*/ 2958 w 3212"/>
                <a:gd name="T35" fmla="*/ 896 h 1164"/>
                <a:gd name="T36" fmla="*/ 2841 w 3212"/>
                <a:gd name="T37" fmla="*/ 954 h 1164"/>
                <a:gd name="T38" fmla="*/ 2706 w 3212"/>
                <a:gd name="T39" fmla="*/ 1006 h 1164"/>
                <a:gd name="T40" fmla="*/ 2554 w 3212"/>
                <a:gd name="T41" fmla="*/ 1052 h 1164"/>
                <a:gd name="T42" fmla="*/ 2388 w 3212"/>
                <a:gd name="T43" fmla="*/ 1090 h 1164"/>
                <a:gd name="T44" fmla="*/ 2208 w 3212"/>
                <a:gd name="T45" fmla="*/ 1122 h 1164"/>
                <a:gd name="T46" fmla="*/ 2016 w 3212"/>
                <a:gd name="T47" fmla="*/ 1145 h 1164"/>
                <a:gd name="T48" fmla="*/ 1815 w 3212"/>
                <a:gd name="T49" fmla="*/ 1159 h 1164"/>
                <a:gd name="T50" fmla="*/ 1606 w 3212"/>
                <a:gd name="T51" fmla="*/ 1164 h 1164"/>
                <a:gd name="T52" fmla="*/ 1397 w 3212"/>
                <a:gd name="T53" fmla="*/ 1159 h 1164"/>
                <a:gd name="T54" fmla="*/ 1195 w 3212"/>
                <a:gd name="T55" fmla="*/ 1145 h 1164"/>
                <a:gd name="T56" fmla="*/ 1004 w 3212"/>
                <a:gd name="T57" fmla="*/ 1122 h 1164"/>
                <a:gd name="T58" fmla="*/ 824 w 3212"/>
                <a:gd name="T59" fmla="*/ 1090 h 1164"/>
                <a:gd name="T60" fmla="*/ 658 w 3212"/>
                <a:gd name="T61" fmla="*/ 1052 h 1164"/>
                <a:gd name="T62" fmla="*/ 506 w 3212"/>
                <a:gd name="T63" fmla="*/ 1006 h 1164"/>
                <a:gd name="T64" fmla="*/ 371 w 3212"/>
                <a:gd name="T65" fmla="*/ 954 h 1164"/>
                <a:gd name="T66" fmla="*/ 254 w 3212"/>
                <a:gd name="T67" fmla="*/ 896 h 1164"/>
                <a:gd name="T68" fmla="*/ 157 w 3212"/>
                <a:gd name="T69" fmla="*/ 833 h 1164"/>
                <a:gd name="T70" fmla="*/ 82 w 3212"/>
                <a:gd name="T71" fmla="*/ 766 h 1164"/>
                <a:gd name="T72" fmla="*/ 30 w 3212"/>
                <a:gd name="T73" fmla="*/ 695 h 1164"/>
                <a:gd name="T74" fmla="*/ 3 w 3212"/>
                <a:gd name="T75" fmla="*/ 620 h 1164"/>
                <a:gd name="T76" fmla="*/ 3 w 3212"/>
                <a:gd name="T77" fmla="*/ 544 h 1164"/>
                <a:gd name="T78" fmla="*/ 30 w 3212"/>
                <a:gd name="T79" fmla="*/ 469 h 1164"/>
                <a:gd name="T80" fmla="*/ 82 w 3212"/>
                <a:gd name="T81" fmla="*/ 398 h 1164"/>
                <a:gd name="T82" fmla="*/ 157 w 3212"/>
                <a:gd name="T83" fmla="*/ 331 h 1164"/>
                <a:gd name="T84" fmla="*/ 254 w 3212"/>
                <a:gd name="T85" fmla="*/ 268 h 1164"/>
                <a:gd name="T86" fmla="*/ 371 w 3212"/>
                <a:gd name="T87" fmla="*/ 210 h 1164"/>
                <a:gd name="T88" fmla="*/ 506 w 3212"/>
                <a:gd name="T89" fmla="*/ 158 h 1164"/>
                <a:gd name="T90" fmla="*/ 658 w 3212"/>
                <a:gd name="T91" fmla="*/ 112 h 1164"/>
                <a:gd name="T92" fmla="*/ 824 w 3212"/>
                <a:gd name="T93" fmla="*/ 74 h 1164"/>
                <a:gd name="T94" fmla="*/ 1004 w 3212"/>
                <a:gd name="T95" fmla="*/ 43 h 1164"/>
                <a:gd name="T96" fmla="*/ 1195 w 3212"/>
                <a:gd name="T97" fmla="*/ 19 h 1164"/>
                <a:gd name="T98" fmla="*/ 1397 w 3212"/>
                <a:gd name="T99" fmla="*/ 5 h 1164"/>
                <a:gd name="T100" fmla="*/ 1606 w 3212"/>
                <a:gd name="T101" fmla="*/ 0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2" h="1164">
                  <a:moveTo>
                    <a:pt x="1606" y="0"/>
                  </a:moveTo>
                  <a:lnTo>
                    <a:pt x="1606" y="0"/>
                  </a:lnTo>
                  <a:lnTo>
                    <a:pt x="1712" y="2"/>
                  </a:lnTo>
                  <a:lnTo>
                    <a:pt x="1815" y="5"/>
                  </a:lnTo>
                  <a:lnTo>
                    <a:pt x="1917" y="11"/>
                  </a:lnTo>
                  <a:lnTo>
                    <a:pt x="2016" y="19"/>
                  </a:lnTo>
                  <a:lnTo>
                    <a:pt x="2114" y="30"/>
                  </a:lnTo>
                  <a:lnTo>
                    <a:pt x="2208" y="43"/>
                  </a:lnTo>
                  <a:lnTo>
                    <a:pt x="2299" y="57"/>
                  </a:lnTo>
                  <a:lnTo>
                    <a:pt x="2388" y="74"/>
                  </a:lnTo>
                  <a:lnTo>
                    <a:pt x="2472" y="92"/>
                  </a:lnTo>
                  <a:lnTo>
                    <a:pt x="2554" y="112"/>
                  </a:lnTo>
                  <a:lnTo>
                    <a:pt x="2632" y="135"/>
                  </a:lnTo>
                  <a:lnTo>
                    <a:pt x="2706" y="158"/>
                  </a:lnTo>
                  <a:lnTo>
                    <a:pt x="2775" y="183"/>
                  </a:lnTo>
                  <a:lnTo>
                    <a:pt x="2841" y="210"/>
                  </a:lnTo>
                  <a:lnTo>
                    <a:pt x="2902" y="238"/>
                  </a:lnTo>
                  <a:lnTo>
                    <a:pt x="2958" y="268"/>
                  </a:lnTo>
                  <a:lnTo>
                    <a:pt x="3009" y="299"/>
                  </a:lnTo>
                  <a:lnTo>
                    <a:pt x="3055" y="331"/>
                  </a:lnTo>
                  <a:lnTo>
                    <a:pt x="3096" y="364"/>
                  </a:lnTo>
                  <a:lnTo>
                    <a:pt x="3130" y="398"/>
                  </a:lnTo>
                  <a:lnTo>
                    <a:pt x="3159" y="433"/>
                  </a:lnTo>
                  <a:lnTo>
                    <a:pt x="3182" y="469"/>
                  </a:lnTo>
                  <a:lnTo>
                    <a:pt x="3199" y="506"/>
                  </a:lnTo>
                  <a:lnTo>
                    <a:pt x="3209" y="544"/>
                  </a:lnTo>
                  <a:lnTo>
                    <a:pt x="3212" y="582"/>
                  </a:lnTo>
                  <a:lnTo>
                    <a:pt x="3209" y="620"/>
                  </a:lnTo>
                  <a:lnTo>
                    <a:pt x="3199" y="658"/>
                  </a:lnTo>
                  <a:lnTo>
                    <a:pt x="3182" y="695"/>
                  </a:lnTo>
                  <a:lnTo>
                    <a:pt x="3159" y="731"/>
                  </a:lnTo>
                  <a:lnTo>
                    <a:pt x="3130" y="766"/>
                  </a:lnTo>
                  <a:lnTo>
                    <a:pt x="3096" y="800"/>
                  </a:lnTo>
                  <a:lnTo>
                    <a:pt x="3055" y="833"/>
                  </a:lnTo>
                  <a:lnTo>
                    <a:pt x="3009" y="865"/>
                  </a:lnTo>
                  <a:lnTo>
                    <a:pt x="2958" y="896"/>
                  </a:lnTo>
                  <a:lnTo>
                    <a:pt x="2902" y="926"/>
                  </a:lnTo>
                  <a:lnTo>
                    <a:pt x="2841" y="954"/>
                  </a:lnTo>
                  <a:lnTo>
                    <a:pt x="2775" y="981"/>
                  </a:lnTo>
                  <a:lnTo>
                    <a:pt x="2706" y="1006"/>
                  </a:lnTo>
                  <a:lnTo>
                    <a:pt x="2632" y="1030"/>
                  </a:lnTo>
                  <a:lnTo>
                    <a:pt x="2554" y="1052"/>
                  </a:lnTo>
                  <a:lnTo>
                    <a:pt x="2472" y="1072"/>
                  </a:lnTo>
                  <a:lnTo>
                    <a:pt x="2388" y="1090"/>
                  </a:lnTo>
                  <a:lnTo>
                    <a:pt x="2299" y="1107"/>
                  </a:lnTo>
                  <a:lnTo>
                    <a:pt x="2208" y="1122"/>
                  </a:lnTo>
                  <a:lnTo>
                    <a:pt x="2114" y="1134"/>
                  </a:lnTo>
                  <a:lnTo>
                    <a:pt x="2016" y="1145"/>
                  </a:lnTo>
                  <a:lnTo>
                    <a:pt x="1917" y="1153"/>
                  </a:lnTo>
                  <a:lnTo>
                    <a:pt x="1815" y="1159"/>
                  </a:lnTo>
                  <a:lnTo>
                    <a:pt x="1712" y="1163"/>
                  </a:lnTo>
                  <a:lnTo>
                    <a:pt x="1606" y="1164"/>
                  </a:lnTo>
                  <a:lnTo>
                    <a:pt x="1500" y="1163"/>
                  </a:lnTo>
                  <a:lnTo>
                    <a:pt x="1397" y="1159"/>
                  </a:lnTo>
                  <a:lnTo>
                    <a:pt x="1295" y="1153"/>
                  </a:lnTo>
                  <a:lnTo>
                    <a:pt x="1195" y="1145"/>
                  </a:lnTo>
                  <a:lnTo>
                    <a:pt x="1098" y="1134"/>
                  </a:lnTo>
                  <a:lnTo>
                    <a:pt x="1004" y="1122"/>
                  </a:lnTo>
                  <a:lnTo>
                    <a:pt x="912" y="1107"/>
                  </a:lnTo>
                  <a:lnTo>
                    <a:pt x="824" y="1090"/>
                  </a:lnTo>
                  <a:lnTo>
                    <a:pt x="739" y="1072"/>
                  </a:lnTo>
                  <a:lnTo>
                    <a:pt x="658" y="1052"/>
                  </a:lnTo>
                  <a:lnTo>
                    <a:pt x="580" y="1030"/>
                  </a:lnTo>
                  <a:lnTo>
                    <a:pt x="506" y="1006"/>
                  </a:lnTo>
                  <a:lnTo>
                    <a:pt x="436" y="981"/>
                  </a:lnTo>
                  <a:lnTo>
                    <a:pt x="371" y="954"/>
                  </a:lnTo>
                  <a:lnTo>
                    <a:pt x="310" y="926"/>
                  </a:lnTo>
                  <a:lnTo>
                    <a:pt x="254" y="896"/>
                  </a:lnTo>
                  <a:lnTo>
                    <a:pt x="203" y="865"/>
                  </a:lnTo>
                  <a:lnTo>
                    <a:pt x="157" y="833"/>
                  </a:lnTo>
                  <a:lnTo>
                    <a:pt x="116" y="800"/>
                  </a:lnTo>
                  <a:lnTo>
                    <a:pt x="82" y="766"/>
                  </a:lnTo>
                  <a:lnTo>
                    <a:pt x="53" y="731"/>
                  </a:lnTo>
                  <a:lnTo>
                    <a:pt x="30" y="695"/>
                  </a:lnTo>
                  <a:lnTo>
                    <a:pt x="13" y="658"/>
                  </a:lnTo>
                  <a:lnTo>
                    <a:pt x="3" y="620"/>
                  </a:lnTo>
                  <a:lnTo>
                    <a:pt x="0" y="582"/>
                  </a:lnTo>
                  <a:lnTo>
                    <a:pt x="3" y="544"/>
                  </a:lnTo>
                  <a:lnTo>
                    <a:pt x="13" y="506"/>
                  </a:lnTo>
                  <a:lnTo>
                    <a:pt x="30" y="469"/>
                  </a:lnTo>
                  <a:lnTo>
                    <a:pt x="53" y="433"/>
                  </a:lnTo>
                  <a:lnTo>
                    <a:pt x="82" y="398"/>
                  </a:lnTo>
                  <a:lnTo>
                    <a:pt x="116" y="364"/>
                  </a:lnTo>
                  <a:lnTo>
                    <a:pt x="157" y="331"/>
                  </a:lnTo>
                  <a:lnTo>
                    <a:pt x="203" y="299"/>
                  </a:lnTo>
                  <a:lnTo>
                    <a:pt x="254" y="268"/>
                  </a:lnTo>
                  <a:lnTo>
                    <a:pt x="310" y="238"/>
                  </a:lnTo>
                  <a:lnTo>
                    <a:pt x="371" y="210"/>
                  </a:lnTo>
                  <a:lnTo>
                    <a:pt x="436" y="183"/>
                  </a:lnTo>
                  <a:lnTo>
                    <a:pt x="506" y="158"/>
                  </a:lnTo>
                  <a:lnTo>
                    <a:pt x="580" y="135"/>
                  </a:lnTo>
                  <a:lnTo>
                    <a:pt x="658" y="112"/>
                  </a:lnTo>
                  <a:lnTo>
                    <a:pt x="739" y="92"/>
                  </a:lnTo>
                  <a:lnTo>
                    <a:pt x="824" y="74"/>
                  </a:lnTo>
                  <a:lnTo>
                    <a:pt x="912" y="57"/>
                  </a:lnTo>
                  <a:lnTo>
                    <a:pt x="1004" y="43"/>
                  </a:lnTo>
                  <a:lnTo>
                    <a:pt x="1098" y="30"/>
                  </a:lnTo>
                  <a:lnTo>
                    <a:pt x="1195" y="19"/>
                  </a:lnTo>
                  <a:lnTo>
                    <a:pt x="1295" y="11"/>
                  </a:lnTo>
                  <a:lnTo>
                    <a:pt x="1397" y="5"/>
                  </a:lnTo>
                  <a:lnTo>
                    <a:pt x="1500" y="2"/>
                  </a:lnTo>
                  <a:lnTo>
                    <a:pt x="16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" name="Freeform 183"/>
            <p:cNvSpPr/>
            <p:nvPr/>
          </p:nvSpPr>
          <p:spPr bwMode="auto">
            <a:xfrm>
              <a:off x="10059988" y="2917825"/>
              <a:ext cx="463550" cy="93663"/>
            </a:xfrm>
            <a:custGeom>
              <a:avLst/>
              <a:gdLst>
                <a:gd name="T0" fmla="*/ 87 w 3212"/>
                <a:gd name="T1" fmla="*/ 40 h 648"/>
                <a:gd name="T2" fmla="*/ 256 w 3212"/>
                <a:gd name="T3" fmla="*/ 114 h 648"/>
                <a:gd name="T4" fmla="*/ 442 w 3212"/>
                <a:gd name="T5" fmla="*/ 179 h 648"/>
                <a:gd name="T6" fmla="*/ 647 w 3212"/>
                <a:gd name="T7" fmla="*/ 233 h 648"/>
                <a:gd name="T8" fmla="*/ 869 w 3212"/>
                <a:gd name="T9" fmla="*/ 277 h 648"/>
                <a:gd name="T10" fmla="*/ 1103 w 3212"/>
                <a:gd name="T11" fmla="*/ 310 h 648"/>
                <a:gd name="T12" fmla="*/ 1349 w 3212"/>
                <a:gd name="T13" fmla="*/ 330 h 648"/>
                <a:gd name="T14" fmla="*/ 1606 w 3212"/>
                <a:gd name="T15" fmla="*/ 338 h 648"/>
                <a:gd name="T16" fmla="*/ 1862 w 3212"/>
                <a:gd name="T17" fmla="*/ 330 h 648"/>
                <a:gd name="T18" fmla="*/ 2109 w 3212"/>
                <a:gd name="T19" fmla="*/ 310 h 648"/>
                <a:gd name="T20" fmla="*/ 2343 w 3212"/>
                <a:gd name="T21" fmla="*/ 277 h 648"/>
                <a:gd name="T22" fmla="*/ 2564 w 3212"/>
                <a:gd name="T23" fmla="*/ 233 h 648"/>
                <a:gd name="T24" fmla="*/ 2769 w 3212"/>
                <a:gd name="T25" fmla="*/ 179 h 648"/>
                <a:gd name="T26" fmla="*/ 2957 w 3212"/>
                <a:gd name="T27" fmla="*/ 114 h 648"/>
                <a:gd name="T28" fmla="*/ 3125 w 3212"/>
                <a:gd name="T29" fmla="*/ 40 h 648"/>
                <a:gd name="T30" fmla="*/ 3209 w 3212"/>
                <a:gd name="T31" fmla="*/ 33 h 648"/>
                <a:gd name="T32" fmla="*/ 3209 w 3212"/>
                <a:gd name="T33" fmla="*/ 104 h 648"/>
                <a:gd name="T34" fmla="*/ 3182 w 3212"/>
                <a:gd name="T35" fmla="*/ 179 h 648"/>
                <a:gd name="T36" fmla="*/ 3130 w 3212"/>
                <a:gd name="T37" fmla="*/ 250 h 648"/>
                <a:gd name="T38" fmla="*/ 3055 w 3212"/>
                <a:gd name="T39" fmla="*/ 317 h 648"/>
                <a:gd name="T40" fmla="*/ 2958 w 3212"/>
                <a:gd name="T41" fmla="*/ 381 h 648"/>
                <a:gd name="T42" fmla="*/ 2841 w 3212"/>
                <a:gd name="T43" fmla="*/ 439 h 648"/>
                <a:gd name="T44" fmla="*/ 2706 w 3212"/>
                <a:gd name="T45" fmla="*/ 491 h 648"/>
                <a:gd name="T46" fmla="*/ 2554 w 3212"/>
                <a:gd name="T47" fmla="*/ 536 h 648"/>
                <a:gd name="T48" fmla="*/ 2388 w 3212"/>
                <a:gd name="T49" fmla="*/ 575 h 648"/>
                <a:gd name="T50" fmla="*/ 2208 w 3212"/>
                <a:gd name="T51" fmla="*/ 606 h 648"/>
                <a:gd name="T52" fmla="*/ 2016 w 3212"/>
                <a:gd name="T53" fmla="*/ 629 h 648"/>
                <a:gd name="T54" fmla="*/ 1815 w 3212"/>
                <a:gd name="T55" fmla="*/ 644 h 648"/>
                <a:gd name="T56" fmla="*/ 1606 w 3212"/>
                <a:gd name="T57" fmla="*/ 648 h 648"/>
                <a:gd name="T58" fmla="*/ 1397 w 3212"/>
                <a:gd name="T59" fmla="*/ 644 h 648"/>
                <a:gd name="T60" fmla="*/ 1195 w 3212"/>
                <a:gd name="T61" fmla="*/ 629 h 648"/>
                <a:gd name="T62" fmla="*/ 1004 w 3212"/>
                <a:gd name="T63" fmla="*/ 606 h 648"/>
                <a:gd name="T64" fmla="*/ 824 w 3212"/>
                <a:gd name="T65" fmla="*/ 575 h 648"/>
                <a:gd name="T66" fmla="*/ 658 w 3212"/>
                <a:gd name="T67" fmla="*/ 536 h 648"/>
                <a:gd name="T68" fmla="*/ 506 w 3212"/>
                <a:gd name="T69" fmla="*/ 491 h 648"/>
                <a:gd name="T70" fmla="*/ 371 w 3212"/>
                <a:gd name="T71" fmla="*/ 439 h 648"/>
                <a:gd name="T72" fmla="*/ 254 w 3212"/>
                <a:gd name="T73" fmla="*/ 381 h 648"/>
                <a:gd name="T74" fmla="*/ 157 w 3212"/>
                <a:gd name="T75" fmla="*/ 317 h 648"/>
                <a:gd name="T76" fmla="*/ 82 w 3212"/>
                <a:gd name="T77" fmla="*/ 250 h 648"/>
                <a:gd name="T78" fmla="*/ 30 w 3212"/>
                <a:gd name="T79" fmla="*/ 179 h 648"/>
                <a:gd name="T80" fmla="*/ 3 w 3212"/>
                <a:gd name="T81" fmla="*/ 104 h 648"/>
                <a:gd name="T82" fmla="*/ 3 w 3212"/>
                <a:gd name="T83" fmla="*/ 33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8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4"/>
                  </a:lnTo>
                  <a:lnTo>
                    <a:pt x="346" y="147"/>
                  </a:lnTo>
                  <a:lnTo>
                    <a:pt x="442" y="179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6"/>
                  </a:lnTo>
                  <a:lnTo>
                    <a:pt x="1606" y="338"/>
                  </a:lnTo>
                  <a:lnTo>
                    <a:pt x="1735" y="336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9"/>
                  </a:lnTo>
                  <a:lnTo>
                    <a:pt x="2865" y="147"/>
                  </a:lnTo>
                  <a:lnTo>
                    <a:pt x="2957" y="114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3"/>
                  </a:lnTo>
                  <a:lnTo>
                    <a:pt x="3212" y="66"/>
                  </a:lnTo>
                  <a:lnTo>
                    <a:pt x="3209" y="104"/>
                  </a:lnTo>
                  <a:lnTo>
                    <a:pt x="3199" y="142"/>
                  </a:lnTo>
                  <a:lnTo>
                    <a:pt x="3182" y="179"/>
                  </a:lnTo>
                  <a:lnTo>
                    <a:pt x="3159" y="215"/>
                  </a:lnTo>
                  <a:lnTo>
                    <a:pt x="3130" y="250"/>
                  </a:lnTo>
                  <a:lnTo>
                    <a:pt x="3096" y="284"/>
                  </a:lnTo>
                  <a:lnTo>
                    <a:pt x="3055" y="317"/>
                  </a:lnTo>
                  <a:lnTo>
                    <a:pt x="3009" y="350"/>
                  </a:lnTo>
                  <a:lnTo>
                    <a:pt x="2958" y="381"/>
                  </a:lnTo>
                  <a:lnTo>
                    <a:pt x="2902" y="410"/>
                  </a:lnTo>
                  <a:lnTo>
                    <a:pt x="2841" y="439"/>
                  </a:lnTo>
                  <a:lnTo>
                    <a:pt x="2775" y="465"/>
                  </a:lnTo>
                  <a:lnTo>
                    <a:pt x="2706" y="491"/>
                  </a:lnTo>
                  <a:lnTo>
                    <a:pt x="2632" y="514"/>
                  </a:lnTo>
                  <a:lnTo>
                    <a:pt x="2554" y="536"/>
                  </a:lnTo>
                  <a:lnTo>
                    <a:pt x="2472" y="557"/>
                  </a:lnTo>
                  <a:lnTo>
                    <a:pt x="2388" y="575"/>
                  </a:lnTo>
                  <a:lnTo>
                    <a:pt x="2299" y="592"/>
                  </a:lnTo>
                  <a:lnTo>
                    <a:pt x="2208" y="606"/>
                  </a:lnTo>
                  <a:lnTo>
                    <a:pt x="2114" y="619"/>
                  </a:lnTo>
                  <a:lnTo>
                    <a:pt x="2016" y="629"/>
                  </a:lnTo>
                  <a:lnTo>
                    <a:pt x="1917" y="638"/>
                  </a:lnTo>
                  <a:lnTo>
                    <a:pt x="1815" y="644"/>
                  </a:lnTo>
                  <a:lnTo>
                    <a:pt x="1712" y="647"/>
                  </a:lnTo>
                  <a:lnTo>
                    <a:pt x="1606" y="648"/>
                  </a:lnTo>
                  <a:lnTo>
                    <a:pt x="1500" y="647"/>
                  </a:lnTo>
                  <a:lnTo>
                    <a:pt x="1397" y="644"/>
                  </a:lnTo>
                  <a:lnTo>
                    <a:pt x="1295" y="638"/>
                  </a:lnTo>
                  <a:lnTo>
                    <a:pt x="1195" y="629"/>
                  </a:lnTo>
                  <a:lnTo>
                    <a:pt x="1098" y="619"/>
                  </a:lnTo>
                  <a:lnTo>
                    <a:pt x="1004" y="606"/>
                  </a:lnTo>
                  <a:lnTo>
                    <a:pt x="912" y="592"/>
                  </a:lnTo>
                  <a:lnTo>
                    <a:pt x="824" y="575"/>
                  </a:lnTo>
                  <a:lnTo>
                    <a:pt x="739" y="557"/>
                  </a:lnTo>
                  <a:lnTo>
                    <a:pt x="658" y="536"/>
                  </a:lnTo>
                  <a:lnTo>
                    <a:pt x="580" y="514"/>
                  </a:lnTo>
                  <a:lnTo>
                    <a:pt x="506" y="491"/>
                  </a:lnTo>
                  <a:lnTo>
                    <a:pt x="436" y="465"/>
                  </a:lnTo>
                  <a:lnTo>
                    <a:pt x="371" y="439"/>
                  </a:lnTo>
                  <a:lnTo>
                    <a:pt x="310" y="410"/>
                  </a:lnTo>
                  <a:lnTo>
                    <a:pt x="254" y="381"/>
                  </a:lnTo>
                  <a:lnTo>
                    <a:pt x="203" y="350"/>
                  </a:lnTo>
                  <a:lnTo>
                    <a:pt x="157" y="317"/>
                  </a:lnTo>
                  <a:lnTo>
                    <a:pt x="116" y="284"/>
                  </a:lnTo>
                  <a:lnTo>
                    <a:pt x="82" y="250"/>
                  </a:lnTo>
                  <a:lnTo>
                    <a:pt x="53" y="215"/>
                  </a:lnTo>
                  <a:lnTo>
                    <a:pt x="30" y="179"/>
                  </a:lnTo>
                  <a:lnTo>
                    <a:pt x="13" y="142"/>
                  </a:lnTo>
                  <a:lnTo>
                    <a:pt x="3" y="104"/>
                  </a:lnTo>
                  <a:lnTo>
                    <a:pt x="0" y="66"/>
                  </a:lnTo>
                  <a:lnTo>
                    <a:pt x="3" y="3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" name="Freeform 184"/>
            <p:cNvSpPr/>
            <p:nvPr/>
          </p:nvSpPr>
          <p:spPr bwMode="auto">
            <a:xfrm>
              <a:off x="10059988" y="2995613"/>
              <a:ext cx="463550" cy="93663"/>
            </a:xfrm>
            <a:custGeom>
              <a:avLst/>
              <a:gdLst>
                <a:gd name="T0" fmla="*/ 87 w 3212"/>
                <a:gd name="T1" fmla="*/ 40 h 647"/>
                <a:gd name="T2" fmla="*/ 256 w 3212"/>
                <a:gd name="T3" fmla="*/ 114 h 647"/>
                <a:gd name="T4" fmla="*/ 442 w 3212"/>
                <a:gd name="T5" fmla="*/ 178 h 647"/>
                <a:gd name="T6" fmla="*/ 647 w 3212"/>
                <a:gd name="T7" fmla="*/ 233 h 647"/>
                <a:gd name="T8" fmla="*/ 869 w 3212"/>
                <a:gd name="T9" fmla="*/ 277 h 647"/>
                <a:gd name="T10" fmla="*/ 1103 w 3212"/>
                <a:gd name="T11" fmla="*/ 310 h 647"/>
                <a:gd name="T12" fmla="*/ 1349 w 3212"/>
                <a:gd name="T13" fmla="*/ 330 h 647"/>
                <a:gd name="T14" fmla="*/ 1606 w 3212"/>
                <a:gd name="T15" fmla="*/ 337 h 647"/>
                <a:gd name="T16" fmla="*/ 1862 w 3212"/>
                <a:gd name="T17" fmla="*/ 330 h 647"/>
                <a:gd name="T18" fmla="*/ 2109 w 3212"/>
                <a:gd name="T19" fmla="*/ 310 h 647"/>
                <a:gd name="T20" fmla="*/ 2343 w 3212"/>
                <a:gd name="T21" fmla="*/ 277 h 647"/>
                <a:gd name="T22" fmla="*/ 2564 w 3212"/>
                <a:gd name="T23" fmla="*/ 233 h 647"/>
                <a:gd name="T24" fmla="*/ 2769 w 3212"/>
                <a:gd name="T25" fmla="*/ 178 h 647"/>
                <a:gd name="T26" fmla="*/ 2957 w 3212"/>
                <a:gd name="T27" fmla="*/ 114 h 647"/>
                <a:gd name="T28" fmla="*/ 3125 w 3212"/>
                <a:gd name="T29" fmla="*/ 40 h 647"/>
                <a:gd name="T30" fmla="*/ 3209 w 3212"/>
                <a:gd name="T31" fmla="*/ 33 h 647"/>
                <a:gd name="T32" fmla="*/ 3209 w 3212"/>
                <a:gd name="T33" fmla="*/ 104 h 647"/>
                <a:gd name="T34" fmla="*/ 3182 w 3212"/>
                <a:gd name="T35" fmla="*/ 178 h 647"/>
                <a:gd name="T36" fmla="*/ 3130 w 3212"/>
                <a:gd name="T37" fmla="*/ 250 h 647"/>
                <a:gd name="T38" fmla="*/ 3055 w 3212"/>
                <a:gd name="T39" fmla="*/ 317 h 647"/>
                <a:gd name="T40" fmla="*/ 2958 w 3212"/>
                <a:gd name="T41" fmla="*/ 380 h 647"/>
                <a:gd name="T42" fmla="*/ 2841 w 3212"/>
                <a:gd name="T43" fmla="*/ 438 h 647"/>
                <a:gd name="T44" fmla="*/ 2706 w 3212"/>
                <a:gd name="T45" fmla="*/ 490 h 647"/>
                <a:gd name="T46" fmla="*/ 2554 w 3212"/>
                <a:gd name="T47" fmla="*/ 535 h 647"/>
                <a:gd name="T48" fmla="*/ 2388 w 3212"/>
                <a:gd name="T49" fmla="*/ 574 h 647"/>
                <a:gd name="T50" fmla="*/ 2208 w 3212"/>
                <a:gd name="T51" fmla="*/ 605 h 647"/>
                <a:gd name="T52" fmla="*/ 2016 w 3212"/>
                <a:gd name="T53" fmla="*/ 628 h 647"/>
                <a:gd name="T54" fmla="*/ 1815 w 3212"/>
                <a:gd name="T55" fmla="*/ 643 h 647"/>
                <a:gd name="T56" fmla="*/ 1606 w 3212"/>
                <a:gd name="T57" fmla="*/ 647 h 647"/>
                <a:gd name="T58" fmla="*/ 1397 w 3212"/>
                <a:gd name="T59" fmla="*/ 643 h 647"/>
                <a:gd name="T60" fmla="*/ 1195 w 3212"/>
                <a:gd name="T61" fmla="*/ 628 h 647"/>
                <a:gd name="T62" fmla="*/ 1004 w 3212"/>
                <a:gd name="T63" fmla="*/ 605 h 647"/>
                <a:gd name="T64" fmla="*/ 824 w 3212"/>
                <a:gd name="T65" fmla="*/ 574 h 647"/>
                <a:gd name="T66" fmla="*/ 658 w 3212"/>
                <a:gd name="T67" fmla="*/ 535 h 647"/>
                <a:gd name="T68" fmla="*/ 506 w 3212"/>
                <a:gd name="T69" fmla="*/ 490 h 647"/>
                <a:gd name="T70" fmla="*/ 371 w 3212"/>
                <a:gd name="T71" fmla="*/ 438 h 647"/>
                <a:gd name="T72" fmla="*/ 254 w 3212"/>
                <a:gd name="T73" fmla="*/ 380 h 647"/>
                <a:gd name="T74" fmla="*/ 157 w 3212"/>
                <a:gd name="T75" fmla="*/ 317 h 647"/>
                <a:gd name="T76" fmla="*/ 82 w 3212"/>
                <a:gd name="T77" fmla="*/ 250 h 647"/>
                <a:gd name="T78" fmla="*/ 30 w 3212"/>
                <a:gd name="T79" fmla="*/ 178 h 647"/>
                <a:gd name="T80" fmla="*/ 3 w 3212"/>
                <a:gd name="T81" fmla="*/ 104 h 647"/>
                <a:gd name="T82" fmla="*/ 3 w 3212"/>
                <a:gd name="T83" fmla="*/ 33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7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4"/>
                  </a:lnTo>
                  <a:lnTo>
                    <a:pt x="346" y="147"/>
                  </a:lnTo>
                  <a:lnTo>
                    <a:pt x="442" y="178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5"/>
                  </a:lnTo>
                  <a:lnTo>
                    <a:pt x="1606" y="337"/>
                  </a:lnTo>
                  <a:lnTo>
                    <a:pt x="1735" y="335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8"/>
                  </a:lnTo>
                  <a:lnTo>
                    <a:pt x="2865" y="147"/>
                  </a:lnTo>
                  <a:lnTo>
                    <a:pt x="2957" y="114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3"/>
                  </a:lnTo>
                  <a:lnTo>
                    <a:pt x="3212" y="66"/>
                  </a:lnTo>
                  <a:lnTo>
                    <a:pt x="3209" y="104"/>
                  </a:lnTo>
                  <a:lnTo>
                    <a:pt x="3199" y="142"/>
                  </a:lnTo>
                  <a:lnTo>
                    <a:pt x="3182" y="178"/>
                  </a:lnTo>
                  <a:lnTo>
                    <a:pt x="3159" y="215"/>
                  </a:lnTo>
                  <a:lnTo>
                    <a:pt x="3130" y="250"/>
                  </a:lnTo>
                  <a:lnTo>
                    <a:pt x="3096" y="284"/>
                  </a:lnTo>
                  <a:lnTo>
                    <a:pt x="3055" y="317"/>
                  </a:lnTo>
                  <a:lnTo>
                    <a:pt x="3009" y="349"/>
                  </a:lnTo>
                  <a:lnTo>
                    <a:pt x="2958" y="380"/>
                  </a:lnTo>
                  <a:lnTo>
                    <a:pt x="2902" y="409"/>
                  </a:lnTo>
                  <a:lnTo>
                    <a:pt x="2841" y="438"/>
                  </a:lnTo>
                  <a:lnTo>
                    <a:pt x="2775" y="464"/>
                  </a:lnTo>
                  <a:lnTo>
                    <a:pt x="2706" y="490"/>
                  </a:lnTo>
                  <a:lnTo>
                    <a:pt x="2632" y="513"/>
                  </a:lnTo>
                  <a:lnTo>
                    <a:pt x="2554" y="535"/>
                  </a:lnTo>
                  <a:lnTo>
                    <a:pt x="2472" y="556"/>
                  </a:lnTo>
                  <a:lnTo>
                    <a:pt x="2388" y="574"/>
                  </a:lnTo>
                  <a:lnTo>
                    <a:pt x="2299" y="591"/>
                  </a:lnTo>
                  <a:lnTo>
                    <a:pt x="2208" y="605"/>
                  </a:lnTo>
                  <a:lnTo>
                    <a:pt x="2114" y="618"/>
                  </a:lnTo>
                  <a:lnTo>
                    <a:pt x="2016" y="628"/>
                  </a:lnTo>
                  <a:lnTo>
                    <a:pt x="1917" y="637"/>
                  </a:lnTo>
                  <a:lnTo>
                    <a:pt x="1815" y="643"/>
                  </a:lnTo>
                  <a:lnTo>
                    <a:pt x="1712" y="646"/>
                  </a:lnTo>
                  <a:lnTo>
                    <a:pt x="1606" y="647"/>
                  </a:lnTo>
                  <a:lnTo>
                    <a:pt x="1500" y="646"/>
                  </a:lnTo>
                  <a:lnTo>
                    <a:pt x="1397" y="643"/>
                  </a:lnTo>
                  <a:lnTo>
                    <a:pt x="1295" y="637"/>
                  </a:lnTo>
                  <a:lnTo>
                    <a:pt x="1195" y="628"/>
                  </a:lnTo>
                  <a:lnTo>
                    <a:pt x="1098" y="618"/>
                  </a:lnTo>
                  <a:lnTo>
                    <a:pt x="1004" y="605"/>
                  </a:lnTo>
                  <a:lnTo>
                    <a:pt x="912" y="591"/>
                  </a:lnTo>
                  <a:lnTo>
                    <a:pt x="824" y="574"/>
                  </a:lnTo>
                  <a:lnTo>
                    <a:pt x="739" y="556"/>
                  </a:lnTo>
                  <a:lnTo>
                    <a:pt x="658" y="535"/>
                  </a:lnTo>
                  <a:lnTo>
                    <a:pt x="580" y="513"/>
                  </a:lnTo>
                  <a:lnTo>
                    <a:pt x="506" y="490"/>
                  </a:lnTo>
                  <a:lnTo>
                    <a:pt x="436" y="464"/>
                  </a:lnTo>
                  <a:lnTo>
                    <a:pt x="371" y="438"/>
                  </a:lnTo>
                  <a:lnTo>
                    <a:pt x="310" y="409"/>
                  </a:lnTo>
                  <a:lnTo>
                    <a:pt x="254" y="380"/>
                  </a:lnTo>
                  <a:lnTo>
                    <a:pt x="203" y="349"/>
                  </a:lnTo>
                  <a:lnTo>
                    <a:pt x="157" y="317"/>
                  </a:lnTo>
                  <a:lnTo>
                    <a:pt x="116" y="284"/>
                  </a:lnTo>
                  <a:lnTo>
                    <a:pt x="82" y="250"/>
                  </a:lnTo>
                  <a:lnTo>
                    <a:pt x="53" y="215"/>
                  </a:lnTo>
                  <a:lnTo>
                    <a:pt x="30" y="178"/>
                  </a:lnTo>
                  <a:lnTo>
                    <a:pt x="13" y="142"/>
                  </a:lnTo>
                  <a:lnTo>
                    <a:pt x="3" y="104"/>
                  </a:lnTo>
                  <a:lnTo>
                    <a:pt x="0" y="66"/>
                  </a:lnTo>
                  <a:lnTo>
                    <a:pt x="3" y="3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4" name="Freeform 185"/>
            <p:cNvSpPr/>
            <p:nvPr/>
          </p:nvSpPr>
          <p:spPr bwMode="auto">
            <a:xfrm>
              <a:off x="10059988" y="3074988"/>
              <a:ext cx="463550" cy="92075"/>
            </a:xfrm>
            <a:custGeom>
              <a:avLst/>
              <a:gdLst>
                <a:gd name="T0" fmla="*/ 87 w 3212"/>
                <a:gd name="T1" fmla="*/ 40 h 647"/>
                <a:gd name="T2" fmla="*/ 256 w 3212"/>
                <a:gd name="T3" fmla="*/ 113 h 647"/>
                <a:gd name="T4" fmla="*/ 442 w 3212"/>
                <a:gd name="T5" fmla="*/ 178 h 647"/>
                <a:gd name="T6" fmla="*/ 647 w 3212"/>
                <a:gd name="T7" fmla="*/ 233 h 647"/>
                <a:gd name="T8" fmla="*/ 869 w 3212"/>
                <a:gd name="T9" fmla="*/ 277 h 647"/>
                <a:gd name="T10" fmla="*/ 1103 w 3212"/>
                <a:gd name="T11" fmla="*/ 310 h 647"/>
                <a:gd name="T12" fmla="*/ 1349 w 3212"/>
                <a:gd name="T13" fmla="*/ 330 h 647"/>
                <a:gd name="T14" fmla="*/ 1606 w 3212"/>
                <a:gd name="T15" fmla="*/ 337 h 647"/>
                <a:gd name="T16" fmla="*/ 1862 w 3212"/>
                <a:gd name="T17" fmla="*/ 330 h 647"/>
                <a:gd name="T18" fmla="*/ 2109 w 3212"/>
                <a:gd name="T19" fmla="*/ 310 h 647"/>
                <a:gd name="T20" fmla="*/ 2343 w 3212"/>
                <a:gd name="T21" fmla="*/ 277 h 647"/>
                <a:gd name="T22" fmla="*/ 2564 w 3212"/>
                <a:gd name="T23" fmla="*/ 233 h 647"/>
                <a:gd name="T24" fmla="*/ 2769 w 3212"/>
                <a:gd name="T25" fmla="*/ 178 h 647"/>
                <a:gd name="T26" fmla="*/ 2957 w 3212"/>
                <a:gd name="T27" fmla="*/ 113 h 647"/>
                <a:gd name="T28" fmla="*/ 3125 w 3212"/>
                <a:gd name="T29" fmla="*/ 40 h 647"/>
                <a:gd name="T30" fmla="*/ 3209 w 3212"/>
                <a:gd name="T31" fmla="*/ 32 h 647"/>
                <a:gd name="T32" fmla="*/ 3209 w 3212"/>
                <a:gd name="T33" fmla="*/ 103 h 647"/>
                <a:gd name="T34" fmla="*/ 3182 w 3212"/>
                <a:gd name="T35" fmla="*/ 178 h 647"/>
                <a:gd name="T36" fmla="*/ 3130 w 3212"/>
                <a:gd name="T37" fmla="*/ 249 h 647"/>
                <a:gd name="T38" fmla="*/ 3055 w 3212"/>
                <a:gd name="T39" fmla="*/ 316 h 647"/>
                <a:gd name="T40" fmla="*/ 2958 w 3212"/>
                <a:gd name="T41" fmla="*/ 379 h 647"/>
                <a:gd name="T42" fmla="*/ 2841 w 3212"/>
                <a:gd name="T43" fmla="*/ 437 h 647"/>
                <a:gd name="T44" fmla="*/ 2706 w 3212"/>
                <a:gd name="T45" fmla="*/ 489 h 647"/>
                <a:gd name="T46" fmla="*/ 2554 w 3212"/>
                <a:gd name="T47" fmla="*/ 535 h 647"/>
                <a:gd name="T48" fmla="*/ 2388 w 3212"/>
                <a:gd name="T49" fmla="*/ 574 h 647"/>
                <a:gd name="T50" fmla="*/ 2208 w 3212"/>
                <a:gd name="T51" fmla="*/ 605 h 647"/>
                <a:gd name="T52" fmla="*/ 2016 w 3212"/>
                <a:gd name="T53" fmla="*/ 628 h 647"/>
                <a:gd name="T54" fmla="*/ 1815 w 3212"/>
                <a:gd name="T55" fmla="*/ 642 h 647"/>
                <a:gd name="T56" fmla="*/ 1606 w 3212"/>
                <a:gd name="T57" fmla="*/ 647 h 647"/>
                <a:gd name="T58" fmla="*/ 1397 w 3212"/>
                <a:gd name="T59" fmla="*/ 642 h 647"/>
                <a:gd name="T60" fmla="*/ 1195 w 3212"/>
                <a:gd name="T61" fmla="*/ 628 h 647"/>
                <a:gd name="T62" fmla="*/ 1004 w 3212"/>
                <a:gd name="T63" fmla="*/ 605 h 647"/>
                <a:gd name="T64" fmla="*/ 824 w 3212"/>
                <a:gd name="T65" fmla="*/ 574 h 647"/>
                <a:gd name="T66" fmla="*/ 658 w 3212"/>
                <a:gd name="T67" fmla="*/ 535 h 647"/>
                <a:gd name="T68" fmla="*/ 506 w 3212"/>
                <a:gd name="T69" fmla="*/ 489 h 647"/>
                <a:gd name="T70" fmla="*/ 371 w 3212"/>
                <a:gd name="T71" fmla="*/ 437 h 647"/>
                <a:gd name="T72" fmla="*/ 254 w 3212"/>
                <a:gd name="T73" fmla="*/ 379 h 647"/>
                <a:gd name="T74" fmla="*/ 157 w 3212"/>
                <a:gd name="T75" fmla="*/ 316 h 647"/>
                <a:gd name="T76" fmla="*/ 82 w 3212"/>
                <a:gd name="T77" fmla="*/ 249 h 647"/>
                <a:gd name="T78" fmla="*/ 30 w 3212"/>
                <a:gd name="T79" fmla="*/ 178 h 647"/>
                <a:gd name="T80" fmla="*/ 3 w 3212"/>
                <a:gd name="T81" fmla="*/ 103 h 647"/>
                <a:gd name="T82" fmla="*/ 3 w 3212"/>
                <a:gd name="T83" fmla="*/ 32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7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3"/>
                  </a:lnTo>
                  <a:lnTo>
                    <a:pt x="346" y="147"/>
                  </a:lnTo>
                  <a:lnTo>
                    <a:pt x="442" y="178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5"/>
                  </a:lnTo>
                  <a:lnTo>
                    <a:pt x="1606" y="337"/>
                  </a:lnTo>
                  <a:lnTo>
                    <a:pt x="1735" y="335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8"/>
                  </a:lnTo>
                  <a:lnTo>
                    <a:pt x="2865" y="147"/>
                  </a:lnTo>
                  <a:lnTo>
                    <a:pt x="2957" y="113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2"/>
                  </a:lnTo>
                  <a:lnTo>
                    <a:pt x="3212" y="65"/>
                  </a:lnTo>
                  <a:lnTo>
                    <a:pt x="3209" y="103"/>
                  </a:lnTo>
                  <a:lnTo>
                    <a:pt x="3199" y="141"/>
                  </a:lnTo>
                  <a:lnTo>
                    <a:pt x="3182" y="178"/>
                  </a:lnTo>
                  <a:lnTo>
                    <a:pt x="3159" y="214"/>
                  </a:lnTo>
                  <a:lnTo>
                    <a:pt x="3130" y="249"/>
                  </a:lnTo>
                  <a:lnTo>
                    <a:pt x="3096" y="283"/>
                  </a:lnTo>
                  <a:lnTo>
                    <a:pt x="3055" y="316"/>
                  </a:lnTo>
                  <a:lnTo>
                    <a:pt x="3009" y="348"/>
                  </a:lnTo>
                  <a:lnTo>
                    <a:pt x="2958" y="379"/>
                  </a:lnTo>
                  <a:lnTo>
                    <a:pt x="2902" y="409"/>
                  </a:lnTo>
                  <a:lnTo>
                    <a:pt x="2841" y="437"/>
                  </a:lnTo>
                  <a:lnTo>
                    <a:pt x="2775" y="464"/>
                  </a:lnTo>
                  <a:lnTo>
                    <a:pt x="2706" y="489"/>
                  </a:lnTo>
                  <a:lnTo>
                    <a:pt x="2632" y="513"/>
                  </a:lnTo>
                  <a:lnTo>
                    <a:pt x="2554" y="535"/>
                  </a:lnTo>
                  <a:lnTo>
                    <a:pt x="2472" y="555"/>
                  </a:lnTo>
                  <a:lnTo>
                    <a:pt x="2388" y="574"/>
                  </a:lnTo>
                  <a:lnTo>
                    <a:pt x="2299" y="590"/>
                  </a:lnTo>
                  <a:lnTo>
                    <a:pt x="2208" y="605"/>
                  </a:lnTo>
                  <a:lnTo>
                    <a:pt x="2114" y="618"/>
                  </a:lnTo>
                  <a:lnTo>
                    <a:pt x="2016" y="628"/>
                  </a:lnTo>
                  <a:lnTo>
                    <a:pt x="1917" y="636"/>
                  </a:lnTo>
                  <a:lnTo>
                    <a:pt x="1815" y="642"/>
                  </a:lnTo>
                  <a:lnTo>
                    <a:pt x="1712" y="646"/>
                  </a:lnTo>
                  <a:lnTo>
                    <a:pt x="1606" y="647"/>
                  </a:lnTo>
                  <a:lnTo>
                    <a:pt x="1500" y="646"/>
                  </a:lnTo>
                  <a:lnTo>
                    <a:pt x="1397" y="642"/>
                  </a:lnTo>
                  <a:lnTo>
                    <a:pt x="1295" y="636"/>
                  </a:lnTo>
                  <a:lnTo>
                    <a:pt x="1195" y="628"/>
                  </a:lnTo>
                  <a:lnTo>
                    <a:pt x="1098" y="618"/>
                  </a:lnTo>
                  <a:lnTo>
                    <a:pt x="1004" y="605"/>
                  </a:lnTo>
                  <a:lnTo>
                    <a:pt x="912" y="590"/>
                  </a:lnTo>
                  <a:lnTo>
                    <a:pt x="824" y="574"/>
                  </a:lnTo>
                  <a:lnTo>
                    <a:pt x="739" y="555"/>
                  </a:lnTo>
                  <a:lnTo>
                    <a:pt x="658" y="535"/>
                  </a:lnTo>
                  <a:lnTo>
                    <a:pt x="580" y="513"/>
                  </a:lnTo>
                  <a:lnTo>
                    <a:pt x="506" y="489"/>
                  </a:lnTo>
                  <a:lnTo>
                    <a:pt x="436" y="464"/>
                  </a:lnTo>
                  <a:lnTo>
                    <a:pt x="371" y="437"/>
                  </a:lnTo>
                  <a:lnTo>
                    <a:pt x="310" y="409"/>
                  </a:lnTo>
                  <a:lnTo>
                    <a:pt x="254" y="379"/>
                  </a:lnTo>
                  <a:lnTo>
                    <a:pt x="203" y="348"/>
                  </a:lnTo>
                  <a:lnTo>
                    <a:pt x="157" y="316"/>
                  </a:lnTo>
                  <a:lnTo>
                    <a:pt x="116" y="283"/>
                  </a:lnTo>
                  <a:lnTo>
                    <a:pt x="82" y="249"/>
                  </a:lnTo>
                  <a:lnTo>
                    <a:pt x="53" y="214"/>
                  </a:lnTo>
                  <a:lnTo>
                    <a:pt x="30" y="178"/>
                  </a:lnTo>
                  <a:lnTo>
                    <a:pt x="13" y="141"/>
                  </a:lnTo>
                  <a:lnTo>
                    <a:pt x="3" y="103"/>
                  </a:lnTo>
                  <a:lnTo>
                    <a:pt x="0" y="65"/>
                  </a:lnTo>
                  <a:lnTo>
                    <a:pt x="3" y="3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979858" y="2873962"/>
            <a:ext cx="245862" cy="243228"/>
            <a:chOff x="2587625" y="4291013"/>
            <a:chExt cx="444500" cy="439738"/>
          </a:xfrm>
          <a:solidFill>
            <a:schemeClr val="bg1"/>
          </a:solidFill>
        </p:grpSpPr>
        <p:sp>
          <p:nvSpPr>
            <p:cNvPr id="56" name="Freeform 290"/>
            <p:cNvSpPr>
              <a:spLocks noEditPoints="1"/>
            </p:cNvSpPr>
            <p:nvPr/>
          </p:nvSpPr>
          <p:spPr bwMode="auto">
            <a:xfrm>
              <a:off x="2790825" y="4491038"/>
              <a:ext cx="241300" cy="239713"/>
            </a:xfrm>
            <a:custGeom>
              <a:avLst/>
              <a:gdLst>
                <a:gd name="T0" fmla="*/ 582 w 1676"/>
                <a:gd name="T1" fmla="*/ 282 h 1813"/>
                <a:gd name="T2" fmla="*/ 453 w 1676"/>
                <a:gd name="T3" fmla="*/ 343 h 1813"/>
                <a:gd name="T4" fmla="*/ 344 w 1676"/>
                <a:gd name="T5" fmla="*/ 449 h 1813"/>
                <a:gd name="T6" fmla="*/ 274 w 1676"/>
                <a:gd name="T7" fmla="*/ 582 h 1813"/>
                <a:gd name="T8" fmla="*/ 246 w 1676"/>
                <a:gd name="T9" fmla="*/ 729 h 1813"/>
                <a:gd name="T10" fmla="*/ 260 w 1676"/>
                <a:gd name="T11" fmla="*/ 878 h 1813"/>
                <a:gd name="T12" fmla="*/ 316 w 1676"/>
                <a:gd name="T13" fmla="*/ 1018 h 1813"/>
                <a:gd name="T14" fmla="*/ 414 w 1676"/>
                <a:gd name="T15" fmla="*/ 1136 h 1813"/>
                <a:gd name="T16" fmla="*/ 538 w 1676"/>
                <a:gd name="T17" fmla="*/ 1212 h 1813"/>
                <a:gd name="T18" fmla="*/ 673 w 1676"/>
                <a:gd name="T19" fmla="*/ 1242 h 1813"/>
                <a:gd name="T20" fmla="*/ 811 w 1676"/>
                <a:gd name="T21" fmla="*/ 1227 h 1813"/>
                <a:gd name="T22" fmla="*/ 941 w 1676"/>
                <a:gd name="T23" fmla="*/ 1166 h 1813"/>
                <a:gd name="T24" fmla="*/ 1049 w 1676"/>
                <a:gd name="T25" fmla="*/ 1061 h 1813"/>
                <a:gd name="T26" fmla="*/ 1119 w 1676"/>
                <a:gd name="T27" fmla="*/ 927 h 1813"/>
                <a:gd name="T28" fmla="*/ 1147 w 1676"/>
                <a:gd name="T29" fmla="*/ 779 h 1813"/>
                <a:gd name="T30" fmla="*/ 1133 w 1676"/>
                <a:gd name="T31" fmla="*/ 630 h 1813"/>
                <a:gd name="T32" fmla="*/ 1077 w 1676"/>
                <a:gd name="T33" fmla="*/ 491 h 1813"/>
                <a:gd name="T34" fmla="*/ 980 w 1676"/>
                <a:gd name="T35" fmla="*/ 374 h 1813"/>
                <a:gd name="T36" fmla="*/ 855 w 1676"/>
                <a:gd name="T37" fmla="*/ 298 h 1813"/>
                <a:gd name="T38" fmla="*/ 720 w 1676"/>
                <a:gd name="T39" fmla="*/ 267 h 1813"/>
                <a:gd name="T40" fmla="*/ 781 w 1676"/>
                <a:gd name="T41" fmla="*/ 5 h 1813"/>
                <a:gd name="T42" fmla="*/ 946 w 1676"/>
                <a:gd name="T43" fmla="*/ 49 h 1813"/>
                <a:gd name="T44" fmla="*/ 1099 w 1676"/>
                <a:gd name="T45" fmla="*/ 137 h 1813"/>
                <a:gd name="T46" fmla="*/ 1230 w 1676"/>
                <a:gd name="T47" fmla="*/ 267 h 1813"/>
                <a:gd name="T48" fmla="*/ 1324 w 1676"/>
                <a:gd name="T49" fmla="*/ 424 h 1813"/>
                <a:gd name="T50" fmla="*/ 1378 w 1676"/>
                <a:gd name="T51" fmla="*/ 596 h 1813"/>
                <a:gd name="T52" fmla="*/ 1393 w 1676"/>
                <a:gd name="T53" fmla="*/ 775 h 1813"/>
                <a:gd name="T54" fmla="*/ 1368 w 1676"/>
                <a:gd name="T55" fmla="*/ 953 h 1813"/>
                <a:gd name="T56" fmla="*/ 1603 w 1676"/>
                <a:gd name="T57" fmla="*/ 1363 h 1813"/>
                <a:gd name="T58" fmla="*/ 1656 w 1676"/>
                <a:gd name="T59" fmla="*/ 1449 h 1813"/>
                <a:gd name="T60" fmla="*/ 1676 w 1676"/>
                <a:gd name="T61" fmla="*/ 1550 h 1813"/>
                <a:gd name="T62" fmla="*/ 1656 w 1676"/>
                <a:gd name="T63" fmla="*/ 1651 h 1813"/>
                <a:gd name="T64" fmla="*/ 1603 w 1676"/>
                <a:gd name="T65" fmla="*/ 1737 h 1813"/>
                <a:gd name="T66" fmla="*/ 1515 w 1676"/>
                <a:gd name="T67" fmla="*/ 1798 h 1813"/>
                <a:gd name="T68" fmla="*/ 1414 w 1676"/>
                <a:gd name="T69" fmla="*/ 1813 h 1813"/>
                <a:gd name="T70" fmla="*/ 1316 w 1676"/>
                <a:gd name="T71" fmla="*/ 1783 h 1813"/>
                <a:gd name="T72" fmla="*/ 986 w 1676"/>
                <a:gd name="T73" fmla="*/ 1441 h 1813"/>
                <a:gd name="T74" fmla="*/ 826 w 1676"/>
                <a:gd name="T75" fmla="*/ 1496 h 1813"/>
                <a:gd name="T76" fmla="*/ 660 w 1676"/>
                <a:gd name="T77" fmla="*/ 1508 h 1813"/>
                <a:gd name="T78" fmla="*/ 496 w 1676"/>
                <a:gd name="T79" fmla="*/ 1477 h 1813"/>
                <a:gd name="T80" fmla="*/ 341 w 1676"/>
                <a:gd name="T81" fmla="*/ 1404 h 1813"/>
                <a:gd name="T82" fmla="*/ 204 w 1676"/>
                <a:gd name="T83" fmla="*/ 1289 h 1813"/>
                <a:gd name="T84" fmla="*/ 95 w 1676"/>
                <a:gd name="T85" fmla="*/ 1137 h 1813"/>
                <a:gd name="T86" fmla="*/ 27 w 1676"/>
                <a:gd name="T87" fmla="*/ 966 h 1813"/>
                <a:gd name="T88" fmla="*/ 0 w 1676"/>
                <a:gd name="T89" fmla="*/ 785 h 1813"/>
                <a:gd name="T90" fmla="*/ 13 w 1676"/>
                <a:gd name="T91" fmla="*/ 602 h 1813"/>
                <a:gd name="T92" fmla="*/ 67 w 1676"/>
                <a:gd name="T93" fmla="*/ 427 h 1813"/>
                <a:gd name="T94" fmla="*/ 162 w 1676"/>
                <a:gd name="T95" fmla="*/ 268 h 1813"/>
                <a:gd name="T96" fmla="*/ 294 w 1676"/>
                <a:gd name="T97" fmla="*/ 137 h 1813"/>
                <a:gd name="T98" fmla="*/ 447 w 1676"/>
                <a:gd name="T99" fmla="*/ 49 h 1813"/>
                <a:gd name="T100" fmla="*/ 612 w 1676"/>
                <a:gd name="T101" fmla="*/ 5 h 1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76" h="1813">
                  <a:moveTo>
                    <a:pt x="673" y="267"/>
                  </a:moveTo>
                  <a:lnTo>
                    <a:pt x="627" y="272"/>
                  </a:lnTo>
                  <a:lnTo>
                    <a:pt x="582" y="282"/>
                  </a:lnTo>
                  <a:lnTo>
                    <a:pt x="538" y="298"/>
                  </a:lnTo>
                  <a:lnTo>
                    <a:pt x="495" y="317"/>
                  </a:lnTo>
                  <a:lnTo>
                    <a:pt x="453" y="343"/>
                  </a:lnTo>
                  <a:lnTo>
                    <a:pt x="414" y="374"/>
                  </a:lnTo>
                  <a:lnTo>
                    <a:pt x="377" y="409"/>
                  </a:lnTo>
                  <a:lnTo>
                    <a:pt x="344" y="449"/>
                  </a:lnTo>
                  <a:lnTo>
                    <a:pt x="316" y="491"/>
                  </a:lnTo>
                  <a:lnTo>
                    <a:pt x="293" y="536"/>
                  </a:lnTo>
                  <a:lnTo>
                    <a:pt x="274" y="582"/>
                  </a:lnTo>
                  <a:lnTo>
                    <a:pt x="260" y="630"/>
                  </a:lnTo>
                  <a:lnTo>
                    <a:pt x="251" y="679"/>
                  </a:lnTo>
                  <a:lnTo>
                    <a:pt x="246" y="729"/>
                  </a:lnTo>
                  <a:lnTo>
                    <a:pt x="246" y="779"/>
                  </a:lnTo>
                  <a:lnTo>
                    <a:pt x="251" y="829"/>
                  </a:lnTo>
                  <a:lnTo>
                    <a:pt x="260" y="878"/>
                  </a:lnTo>
                  <a:lnTo>
                    <a:pt x="274" y="927"/>
                  </a:lnTo>
                  <a:lnTo>
                    <a:pt x="293" y="974"/>
                  </a:lnTo>
                  <a:lnTo>
                    <a:pt x="316" y="1018"/>
                  </a:lnTo>
                  <a:lnTo>
                    <a:pt x="344" y="1061"/>
                  </a:lnTo>
                  <a:lnTo>
                    <a:pt x="377" y="1100"/>
                  </a:lnTo>
                  <a:lnTo>
                    <a:pt x="414" y="1136"/>
                  </a:lnTo>
                  <a:lnTo>
                    <a:pt x="453" y="1166"/>
                  </a:lnTo>
                  <a:lnTo>
                    <a:pt x="495" y="1191"/>
                  </a:lnTo>
                  <a:lnTo>
                    <a:pt x="538" y="1212"/>
                  </a:lnTo>
                  <a:lnTo>
                    <a:pt x="582" y="1227"/>
                  </a:lnTo>
                  <a:lnTo>
                    <a:pt x="627" y="1237"/>
                  </a:lnTo>
                  <a:lnTo>
                    <a:pt x="673" y="1242"/>
                  </a:lnTo>
                  <a:lnTo>
                    <a:pt x="720" y="1242"/>
                  </a:lnTo>
                  <a:lnTo>
                    <a:pt x="766" y="1237"/>
                  </a:lnTo>
                  <a:lnTo>
                    <a:pt x="811" y="1227"/>
                  </a:lnTo>
                  <a:lnTo>
                    <a:pt x="855" y="1212"/>
                  </a:lnTo>
                  <a:lnTo>
                    <a:pt x="898" y="1191"/>
                  </a:lnTo>
                  <a:lnTo>
                    <a:pt x="941" y="1166"/>
                  </a:lnTo>
                  <a:lnTo>
                    <a:pt x="980" y="1136"/>
                  </a:lnTo>
                  <a:lnTo>
                    <a:pt x="1016" y="1100"/>
                  </a:lnTo>
                  <a:lnTo>
                    <a:pt x="1049" y="1061"/>
                  </a:lnTo>
                  <a:lnTo>
                    <a:pt x="1077" y="1018"/>
                  </a:lnTo>
                  <a:lnTo>
                    <a:pt x="1100" y="974"/>
                  </a:lnTo>
                  <a:lnTo>
                    <a:pt x="1119" y="927"/>
                  </a:lnTo>
                  <a:lnTo>
                    <a:pt x="1133" y="878"/>
                  </a:lnTo>
                  <a:lnTo>
                    <a:pt x="1142" y="829"/>
                  </a:lnTo>
                  <a:lnTo>
                    <a:pt x="1147" y="779"/>
                  </a:lnTo>
                  <a:lnTo>
                    <a:pt x="1147" y="729"/>
                  </a:lnTo>
                  <a:lnTo>
                    <a:pt x="1142" y="679"/>
                  </a:lnTo>
                  <a:lnTo>
                    <a:pt x="1133" y="630"/>
                  </a:lnTo>
                  <a:lnTo>
                    <a:pt x="1119" y="582"/>
                  </a:lnTo>
                  <a:lnTo>
                    <a:pt x="1100" y="536"/>
                  </a:lnTo>
                  <a:lnTo>
                    <a:pt x="1077" y="491"/>
                  </a:lnTo>
                  <a:lnTo>
                    <a:pt x="1049" y="449"/>
                  </a:lnTo>
                  <a:lnTo>
                    <a:pt x="1016" y="409"/>
                  </a:lnTo>
                  <a:lnTo>
                    <a:pt x="980" y="374"/>
                  </a:lnTo>
                  <a:lnTo>
                    <a:pt x="941" y="343"/>
                  </a:lnTo>
                  <a:lnTo>
                    <a:pt x="898" y="317"/>
                  </a:lnTo>
                  <a:lnTo>
                    <a:pt x="855" y="298"/>
                  </a:lnTo>
                  <a:lnTo>
                    <a:pt x="811" y="282"/>
                  </a:lnTo>
                  <a:lnTo>
                    <a:pt x="766" y="272"/>
                  </a:lnTo>
                  <a:lnTo>
                    <a:pt x="720" y="267"/>
                  </a:lnTo>
                  <a:lnTo>
                    <a:pt x="673" y="267"/>
                  </a:lnTo>
                  <a:close/>
                  <a:moveTo>
                    <a:pt x="725" y="0"/>
                  </a:moveTo>
                  <a:lnTo>
                    <a:pt x="781" y="5"/>
                  </a:lnTo>
                  <a:lnTo>
                    <a:pt x="837" y="15"/>
                  </a:lnTo>
                  <a:lnTo>
                    <a:pt x="892" y="29"/>
                  </a:lnTo>
                  <a:lnTo>
                    <a:pt x="946" y="49"/>
                  </a:lnTo>
                  <a:lnTo>
                    <a:pt x="999" y="74"/>
                  </a:lnTo>
                  <a:lnTo>
                    <a:pt x="1050" y="103"/>
                  </a:lnTo>
                  <a:lnTo>
                    <a:pt x="1099" y="137"/>
                  </a:lnTo>
                  <a:lnTo>
                    <a:pt x="1145" y="176"/>
                  </a:lnTo>
                  <a:lnTo>
                    <a:pt x="1190" y="219"/>
                  </a:lnTo>
                  <a:lnTo>
                    <a:pt x="1230" y="267"/>
                  </a:lnTo>
                  <a:lnTo>
                    <a:pt x="1266" y="317"/>
                  </a:lnTo>
                  <a:lnTo>
                    <a:pt x="1297" y="369"/>
                  </a:lnTo>
                  <a:lnTo>
                    <a:pt x="1324" y="424"/>
                  </a:lnTo>
                  <a:lnTo>
                    <a:pt x="1346" y="479"/>
                  </a:lnTo>
                  <a:lnTo>
                    <a:pt x="1364" y="537"/>
                  </a:lnTo>
                  <a:lnTo>
                    <a:pt x="1378" y="596"/>
                  </a:lnTo>
                  <a:lnTo>
                    <a:pt x="1387" y="655"/>
                  </a:lnTo>
                  <a:lnTo>
                    <a:pt x="1392" y="715"/>
                  </a:lnTo>
                  <a:lnTo>
                    <a:pt x="1393" y="775"/>
                  </a:lnTo>
                  <a:lnTo>
                    <a:pt x="1389" y="835"/>
                  </a:lnTo>
                  <a:lnTo>
                    <a:pt x="1381" y="895"/>
                  </a:lnTo>
                  <a:lnTo>
                    <a:pt x="1368" y="953"/>
                  </a:lnTo>
                  <a:lnTo>
                    <a:pt x="1351" y="1011"/>
                  </a:lnTo>
                  <a:lnTo>
                    <a:pt x="1330" y="1067"/>
                  </a:lnTo>
                  <a:lnTo>
                    <a:pt x="1603" y="1363"/>
                  </a:lnTo>
                  <a:lnTo>
                    <a:pt x="1625" y="1389"/>
                  </a:lnTo>
                  <a:lnTo>
                    <a:pt x="1642" y="1419"/>
                  </a:lnTo>
                  <a:lnTo>
                    <a:pt x="1656" y="1449"/>
                  </a:lnTo>
                  <a:lnTo>
                    <a:pt x="1668" y="1482"/>
                  </a:lnTo>
                  <a:lnTo>
                    <a:pt x="1674" y="1515"/>
                  </a:lnTo>
                  <a:lnTo>
                    <a:pt x="1676" y="1550"/>
                  </a:lnTo>
                  <a:lnTo>
                    <a:pt x="1674" y="1585"/>
                  </a:lnTo>
                  <a:lnTo>
                    <a:pt x="1668" y="1619"/>
                  </a:lnTo>
                  <a:lnTo>
                    <a:pt x="1656" y="1651"/>
                  </a:lnTo>
                  <a:lnTo>
                    <a:pt x="1642" y="1682"/>
                  </a:lnTo>
                  <a:lnTo>
                    <a:pt x="1625" y="1711"/>
                  </a:lnTo>
                  <a:lnTo>
                    <a:pt x="1603" y="1737"/>
                  </a:lnTo>
                  <a:lnTo>
                    <a:pt x="1576" y="1762"/>
                  </a:lnTo>
                  <a:lnTo>
                    <a:pt x="1547" y="1783"/>
                  </a:lnTo>
                  <a:lnTo>
                    <a:pt x="1515" y="1798"/>
                  </a:lnTo>
                  <a:lnTo>
                    <a:pt x="1482" y="1809"/>
                  </a:lnTo>
                  <a:lnTo>
                    <a:pt x="1449" y="1813"/>
                  </a:lnTo>
                  <a:lnTo>
                    <a:pt x="1414" y="1813"/>
                  </a:lnTo>
                  <a:lnTo>
                    <a:pt x="1380" y="1809"/>
                  </a:lnTo>
                  <a:lnTo>
                    <a:pt x="1347" y="1798"/>
                  </a:lnTo>
                  <a:lnTo>
                    <a:pt x="1316" y="1783"/>
                  </a:lnTo>
                  <a:lnTo>
                    <a:pt x="1286" y="1762"/>
                  </a:lnTo>
                  <a:lnTo>
                    <a:pt x="1259" y="1737"/>
                  </a:lnTo>
                  <a:lnTo>
                    <a:pt x="986" y="1441"/>
                  </a:lnTo>
                  <a:lnTo>
                    <a:pt x="934" y="1464"/>
                  </a:lnTo>
                  <a:lnTo>
                    <a:pt x="880" y="1483"/>
                  </a:lnTo>
                  <a:lnTo>
                    <a:pt x="826" y="1496"/>
                  </a:lnTo>
                  <a:lnTo>
                    <a:pt x="771" y="1504"/>
                  </a:lnTo>
                  <a:lnTo>
                    <a:pt x="716" y="1509"/>
                  </a:lnTo>
                  <a:lnTo>
                    <a:pt x="660" y="1508"/>
                  </a:lnTo>
                  <a:lnTo>
                    <a:pt x="605" y="1503"/>
                  </a:lnTo>
                  <a:lnTo>
                    <a:pt x="550" y="1493"/>
                  </a:lnTo>
                  <a:lnTo>
                    <a:pt x="496" y="1477"/>
                  </a:lnTo>
                  <a:lnTo>
                    <a:pt x="443" y="1458"/>
                  </a:lnTo>
                  <a:lnTo>
                    <a:pt x="391" y="1434"/>
                  </a:lnTo>
                  <a:lnTo>
                    <a:pt x="341" y="1404"/>
                  </a:lnTo>
                  <a:lnTo>
                    <a:pt x="293" y="1371"/>
                  </a:lnTo>
                  <a:lnTo>
                    <a:pt x="247" y="1332"/>
                  </a:lnTo>
                  <a:lnTo>
                    <a:pt x="204" y="1289"/>
                  </a:lnTo>
                  <a:lnTo>
                    <a:pt x="162" y="1240"/>
                  </a:lnTo>
                  <a:lnTo>
                    <a:pt x="126" y="1190"/>
                  </a:lnTo>
                  <a:lnTo>
                    <a:pt x="95" y="1137"/>
                  </a:lnTo>
                  <a:lnTo>
                    <a:pt x="68" y="1082"/>
                  </a:lnTo>
                  <a:lnTo>
                    <a:pt x="45" y="1024"/>
                  </a:lnTo>
                  <a:lnTo>
                    <a:pt x="27" y="966"/>
                  </a:lnTo>
                  <a:lnTo>
                    <a:pt x="13" y="906"/>
                  </a:lnTo>
                  <a:lnTo>
                    <a:pt x="4" y="846"/>
                  </a:lnTo>
                  <a:lnTo>
                    <a:pt x="0" y="785"/>
                  </a:lnTo>
                  <a:lnTo>
                    <a:pt x="0" y="724"/>
                  </a:lnTo>
                  <a:lnTo>
                    <a:pt x="4" y="663"/>
                  </a:lnTo>
                  <a:lnTo>
                    <a:pt x="13" y="602"/>
                  </a:lnTo>
                  <a:lnTo>
                    <a:pt x="27" y="543"/>
                  </a:lnTo>
                  <a:lnTo>
                    <a:pt x="45" y="485"/>
                  </a:lnTo>
                  <a:lnTo>
                    <a:pt x="67" y="427"/>
                  </a:lnTo>
                  <a:lnTo>
                    <a:pt x="94" y="373"/>
                  </a:lnTo>
                  <a:lnTo>
                    <a:pt x="126" y="319"/>
                  </a:lnTo>
                  <a:lnTo>
                    <a:pt x="162" y="268"/>
                  </a:lnTo>
                  <a:lnTo>
                    <a:pt x="203" y="220"/>
                  </a:lnTo>
                  <a:lnTo>
                    <a:pt x="247" y="176"/>
                  </a:lnTo>
                  <a:lnTo>
                    <a:pt x="294" y="137"/>
                  </a:lnTo>
                  <a:lnTo>
                    <a:pt x="343" y="103"/>
                  </a:lnTo>
                  <a:lnTo>
                    <a:pt x="394" y="74"/>
                  </a:lnTo>
                  <a:lnTo>
                    <a:pt x="447" y="49"/>
                  </a:lnTo>
                  <a:lnTo>
                    <a:pt x="501" y="29"/>
                  </a:lnTo>
                  <a:lnTo>
                    <a:pt x="556" y="15"/>
                  </a:lnTo>
                  <a:lnTo>
                    <a:pt x="612" y="5"/>
                  </a:lnTo>
                  <a:lnTo>
                    <a:pt x="668" y="0"/>
                  </a:lnTo>
                  <a:lnTo>
                    <a:pt x="7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7" name="Freeform 291"/>
            <p:cNvSpPr/>
            <p:nvPr/>
          </p:nvSpPr>
          <p:spPr bwMode="auto">
            <a:xfrm>
              <a:off x="2811463" y="4335463"/>
              <a:ext cx="217488" cy="274638"/>
            </a:xfrm>
            <a:custGeom>
              <a:avLst/>
              <a:gdLst>
                <a:gd name="T0" fmla="*/ 459 w 1508"/>
                <a:gd name="T1" fmla="*/ 30 h 2083"/>
                <a:gd name="T2" fmla="*/ 619 w 1508"/>
                <a:gd name="T3" fmla="*/ 254 h 2083"/>
                <a:gd name="T4" fmla="*/ 841 w 1508"/>
                <a:gd name="T5" fmla="*/ 542 h 2083"/>
                <a:gd name="T6" fmla="*/ 960 w 1508"/>
                <a:gd name="T7" fmla="*/ 441 h 2083"/>
                <a:gd name="T8" fmla="*/ 1249 w 1508"/>
                <a:gd name="T9" fmla="*/ 400 h 2083"/>
                <a:gd name="T10" fmla="*/ 1340 w 1508"/>
                <a:gd name="T11" fmla="*/ 564 h 2083"/>
                <a:gd name="T12" fmla="*/ 1411 w 1508"/>
                <a:gd name="T13" fmla="*/ 741 h 2083"/>
                <a:gd name="T14" fmla="*/ 1464 w 1508"/>
                <a:gd name="T15" fmla="*/ 927 h 2083"/>
                <a:gd name="T16" fmla="*/ 1497 w 1508"/>
                <a:gd name="T17" fmla="*/ 1121 h 2083"/>
                <a:gd name="T18" fmla="*/ 1508 w 1508"/>
                <a:gd name="T19" fmla="*/ 1322 h 2083"/>
                <a:gd name="T20" fmla="*/ 1497 w 1508"/>
                <a:gd name="T21" fmla="*/ 1526 h 2083"/>
                <a:gd name="T22" fmla="*/ 1463 w 1508"/>
                <a:gd name="T23" fmla="*/ 1720 h 2083"/>
                <a:gd name="T24" fmla="*/ 1409 w 1508"/>
                <a:gd name="T25" fmla="*/ 1907 h 2083"/>
                <a:gd name="T26" fmla="*/ 1337 w 1508"/>
                <a:gd name="T27" fmla="*/ 2083 h 2083"/>
                <a:gd name="T28" fmla="*/ 1349 w 1508"/>
                <a:gd name="T29" fmla="*/ 1945 h 2083"/>
                <a:gd name="T30" fmla="*/ 1341 w 1508"/>
                <a:gd name="T31" fmla="*/ 1808 h 2083"/>
                <a:gd name="T32" fmla="*/ 1313 w 1508"/>
                <a:gd name="T33" fmla="*/ 1675 h 2083"/>
                <a:gd name="T34" fmla="*/ 1266 w 1508"/>
                <a:gd name="T35" fmla="*/ 1547 h 2083"/>
                <a:gd name="T36" fmla="*/ 1201 w 1508"/>
                <a:gd name="T37" fmla="*/ 1429 h 2083"/>
                <a:gd name="T38" fmla="*/ 1117 w 1508"/>
                <a:gd name="T39" fmla="*/ 1321 h 2083"/>
                <a:gd name="T40" fmla="*/ 1021 w 1508"/>
                <a:gd name="T41" fmla="*/ 1233 h 2083"/>
                <a:gd name="T42" fmla="*/ 915 w 1508"/>
                <a:gd name="T43" fmla="*/ 1162 h 2083"/>
                <a:gd name="T44" fmla="*/ 801 w 1508"/>
                <a:gd name="T45" fmla="*/ 1111 h 2083"/>
                <a:gd name="T46" fmla="*/ 680 w 1508"/>
                <a:gd name="T47" fmla="*/ 1080 h 2083"/>
                <a:gd name="T48" fmla="*/ 554 w 1508"/>
                <a:gd name="T49" fmla="*/ 1069 h 2083"/>
                <a:gd name="T50" fmla="*/ 416 w 1508"/>
                <a:gd name="T51" fmla="*/ 1082 h 2083"/>
                <a:gd name="T52" fmla="*/ 283 w 1508"/>
                <a:gd name="T53" fmla="*/ 1120 h 2083"/>
                <a:gd name="T54" fmla="*/ 160 w 1508"/>
                <a:gd name="T55" fmla="*/ 1182 h 2083"/>
                <a:gd name="T56" fmla="*/ 591 w 1508"/>
                <a:gd name="T57" fmla="*/ 812 h 2083"/>
                <a:gd name="T58" fmla="*/ 751 w 1508"/>
                <a:gd name="T59" fmla="*/ 755 h 2083"/>
                <a:gd name="T60" fmla="*/ 500 w 1508"/>
                <a:gd name="T61" fmla="*/ 407 h 2083"/>
                <a:gd name="T62" fmla="*/ 338 w 1508"/>
                <a:gd name="T63" fmla="*/ 367 h 2083"/>
                <a:gd name="T64" fmla="*/ 175 w 1508"/>
                <a:gd name="T65" fmla="*/ 519 h 2083"/>
                <a:gd name="T66" fmla="*/ 0 w 1508"/>
                <a:gd name="T67" fmla="*/ 375 h 2083"/>
                <a:gd name="T68" fmla="*/ 166 w 1508"/>
                <a:gd name="T69" fmla="*/ 151 h 2083"/>
                <a:gd name="T70" fmla="*/ 287 w 1508"/>
                <a:gd name="T71" fmla="*/ 289 h 2083"/>
                <a:gd name="T72" fmla="*/ 445 w 1508"/>
                <a:gd name="T73" fmla="*/ 351 h 2083"/>
                <a:gd name="T74" fmla="*/ 453 w 1508"/>
                <a:gd name="T75" fmla="*/ 220 h 2083"/>
                <a:gd name="T76" fmla="*/ 316 w 1508"/>
                <a:gd name="T77" fmla="*/ 0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08" h="2083">
                  <a:moveTo>
                    <a:pt x="316" y="0"/>
                  </a:moveTo>
                  <a:lnTo>
                    <a:pt x="459" y="30"/>
                  </a:lnTo>
                  <a:lnTo>
                    <a:pt x="582" y="149"/>
                  </a:lnTo>
                  <a:lnTo>
                    <a:pt x="619" y="254"/>
                  </a:lnTo>
                  <a:lnTo>
                    <a:pt x="647" y="352"/>
                  </a:lnTo>
                  <a:lnTo>
                    <a:pt x="841" y="542"/>
                  </a:lnTo>
                  <a:lnTo>
                    <a:pt x="891" y="559"/>
                  </a:lnTo>
                  <a:lnTo>
                    <a:pt x="960" y="441"/>
                  </a:lnTo>
                  <a:lnTo>
                    <a:pt x="1204" y="417"/>
                  </a:lnTo>
                  <a:lnTo>
                    <a:pt x="1249" y="400"/>
                  </a:lnTo>
                  <a:lnTo>
                    <a:pt x="1297" y="481"/>
                  </a:lnTo>
                  <a:lnTo>
                    <a:pt x="1340" y="564"/>
                  </a:lnTo>
                  <a:lnTo>
                    <a:pt x="1378" y="651"/>
                  </a:lnTo>
                  <a:lnTo>
                    <a:pt x="1411" y="741"/>
                  </a:lnTo>
                  <a:lnTo>
                    <a:pt x="1440" y="832"/>
                  </a:lnTo>
                  <a:lnTo>
                    <a:pt x="1464" y="927"/>
                  </a:lnTo>
                  <a:lnTo>
                    <a:pt x="1483" y="1022"/>
                  </a:lnTo>
                  <a:lnTo>
                    <a:pt x="1497" y="1121"/>
                  </a:lnTo>
                  <a:lnTo>
                    <a:pt x="1505" y="1221"/>
                  </a:lnTo>
                  <a:lnTo>
                    <a:pt x="1508" y="1322"/>
                  </a:lnTo>
                  <a:lnTo>
                    <a:pt x="1505" y="1425"/>
                  </a:lnTo>
                  <a:lnTo>
                    <a:pt x="1497" y="1526"/>
                  </a:lnTo>
                  <a:lnTo>
                    <a:pt x="1483" y="1623"/>
                  </a:lnTo>
                  <a:lnTo>
                    <a:pt x="1463" y="1720"/>
                  </a:lnTo>
                  <a:lnTo>
                    <a:pt x="1439" y="1815"/>
                  </a:lnTo>
                  <a:lnTo>
                    <a:pt x="1409" y="1907"/>
                  </a:lnTo>
                  <a:lnTo>
                    <a:pt x="1375" y="1996"/>
                  </a:lnTo>
                  <a:lnTo>
                    <a:pt x="1337" y="2083"/>
                  </a:lnTo>
                  <a:lnTo>
                    <a:pt x="1345" y="2015"/>
                  </a:lnTo>
                  <a:lnTo>
                    <a:pt x="1349" y="1945"/>
                  </a:lnTo>
                  <a:lnTo>
                    <a:pt x="1347" y="1877"/>
                  </a:lnTo>
                  <a:lnTo>
                    <a:pt x="1341" y="1808"/>
                  </a:lnTo>
                  <a:lnTo>
                    <a:pt x="1329" y="1741"/>
                  </a:lnTo>
                  <a:lnTo>
                    <a:pt x="1313" y="1675"/>
                  </a:lnTo>
                  <a:lnTo>
                    <a:pt x="1293" y="1610"/>
                  </a:lnTo>
                  <a:lnTo>
                    <a:pt x="1266" y="1547"/>
                  </a:lnTo>
                  <a:lnTo>
                    <a:pt x="1236" y="1486"/>
                  </a:lnTo>
                  <a:lnTo>
                    <a:pt x="1201" y="1429"/>
                  </a:lnTo>
                  <a:lnTo>
                    <a:pt x="1161" y="1373"/>
                  </a:lnTo>
                  <a:lnTo>
                    <a:pt x="1117" y="1321"/>
                  </a:lnTo>
                  <a:lnTo>
                    <a:pt x="1071" y="1276"/>
                  </a:lnTo>
                  <a:lnTo>
                    <a:pt x="1021" y="1233"/>
                  </a:lnTo>
                  <a:lnTo>
                    <a:pt x="969" y="1195"/>
                  </a:lnTo>
                  <a:lnTo>
                    <a:pt x="915" y="1162"/>
                  </a:lnTo>
                  <a:lnTo>
                    <a:pt x="859" y="1134"/>
                  </a:lnTo>
                  <a:lnTo>
                    <a:pt x="801" y="1111"/>
                  </a:lnTo>
                  <a:lnTo>
                    <a:pt x="741" y="1093"/>
                  </a:lnTo>
                  <a:lnTo>
                    <a:pt x="680" y="1080"/>
                  </a:lnTo>
                  <a:lnTo>
                    <a:pt x="617" y="1072"/>
                  </a:lnTo>
                  <a:lnTo>
                    <a:pt x="554" y="1069"/>
                  </a:lnTo>
                  <a:lnTo>
                    <a:pt x="484" y="1072"/>
                  </a:lnTo>
                  <a:lnTo>
                    <a:pt x="416" y="1082"/>
                  </a:lnTo>
                  <a:lnTo>
                    <a:pt x="349" y="1098"/>
                  </a:lnTo>
                  <a:lnTo>
                    <a:pt x="283" y="1120"/>
                  </a:lnTo>
                  <a:lnTo>
                    <a:pt x="220" y="1148"/>
                  </a:lnTo>
                  <a:lnTo>
                    <a:pt x="160" y="1182"/>
                  </a:lnTo>
                  <a:lnTo>
                    <a:pt x="338" y="952"/>
                  </a:lnTo>
                  <a:lnTo>
                    <a:pt x="591" y="812"/>
                  </a:lnTo>
                  <a:lnTo>
                    <a:pt x="738" y="833"/>
                  </a:lnTo>
                  <a:lnTo>
                    <a:pt x="751" y="755"/>
                  </a:lnTo>
                  <a:lnTo>
                    <a:pt x="570" y="556"/>
                  </a:lnTo>
                  <a:lnTo>
                    <a:pt x="500" y="407"/>
                  </a:lnTo>
                  <a:lnTo>
                    <a:pt x="400" y="407"/>
                  </a:lnTo>
                  <a:lnTo>
                    <a:pt x="338" y="367"/>
                  </a:lnTo>
                  <a:lnTo>
                    <a:pt x="203" y="345"/>
                  </a:lnTo>
                  <a:lnTo>
                    <a:pt x="175" y="519"/>
                  </a:lnTo>
                  <a:lnTo>
                    <a:pt x="12" y="484"/>
                  </a:lnTo>
                  <a:lnTo>
                    <a:pt x="0" y="375"/>
                  </a:lnTo>
                  <a:lnTo>
                    <a:pt x="125" y="345"/>
                  </a:lnTo>
                  <a:lnTo>
                    <a:pt x="166" y="151"/>
                  </a:lnTo>
                  <a:lnTo>
                    <a:pt x="291" y="207"/>
                  </a:lnTo>
                  <a:lnTo>
                    <a:pt x="287" y="289"/>
                  </a:lnTo>
                  <a:lnTo>
                    <a:pt x="382" y="332"/>
                  </a:lnTo>
                  <a:lnTo>
                    <a:pt x="445" y="351"/>
                  </a:lnTo>
                  <a:lnTo>
                    <a:pt x="522" y="308"/>
                  </a:lnTo>
                  <a:lnTo>
                    <a:pt x="453" y="220"/>
                  </a:lnTo>
                  <a:lnTo>
                    <a:pt x="313" y="71"/>
                  </a:lnTo>
                  <a:lnTo>
                    <a:pt x="3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8" name="Freeform 292"/>
            <p:cNvSpPr/>
            <p:nvPr/>
          </p:nvSpPr>
          <p:spPr bwMode="auto">
            <a:xfrm>
              <a:off x="2786063" y="4497388"/>
              <a:ext cx="30163" cy="26988"/>
            </a:xfrm>
            <a:custGeom>
              <a:avLst/>
              <a:gdLst>
                <a:gd name="T0" fmla="*/ 118 w 208"/>
                <a:gd name="T1" fmla="*/ 0 h 197"/>
                <a:gd name="T2" fmla="*/ 208 w 208"/>
                <a:gd name="T3" fmla="*/ 45 h 197"/>
                <a:gd name="T4" fmla="*/ 186 w 208"/>
                <a:gd name="T5" fmla="*/ 66 h 197"/>
                <a:gd name="T6" fmla="*/ 165 w 208"/>
                <a:gd name="T7" fmla="*/ 89 h 197"/>
                <a:gd name="T8" fmla="*/ 147 w 208"/>
                <a:gd name="T9" fmla="*/ 109 h 197"/>
                <a:gd name="T10" fmla="*/ 130 w 208"/>
                <a:gd name="T11" fmla="*/ 131 h 197"/>
                <a:gd name="T12" fmla="*/ 81 w 208"/>
                <a:gd name="T13" fmla="*/ 132 h 197"/>
                <a:gd name="T14" fmla="*/ 29 w 208"/>
                <a:gd name="T15" fmla="*/ 197 h 197"/>
                <a:gd name="T16" fmla="*/ 0 w 208"/>
                <a:gd name="T17" fmla="*/ 61 h 197"/>
                <a:gd name="T18" fmla="*/ 118 w 208"/>
                <a:gd name="T1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197">
                  <a:moveTo>
                    <a:pt x="118" y="0"/>
                  </a:moveTo>
                  <a:lnTo>
                    <a:pt x="208" y="45"/>
                  </a:lnTo>
                  <a:lnTo>
                    <a:pt x="186" y="66"/>
                  </a:lnTo>
                  <a:lnTo>
                    <a:pt x="165" y="89"/>
                  </a:lnTo>
                  <a:lnTo>
                    <a:pt x="147" y="109"/>
                  </a:lnTo>
                  <a:lnTo>
                    <a:pt x="130" y="131"/>
                  </a:lnTo>
                  <a:lnTo>
                    <a:pt x="81" y="132"/>
                  </a:lnTo>
                  <a:lnTo>
                    <a:pt x="29" y="197"/>
                  </a:lnTo>
                  <a:lnTo>
                    <a:pt x="0" y="61"/>
                  </a:ln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" name="Freeform 293"/>
            <p:cNvSpPr/>
            <p:nvPr/>
          </p:nvSpPr>
          <p:spPr bwMode="auto">
            <a:xfrm>
              <a:off x="2860675" y="4702175"/>
              <a:ext cx="52388" cy="20638"/>
            </a:xfrm>
            <a:custGeom>
              <a:avLst/>
              <a:gdLst>
                <a:gd name="T0" fmla="*/ 368 w 368"/>
                <a:gd name="T1" fmla="*/ 0 h 153"/>
                <a:gd name="T2" fmla="*/ 298 w 368"/>
                <a:gd name="T3" fmla="*/ 38 h 153"/>
                <a:gd name="T4" fmla="*/ 227 w 368"/>
                <a:gd name="T5" fmla="*/ 73 h 153"/>
                <a:gd name="T6" fmla="*/ 152 w 368"/>
                <a:gd name="T7" fmla="*/ 105 h 153"/>
                <a:gd name="T8" fmla="*/ 77 w 368"/>
                <a:gd name="T9" fmla="*/ 131 h 153"/>
                <a:gd name="T10" fmla="*/ 0 w 368"/>
                <a:gd name="T11" fmla="*/ 153 h 153"/>
                <a:gd name="T12" fmla="*/ 28 w 368"/>
                <a:gd name="T13" fmla="*/ 44 h 153"/>
                <a:gd name="T14" fmla="*/ 83 w 368"/>
                <a:gd name="T15" fmla="*/ 5 h 153"/>
                <a:gd name="T16" fmla="*/ 148 w 368"/>
                <a:gd name="T17" fmla="*/ 13 h 153"/>
                <a:gd name="T18" fmla="*/ 215 w 368"/>
                <a:gd name="T19" fmla="*/ 16 h 153"/>
                <a:gd name="T20" fmla="*/ 266 w 368"/>
                <a:gd name="T21" fmla="*/ 14 h 153"/>
                <a:gd name="T22" fmla="*/ 317 w 368"/>
                <a:gd name="T23" fmla="*/ 9 h 153"/>
                <a:gd name="T24" fmla="*/ 368 w 368"/>
                <a:gd name="T2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8" h="153">
                  <a:moveTo>
                    <a:pt x="368" y="0"/>
                  </a:moveTo>
                  <a:lnTo>
                    <a:pt x="298" y="38"/>
                  </a:lnTo>
                  <a:lnTo>
                    <a:pt x="227" y="73"/>
                  </a:lnTo>
                  <a:lnTo>
                    <a:pt x="152" y="105"/>
                  </a:lnTo>
                  <a:lnTo>
                    <a:pt x="77" y="131"/>
                  </a:lnTo>
                  <a:lnTo>
                    <a:pt x="0" y="153"/>
                  </a:lnTo>
                  <a:lnTo>
                    <a:pt x="28" y="44"/>
                  </a:lnTo>
                  <a:lnTo>
                    <a:pt x="83" y="5"/>
                  </a:lnTo>
                  <a:lnTo>
                    <a:pt x="148" y="13"/>
                  </a:lnTo>
                  <a:lnTo>
                    <a:pt x="215" y="16"/>
                  </a:lnTo>
                  <a:lnTo>
                    <a:pt x="266" y="14"/>
                  </a:lnTo>
                  <a:lnTo>
                    <a:pt x="317" y="9"/>
                  </a:lnTo>
                  <a:lnTo>
                    <a:pt x="3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0" name="Freeform 294"/>
            <p:cNvSpPr/>
            <p:nvPr/>
          </p:nvSpPr>
          <p:spPr bwMode="auto">
            <a:xfrm>
              <a:off x="2587625" y="4395788"/>
              <a:ext cx="249238" cy="333375"/>
            </a:xfrm>
            <a:custGeom>
              <a:avLst/>
              <a:gdLst>
                <a:gd name="T0" fmla="*/ 210 w 1723"/>
                <a:gd name="T1" fmla="*/ 95 h 2519"/>
                <a:gd name="T2" fmla="*/ 468 w 1723"/>
                <a:gd name="T3" fmla="*/ 157 h 2519"/>
                <a:gd name="T4" fmla="*/ 884 w 1723"/>
                <a:gd name="T5" fmla="*/ 389 h 2519"/>
                <a:gd name="T6" fmla="*/ 1103 w 1723"/>
                <a:gd name="T7" fmla="*/ 976 h 2519"/>
                <a:gd name="T8" fmla="*/ 1141 w 1723"/>
                <a:gd name="T9" fmla="*/ 862 h 2519"/>
                <a:gd name="T10" fmla="*/ 1389 w 1723"/>
                <a:gd name="T11" fmla="*/ 1094 h 2519"/>
                <a:gd name="T12" fmla="*/ 1344 w 1723"/>
                <a:gd name="T13" fmla="*/ 1213 h 2519"/>
                <a:gd name="T14" fmla="*/ 1316 w 1723"/>
                <a:gd name="T15" fmla="*/ 1341 h 2519"/>
                <a:gd name="T16" fmla="*/ 1307 w 1723"/>
                <a:gd name="T17" fmla="*/ 1472 h 2519"/>
                <a:gd name="T18" fmla="*/ 1317 w 1723"/>
                <a:gd name="T19" fmla="*/ 1609 h 2519"/>
                <a:gd name="T20" fmla="*/ 1346 w 1723"/>
                <a:gd name="T21" fmla="*/ 1741 h 2519"/>
                <a:gd name="T22" fmla="*/ 1394 w 1723"/>
                <a:gd name="T23" fmla="*/ 1865 h 2519"/>
                <a:gd name="T24" fmla="*/ 1459 w 1723"/>
                <a:gd name="T25" fmla="*/ 1979 h 2519"/>
                <a:gd name="T26" fmla="*/ 1541 w 1723"/>
                <a:gd name="T27" fmla="*/ 2083 h 2519"/>
                <a:gd name="T28" fmla="*/ 1628 w 1723"/>
                <a:gd name="T29" fmla="*/ 2165 h 2519"/>
                <a:gd name="T30" fmla="*/ 1723 w 1723"/>
                <a:gd name="T31" fmla="*/ 2230 h 2519"/>
                <a:gd name="T32" fmla="*/ 1714 w 1723"/>
                <a:gd name="T33" fmla="*/ 2268 h 2519"/>
                <a:gd name="T34" fmla="*/ 1708 w 1723"/>
                <a:gd name="T35" fmla="*/ 2294 h 2519"/>
                <a:gd name="T36" fmla="*/ 1706 w 1723"/>
                <a:gd name="T37" fmla="*/ 2304 h 2519"/>
                <a:gd name="T38" fmla="*/ 1659 w 1723"/>
                <a:gd name="T39" fmla="*/ 2513 h 2519"/>
                <a:gd name="T40" fmla="*/ 1530 w 1723"/>
                <a:gd name="T41" fmla="*/ 2519 h 2519"/>
                <a:gd name="T42" fmla="*/ 1338 w 1723"/>
                <a:gd name="T43" fmla="*/ 2506 h 2519"/>
                <a:gd name="T44" fmla="*/ 1154 w 1723"/>
                <a:gd name="T45" fmla="*/ 2468 h 2519"/>
                <a:gd name="T46" fmla="*/ 977 w 1723"/>
                <a:gd name="T47" fmla="*/ 2407 h 2519"/>
                <a:gd name="T48" fmla="*/ 810 w 1723"/>
                <a:gd name="T49" fmla="*/ 2325 h 2519"/>
                <a:gd name="T50" fmla="*/ 656 w 1723"/>
                <a:gd name="T51" fmla="*/ 2222 h 2519"/>
                <a:gd name="T52" fmla="*/ 514 w 1723"/>
                <a:gd name="T53" fmla="*/ 2101 h 2519"/>
                <a:gd name="T54" fmla="*/ 387 w 1723"/>
                <a:gd name="T55" fmla="*/ 1963 h 2519"/>
                <a:gd name="T56" fmla="*/ 274 w 1723"/>
                <a:gd name="T57" fmla="*/ 1809 h 2519"/>
                <a:gd name="T58" fmla="*/ 180 w 1723"/>
                <a:gd name="T59" fmla="*/ 1641 h 2519"/>
                <a:gd name="T60" fmla="*/ 103 w 1723"/>
                <a:gd name="T61" fmla="*/ 1461 h 2519"/>
                <a:gd name="T62" fmla="*/ 47 w 1723"/>
                <a:gd name="T63" fmla="*/ 1270 h 2519"/>
                <a:gd name="T64" fmla="*/ 12 w 1723"/>
                <a:gd name="T65" fmla="*/ 1070 h 2519"/>
                <a:gd name="T66" fmla="*/ 0 w 1723"/>
                <a:gd name="T67" fmla="*/ 862 h 2519"/>
                <a:gd name="T68" fmla="*/ 11 w 1723"/>
                <a:gd name="T69" fmla="*/ 662 h 2519"/>
                <a:gd name="T70" fmla="*/ 44 w 1723"/>
                <a:gd name="T71" fmla="*/ 470 h 2519"/>
                <a:gd name="T72" fmla="*/ 96 w 1723"/>
                <a:gd name="T73" fmla="*/ 285 h 2519"/>
                <a:gd name="T74" fmla="*/ 168 w 1723"/>
                <a:gd name="T75" fmla="*/ 111 h 2519"/>
                <a:gd name="T76" fmla="*/ 320 w 1723"/>
                <a:gd name="T77" fmla="*/ 0 h 2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23" h="2519">
                  <a:moveTo>
                    <a:pt x="320" y="0"/>
                  </a:moveTo>
                  <a:lnTo>
                    <a:pt x="210" y="95"/>
                  </a:lnTo>
                  <a:lnTo>
                    <a:pt x="296" y="157"/>
                  </a:lnTo>
                  <a:lnTo>
                    <a:pt x="468" y="157"/>
                  </a:lnTo>
                  <a:lnTo>
                    <a:pt x="724" y="107"/>
                  </a:lnTo>
                  <a:lnTo>
                    <a:pt x="884" y="389"/>
                  </a:lnTo>
                  <a:lnTo>
                    <a:pt x="884" y="655"/>
                  </a:lnTo>
                  <a:lnTo>
                    <a:pt x="1103" y="976"/>
                  </a:lnTo>
                  <a:lnTo>
                    <a:pt x="1141" y="976"/>
                  </a:lnTo>
                  <a:lnTo>
                    <a:pt x="1141" y="862"/>
                  </a:lnTo>
                  <a:lnTo>
                    <a:pt x="1225" y="1054"/>
                  </a:lnTo>
                  <a:lnTo>
                    <a:pt x="1389" y="1094"/>
                  </a:lnTo>
                  <a:lnTo>
                    <a:pt x="1365" y="1153"/>
                  </a:lnTo>
                  <a:lnTo>
                    <a:pt x="1344" y="1213"/>
                  </a:lnTo>
                  <a:lnTo>
                    <a:pt x="1328" y="1277"/>
                  </a:lnTo>
                  <a:lnTo>
                    <a:pt x="1316" y="1341"/>
                  </a:lnTo>
                  <a:lnTo>
                    <a:pt x="1309" y="1406"/>
                  </a:lnTo>
                  <a:lnTo>
                    <a:pt x="1307" y="1472"/>
                  </a:lnTo>
                  <a:lnTo>
                    <a:pt x="1309" y="1542"/>
                  </a:lnTo>
                  <a:lnTo>
                    <a:pt x="1317" y="1609"/>
                  </a:lnTo>
                  <a:lnTo>
                    <a:pt x="1329" y="1676"/>
                  </a:lnTo>
                  <a:lnTo>
                    <a:pt x="1346" y="1741"/>
                  </a:lnTo>
                  <a:lnTo>
                    <a:pt x="1368" y="1803"/>
                  </a:lnTo>
                  <a:lnTo>
                    <a:pt x="1394" y="1865"/>
                  </a:lnTo>
                  <a:lnTo>
                    <a:pt x="1424" y="1923"/>
                  </a:lnTo>
                  <a:lnTo>
                    <a:pt x="1459" y="1979"/>
                  </a:lnTo>
                  <a:lnTo>
                    <a:pt x="1498" y="2032"/>
                  </a:lnTo>
                  <a:lnTo>
                    <a:pt x="1541" y="2083"/>
                  </a:lnTo>
                  <a:lnTo>
                    <a:pt x="1583" y="2126"/>
                  </a:lnTo>
                  <a:lnTo>
                    <a:pt x="1628" y="2165"/>
                  </a:lnTo>
                  <a:lnTo>
                    <a:pt x="1675" y="2200"/>
                  </a:lnTo>
                  <a:lnTo>
                    <a:pt x="1723" y="2230"/>
                  </a:lnTo>
                  <a:lnTo>
                    <a:pt x="1718" y="2251"/>
                  </a:lnTo>
                  <a:lnTo>
                    <a:pt x="1714" y="2268"/>
                  </a:lnTo>
                  <a:lnTo>
                    <a:pt x="1711" y="2283"/>
                  </a:lnTo>
                  <a:lnTo>
                    <a:pt x="1708" y="2294"/>
                  </a:lnTo>
                  <a:lnTo>
                    <a:pt x="1706" y="2302"/>
                  </a:lnTo>
                  <a:lnTo>
                    <a:pt x="1706" y="2304"/>
                  </a:lnTo>
                  <a:lnTo>
                    <a:pt x="1722" y="2505"/>
                  </a:lnTo>
                  <a:lnTo>
                    <a:pt x="1659" y="2513"/>
                  </a:lnTo>
                  <a:lnTo>
                    <a:pt x="1594" y="2517"/>
                  </a:lnTo>
                  <a:lnTo>
                    <a:pt x="1530" y="2519"/>
                  </a:lnTo>
                  <a:lnTo>
                    <a:pt x="1433" y="2516"/>
                  </a:lnTo>
                  <a:lnTo>
                    <a:pt x="1338" y="2506"/>
                  </a:lnTo>
                  <a:lnTo>
                    <a:pt x="1245" y="2490"/>
                  </a:lnTo>
                  <a:lnTo>
                    <a:pt x="1154" y="2468"/>
                  </a:lnTo>
                  <a:lnTo>
                    <a:pt x="1064" y="2441"/>
                  </a:lnTo>
                  <a:lnTo>
                    <a:pt x="977" y="2407"/>
                  </a:lnTo>
                  <a:lnTo>
                    <a:pt x="893" y="2369"/>
                  </a:lnTo>
                  <a:lnTo>
                    <a:pt x="810" y="2325"/>
                  </a:lnTo>
                  <a:lnTo>
                    <a:pt x="732" y="2276"/>
                  </a:lnTo>
                  <a:lnTo>
                    <a:pt x="656" y="2222"/>
                  </a:lnTo>
                  <a:lnTo>
                    <a:pt x="583" y="2164"/>
                  </a:lnTo>
                  <a:lnTo>
                    <a:pt x="514" y="2101"/>
                  </a:lnTo>
                  <a:lnTo>
                    <a:pt x="448" y="2034"/>
                  </a:lnTo>
                  <a:lnTo>
                    <a:pt x="387" y="1963"/>
                  </a:lnTo>
                  <a:lnTo>
                    <a:pt x="328" y="1888"/>
                  </a:lnTo>
                  <a:lnTo>
                    <a:pt x="274" y="1809"/>
                  </a:lnTo>
                  <a:lnTo>
                    <a:pt x="225" y="1727"/>
                  </a:lnTo>
                  <a:lnTo>
                    <a:pt x="180" y="1641"/>
                  </a:lnTo>
                  <a:lnTo>
                    <a:pt x="139" y="1553"/>
                  </a:lnTo>
                  <a:lnTo>
                    <a:pt x="103" y="1461"/>
                  </a:lnTo>
                  <a:lnTo>
                    <a:pt x="72" y="1367"/>
                  </a:lnTo>
                  <a:lnTo>
                    <a:pt x="47" y="1270"/>
                  </a:lnTo>
                  <a:lnTo>
                    <a:pt x="27" y="1171"/>
                  </a:lnTo>
                  <a:lnTo>
                    <a:pt x="12" y="1070"/>
                  </a:lnTo>
                  <a:lnTo>
                    <a:pt x="3" y="968"/>
                  </a:lnTo>
                  <a:lnTo>
                    <a:pt x="0" y="862"/>
                  </a:lnTo>
                  <a:lnTo>
                    <a:pt x="3" y="761"/>
                  </a:lnTo>
                  <a:lnTo>
                    <a:pt x="11" y="662"/>
                  </a:lnTo>
                  <a:lnTo>
                    <a:pt x="25" y="565"/>
                  </a:lnTo>
                  <a:lnTo>
                    <a:pt x="44" y="470"/>
                  </a:lnTo>
                  <a:lnTo>
                    <a:pt x="68" y="376"/>
                  </a:lnTo>
                  <a:lnTo>
                    <a:pt x="96" y="285"/>
                  </a:lnTo>
                  <a:lnTo>
                    <a:pt x="131" y="197"/>
                  </a:lnTo>
                  <a:lnTo>
                    <a:pt x="168" y="111"/>
                  </a:lnTo>
                  <a:lnTo>
                    <a:pt x="210" y="27"/>
                  </a:lnTo>
                  <a:lnTo>
                    <a:pt x="3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" name="Freeform 295"/>
            <p:cNvSpPr>
              <a:spLocks noEditPoints="1"/>
            </p:cNvSpPr>
            <p:nvPr/>
          </p:nvSpPr>
          <p:spPr bwMode="auto">
            <a:xfrm>
              <a:off x="2638425" y="4291013"/>
              <a:ext cx="263525" cy="79375"/>
            </a:xfrm>
            <a:custGeom>
              <a:avLst/>
              <a:gdLst>
                <a:gd name="T0" fmla="*/ 782 w 1831"/>
                <a:gd name="T1" fmla="*/ 179 h 603"/>
                <a:gd name="T2" fmla="*/ 779 w 1831"/>
                <a:gd name="T3" fmla="*/ 185 h 603"/>
                <a:gd name="T4" fmla="*/ 773 w 1831"/>
                <a:gd name="T5" fmla="*/ 194 h 603"/>
                <a:gd name="T6" fmla="*/ 763 w 1831"/>
                <a:gd name="T7" fmla="*/ 204 h 603"/>
                <a:gd name="T8" fmla="*/ 750 w 1831"/>
                <a:gd name="T9" fmla="*/ 214 h 603"/>
                <a:gd name="T10" fmla="*/ 737 w 1831"/>
                <a:gd name="T11" fmla="*/ 225 h 603"/>
                <a:gd name="T12" fmla="*/ 724 w 1831"/>
                <a:gd name="T13" fmla="*/ 235 h 603"/>
                <a:gd name="T14" fmla="*/ 711 w 1831"/>
                <a:gd name="T15" fmla="*/ 246 h 603"/>
                <a:gd name="T16" fmla="*/ 699 w 1831"/>
                <a:gd name="T17" fmla="*/ 254 h 603"/>
                <a:gd name="T18" fmla="*/ 690 w 1831"/>
                <a:gd name="T19" fmla="*/ 261 h 603"/>
                <a:gd name="T20" fmla="*/ 683 w 1831"/>
                <a:gd name="T21" fmla="*/ 266 h 603"/>
                <a:gd name="T22" fmla="*/ 681 w 1831"/>
                <a:gd name="T23" fmla="*/ 267 h 603"/>
                <a:gd name="T24" fmla="*/ 782 w 1831"/>
                <a:gd name="T25" fmla="*/ 331 h 603"/>
                <a:gd name="T26" fmla="*/ 990 w 1831"/>
                <a:gd name="T27" fmla="*/ 271 h 603"/>
                <a:gd name="T28" fmla="*/ 941 w 1831"/>
                <a:gd name="T29" fmla="*/ 179 h 603"/>
                <a:gd name="T30" fmla="*/ 851 w 1831"/>
                <a:gd name="T31" fmla="*/ 210 h 603"/>
                <a:gd name="T32" fmla="*/ 782 w 1831"/>
                <a:gd name="T33" fmla="*/ 179 h 603"/>
                <a:gd name="T34" fmla="*/ 1401 w 1831"/>
                <a:gd name="T35" fmla="*/ 72 h 603"/>
                <a:gd name="T36" fmla="*/ 1244 w 1831"/>
                <a:gd name="T37" fmla="*/ 166 h 603"/>
                <a:gd name="T38" fmla="*/ 1155 w 1831"/>
                <a:gd name="T39" fmla="*/ 226 h 603"/>
                <a:gd name="T40" fmla="*/ 1217 w 1831"/>
                <a:gd name="T41" fmla="*/ 270 h 603"/>
                <a:gd name="T42" fmla="*/ 1356 w 1831"/>
                <a:gd name="T43" fmla="*/ 255 h 603"/>
                <a:gd name="T44" fmla="*/ 1502 w 1831"/>
                <a:gd name="T45" fmla="*/ 135 h 603"/>
                <a:gd name="T46" fmla="*/ 1401 w 1831"/>
                <a:gd name="T47" fmla="*/ 72 h 603"/>
                <a:gd name="T48" fmla="*/ 1180 w 1831"/>
                <a:gd name="T49" fmla="*/ 0 h 603"/>
                <a:gd name="T50" fmla="*/ 1180 w 1831"/>
                <a:gd name="T51" fmla="*/ 0 h 603"/>
                <a:gd name="T52" fmla="*/ 1267 w 1831"/>
                <a:gd name="T53" fmla="*/ 4 h 603"/>
                <a:gd name="T54" fmla="*/ 1352 w 1831"/>
                <a:gd name="T55" fmla="*/ 11 h 603"/>
                <a:gd name="T56" fmla="*/ 1436 w 1831"/>
                <a:gd name="T57" fmla="*/ 24 h 603"/>
                <a:gd name="T58" fmla="*/ 1519 w 1831"/>
                <a:gd name="T59" fmla="*/ 43 h 603"/>
                <a:gd name="T60" fmla="*/ 1600 w 1831"/>
                <a:gd name="T61" fmla="*/ 66 h 603"/>
                <a:gd name="T62" fmla="*/ 1679 w 1831"/>
                <a:gd name="T63" fmla="*/ 93 h 603"/>
                <a:gd name="T64" fmla="*/ 1756 w 1831"/>
                <a:gd name="T65" fmla="*/ 124 h 603"/>
                <a:gd name="T66" fmla="*/ 1831 w 1831"/>
                <a:gd name="T67" fmla="*/ 160 h 603"/>
                <a:gd name="T68" fmla="*/ 1776 w 1831"/>
                <a:gd name="T69" fmla="*/ 169 h 603"/>
                <a:gd name="T70" fmla="*/ 1626 w 1831"/>
                <a:gd name="T71" fmla="*/ 145 h 603"/>
                <a:gd name="T72" fmla="*/ 1521 w 1831"/>
                <a:gd name="T73" fmla="*/ 221 h 603"/>
                <a:gd name="T74" fmla="*/ 1445 w 1831"/>
                <a:gd name="T75" fmla="*/ 311 h 603"/>
                <a:gd name="T76" fmla="*/ 1171 w 1831"/>
                <a:gd name="T77" fmla="*/ 338 h 603"/>
                <a:gd name="T78" fmla="*/ 1059 w 1831"/>
                <a:gd name="T79" fmla="*/ 319 h 603"/>
                <a:gd name="T80" fmla="*/ 981 w 1831"/>
                <a:gd name="T81" fmla="*/ 449 h 603"/>
                <a:gd name="T82" fmla="*/ 757 w 1831"/>
                <a:gd name="T83" fmla="*/ 463 h 603"/>
                <a:gd name="T84" fmla="*/ 616 w 1831"/>
                <a:gd name="T85" fmla="*/ 420 h 603"/>
                <a:gd name="T86" fmla="*/ 490 w 1831"/>
                <a:gd name="T87" fmla="*/ 494 h 603"/>
                <a:gd name="T88" fmla="*/ 218 w 1831"/>
                <a:gd name="T89" fmla="*/ 535 h 603"/>
                <a:gd name="T90" fmla="*/ 0 w 1831"/>
                <a:gd name="T91" fmla="*/ 603 h 603"/>
                <a:gd name="T92" fmla="*/ 0 w 1831"/>
                <a:gd name="T93" fmla="*/ 603 h 603"/>
                <a:gd name="T94" fmla="*/ 58 w 1831"/>
                <a:gd name="T95" fmla="*/ 531 h 603"/>
                <a:gd name="T96" fmla="*/ 120 w 1831"/>
                <a:gd name="T97" fmla="*/ 463 h 603"/>
                <a:gd name="T98" fmla="*/ 185 w 1831"/>
                <a:gd name="T99" fmla="*/ 399 h 603"/>
                <a:gd name="T100" fmla="*/ 253 w 1831"/>
                <a:gd name="T101" fmla="*/ 338 h 603"/>
                <a:gd name="T102" fmla="*/ 325 w 1831"/>
                <a:gd name="T103" fmla="*/ 283 h 603"/>
                <a:gd name="T104" fmla="*/ 400 w 1831"/>
                <a:gd name="T105" fmla="*/ 232 h 603"/>
                <a:gd name="T106" fmla="*/ 477 w 1831"/>
                <a:gd name="T107" fmla="*/ 185 h 603"/>
                <a:gd name="T108" fmla="*/ 558 w 1831"/>
                <a:gd name="T109" fmla="*/ 144 h 603"/>
                <a:gd name="T110" fmla="*/ 640 w 1831"/>
                <a:gd name="T111" fmla="*/ 107 h 603"/>
                <a:gd name="T112" fmla="*/ 725 w 1831"/>
                <a:gd name="T113" fmla="*/ 75 h 603"/>
                <a:gd name="T114" fmla="*/ 813 w 1831"/>
                <a:gd name="T115" fmla="*/ 49 h 603"/>
                <a:gd name="T116" fmla="*/ 902 w 1831"/>
                <a:gd name="T117" fmla="*/ 27 h 603"/>
                <a:gd name="T118" fmla="*/ 992 w 1831"/>
                <a:gd name="T119" fmla="*/ 13 h 603"/>
                <a:gd name="T120" fmla="*/ 1086 w 1831"/>
                <a:gd name="T121" fmla="*/ 4 h 603"/>
                <a:gd name="T122" fmla="*/ 1180 w 1831"/>
                <a:gd name="T123" fmla="*/ 0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31" h="603">
                  <a:moveTo>
                    <a:pt x="782" y="179"/>
                  </a:moveTo>
                  <a:lnTo>
                    <a:pt x="779" y="185"/>
                  </a:lnTo>
                  <a:lnTo>
                    <a:pt x="773" y="194"/>
                  </a:lnTo>
                  <a:lnTo>
                    <a:pt x="763" y="204"/>
                  </a:lnTo>
                  <a:lnTo>
                    <a:pt x="750" y="214"/>
                  </a:lnTo>
                  <a:lnTo>
                    <a:pt x="737" y="225"/>
                  </a:lnTo>
                  <a:lnTo>
                    <a:pt x="724" y="235"/>
                  </a:lnTo>
                  <a:lnTo>
                    <a:pt x="711" y="246"/>
                  </a:lnTo>
                  <a:lnTo>
                    <a:pt x="699" y="254"/>
                  </a:lnTo>
                  <a:lnTo>
                    <a:pt x="690" y="261"/>
                  </a:lnTo>
                  <a:lnTo>
                    <a:pt x="683" y="266"/>
                  </a:lnTo>
                  <a:lnTo>
                    <a:pt x="681" y="267"/>
                  </a:lnTo>
                  <a:lnTo>
                    <a:pt x="782" y="331"/>
                  </a:lnTo>
                  <a:lnTo>
                    <a:pt x="990" y="271"/>
                  </a:lnTo>
                  <a:lnTo>
                    <a:pt x="941" y="179"/>
                  </a:lnTo>
                  <a:lnTo>
                    <a:pt x="851" y="210"/>
                  </a:lnTo>
                  <a:lnTo>
                    <a:pt x="782" y="179"/>
                  </a:lnTo>
                  <a:close/>
                  <a:moveTo>
                    <a:pt x="1401" y="72"/>
                  </a:moveTo>
                  <a:lnTo>
                    <a:pt x="1244" y="166"/>
                  </a:lnTo>
                  <a:lnTo>
                    <a:pt x="1155" y="226"/>
                  </a:lnTo>
                  <a:lnTo>
                    <a:pt x="1217" y="270"/>
                  </a:lnTo>
                  <a:lnTo>
                    <a:pt x="1356" y="255"/>
                  </a:lnTo>
                  <a:lnTo>
                    <a:pt x="1502" y="135"/>
                  </a:lnTo>
                  <a:lnTo>
                    <a:pt x="1401" y="72"/>
                  </a:lnTo>
                  <a:close/>
                  <a:moveTo>
                    <a:pt x="1180" y="0"/>
                  </a:moveTo>
                  <a:lnTo>
                    <a:pt x="1180" y="0"/>
                  </a:lnTo>
                  <a:lnTo>
                    <a:pt x="1267" y="4"/>
                  </a:lnTo>
                  <a:lnTo>
                    <a:pt x="1352" y="11"/>
                  </a:lnTo>
                  <a:lnTo>
                    <a:pt x="1436" y="24"/>
                  </a:lnTo>
                  <a:lnTo>
                    <a:pt x="1519" y="43"/>
                  </a:lnTo>
                  <a:lnTo>
                    <a:pt x="1600" y="66"/>
                  </a:lnTo>
                  <a:lnTo>
                    <a:pt x="1679" y="93"/>
                  </a:lnTo>
                  <a:lnTo>
                    <a:pt x="1756" y="124"/>
                  </a:lnTo>
                  <a:lnTo>
                    <a:pt x="1831" y="160"/>
                  </a:lnTo>
                  <a:lnTo>
                    <a:pt x="1776" y="169"/>
                  </a:lnTo>
                  <a:lnTo>
                    <a:pt x="1626" y="145"/>
                  </a:lnTo>
                  <a:lnTo>
                    <a:pt x="1521" y="221"/>
                  </a:lnTo>
                  <a:lnTo>
                    <a:pt x="1445" y="311"/>
                  </a:lnTo>
                  <a:lnTo>
                    <a:pt x="1171" y="338"/>
                  </a:lnTo>
                  <a:lnTo>
                    <a:pt x="1059" y="319"/>
                  </a:lnTo>
                  <a:lnTo>
                    <a:pt x="981" y="449"/>
                  </a:lnTo>
                  <a:lnTo>
                    <a:pt x="757" y="463"/>
                  </a:lnTo>
                  <a:lnTo>
                    <a:pt x="616" y="420"/>
                  </a:lnTo>
                  <a:lnTo>
                    <a:pt x="490" y="494"/>
                  </a:lnTo>
                  <a:lnTo>
                    <a:pt x="218" y="535"/>
                  </a:lnTo>
                  <a:lnTo>
                    <a:pt x="0" y="603"/>
                  </a:lnTo>
                  <a:lnTo>
                    <a:pt x="0" y="603"/>
                  </a:lnTo>
                  <a:lnTo>
                    <a:pt x="58" y="531"/>
                  </a:lnTo>
                  <a:lnTo>
                    <a:pt x="120" y="463"/>
                  </a:lnTo>
                  <a:lnTo>
                    <a:pt x="185" y="399"/>
                  </a:lnTo>
                  <a:lnTo>
                    <a:pt x="253" y="338"/>
                  </a:lnTo>
                  <a:lnTo>
                    <a:pt x="325" y="283"/>
                  </a:lnTo>
                  <a:lnTo>
                    <a:pt x="400" y="232"/>
                  </a:lnTo>
                  <a:lnTo>
                    <a:pt x="477" y="185"/>
                  </a:lnTo>
                  <a:lnTo>
                    <a:pt x="558" y="144"/>
                  </a:lnTo>
                  <a:lnTo>
                    <a:pt x="640" y="107"/>
                  </a:lnTo>
                  <a:lnTo>
                    <a:pt x="725" y="75"/>
                  </a:lnTo>
                  <a:lnTo>
                    <a:pt x="813" y="49"/>
                  </a:lnTo>
                  <a:lnTo>
                    <a:pt x="902" y="27"/>
                  </a:lnTo>
                  <a:lnTo>
                    <a:pt x="992" y="13"/>
                  </a:lnTo>
                  <a:lnTo>
                    <a:pt x="1086" y="4"/>
                  </a:lnTo>
                  <a:lnTo>
                    <a:pt x="11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080537" y="4722977"/>
            <a:ext cx="236499" cy="347865"/>
            <a:chOff x="9209088" y="5059363"/>
            <a:chExt cx="300038" cy="441324"/>
          </a:xfrm>
          <a:solidFill>
            <a:schemeClr val="bg1"/>
          </a:solidFill>
        </p:grpSpPr>
        <p:sp>
          <p:nvSpPr>
            <p:cNvPr id="63" name="Freeform 412"/>
            <p:cNvSpPr/>
            <p:nvPr/>
          </p:nvSpPr>
          <p:spPr bwMode="auto">
            <a:xfrm>
              <a:off x="9313863" y="5059363"/>
              <a:ext cx="90488" cy="90487"/>
            </a:xfrm>
            <a:custGeom>
              <a:avLst/>
              <a:gdLst>
                <a:gd name="T0" fmla="*/ 343 w 686"/>
                <a:gd name="T1" fmla="*/ 0 h 686"/>
                <a:gd name="T2" fmla="*/ 390 w 686"/>
                <a:gd name="T3" fmla="*/ 3 h 686"/>
                <a:gd name="T4" fmla="*/ 435 w 686"/>
                <a:gd name="T5" fmla="*/ 12 h 686"/>
                <a:gd name="T6" fmla="*/ 477 w 686"/>
                <a:gd name="T7" fmla="*/ 27 h 686"/>
                <a:gd name="T8" fmla="*/ 517 w 686"/>
                <a:gd name="T9" fmla="*/ 46 h 686"/>
                <a:gd name="T10" fmla="*/ 553 w 686"/>
                <a:gd name="T11" fmla="*/ 71 h 686"/>
                <a:gd name="T12" fmla="*/ 586 w 686"/>
                <a:gd name="T13" fmla="*/ 100 h 686"/>
                <a:gd name="T14" fmla="*/ 615 w 686"/>
                <a:gd name="T15" fmla="*/ 133 h 686"/>
                <a:gd name="T16" fmla="*/ 640 w 686"/>
                <a:gd name="T17" fmla="*/ 169 h 686"/>
                <a:gd name="T18" fmla="*/ 659 w 686"/>
                <a:gd name="T19" fmla="*/ 209 h 686"/>
                <a:gd name="T20" fmla="*/ 674 w 686"/>
                <a:gd name="T21" fmla="*/ 251 h 686"/>
                <a:gd name="T22" fmla="*/ 683 w 686"/>
                <a:gd name="T23" fmla="*/ 296 h 686"/>
                <a:gd name="T24" fmla="*/ 686 w 686"/>
                <a:gd name="T25" fmla="*/ 342 h 686"/>
                <a:gd name="T26" fmla="*/ 683 w 686"/>
                <a:gd name="T27" fmla="*/ 389 h 686"/>
                <a:gd name="T28" fmla="*/ 674 w 686"/>
                <a:gd name="T29" fmla="*/ 434 h 686"/>
                <a:gd name="T30" fmla="*/ 659 w 686"/>
                <a:gd name="T31" fmla="*/ 476 h 686"/>
                <a:gd name="T32" fmla="*/ 640 w 686"/>
                <a:gd name="T33" fmla="*/ 516 h 686"/>
                <a:gd name="T34" fmla="*/ 615 w 686"/>
                <a:gd name="T35" fmla="*/ 552 h 686"/>
                <a:gd name="T36" fmla="*/ 586 w 686"/>
                <a:gd name="T37" fmla="*/ 585 h 686"/>
                <a:gd name="T38" fmla="*/ 553 w 686"/>
                <a:gd name="T39" fmla="*/ 614 h 686"/>
                <a:gd name="T40" fmla="*/ 517 w 686"/>
                <a:gd name="T41" fmla="*/ 639 h 686"/>
                <a:gd name="T42" fmla="*/ 477 w 686"/>
                <a:gd name="T43" fmla="*/ 659 h 686"/>
                <a:gd name="T44" fmla="*/ 435 w 686"/>
                <a:gd name="T45" fmla="*/ 674 h 686"/>
                <a:gd name="T46" fmla="*/ 390 w 686"/>
                <a:gd name="T47" fmla="*/ 682 h 686"/>
                <a:gd name="T48" fmla="*/ 343 w 686"/>
                <a:gd name="T49" fmla="*/ 686 h 686"/>
                <a:gd name="T50" fmla="*/ 296 w 686"/>
                <a:gd name="T51" fmla="*/ 682 h 686"/>
                <a:gd name="T52" fmla="*/ 252 w 686"/>
                <a:gd name="T53" fmla="*/ 674 h 686"/>
                <a:gd name="T54" fmla="*/ 210 w 686"/>
                <a:gd name="T55" fmla="*/ 659 h 686"/>
                <a:gd name="T56" fmla="*/ 170 w 686"/>
                <a:gd name="T57" fmla="*/ 639 h 686"/>
                <a:gd name="T58" fmla="*/ 134 w 686"/>
                <a:gd name="T59" fmla="*/ 614 h 686"/>
                <a:gd name="T60" fmla="*/ 101 w 686"/>
                <a:gd name="T61" fmla="*/ 585 h 686"/>
                <a:gd name="T62" fmla="*/ 72 w 686"/>
                <a:gd name="T63" fmla="*/ 552 h 686"/>
                <a:gd name="T64" fmla="*/ 48 w 686"/>
                <a:gd name="T65" fmla="*/ 516 h 686"/>
                <a:gd name="T66" fmla="*/ 27 w 686"/>
                <a:gd name="T67" fmla="*/ 476 h 686"/>
                <a:gd name="T68" fmla="*/ 13 w 686"/>
                <a:gd name="T69" fmla="*/ 434 h 686"/>
                <a:gd name="T70" fmla="*/ 4 w 686"/>
                <a:gd name="T71" fmla="*/ 389 h 686"/>
                <a:gd name="T72" fmla="*/ 0 w 686"/>
                <a:gd name="T73" fmla="*/ 342 h 686"/>
                <a:gd name="T74" fmla="*/ 4 w 686"/>
                <a:gd name="T75" fmla="*/ 296 h 686"/>
                <a:gd name="T76" fmla="*/ 13 w 686"/>
                <a:gd name="T77" fmla="*/ 251 h 686"/>
                <a:gd name="T78" fmla="*/ 27 w 686"/>
                <a:gd name="T79" fmla="*/ 209 h 686"/>
                <a:gd name="T80" fmla="*/ 48 w 686"/>
                <a:gd name="T81" fmla="*/ 169 h 686"/>
                <a:gd name="T82" fmla="*/ 72 w 686"/>
                <a:gd name="T83" fmla="*/ 133 h 686"/>
                <a:gd name="T84" fmla="*/ 101 w 686"/>
                <a:gd name="T85" fmla="*/ 100 h 686"/>
                <a:gd name="T86" fmla="*/ 134 w 686"/>
                <a:gd name="T87" fmla="*/ 71 h 686"/>
                <a:gd name="T88" fmla="*/ 170 w 686"/>
                <a:gd name="T89" fmla="*/ 46 h 686"/>
                <a:gd name="T90" fmla="*/ 210 w 686"/>
                <a:gd name="T91" fmla="*/ 27 h 686"/>
                <a:gd name="T92" fmla="*/ 252 w 686"/>
                <a:gd name="T93" fmla="*/ 12 h 686"/>
                <a:gd name="T94" fmla="*/ 296 w 686"/>
                <a:gd name="T95" fmla="*/ 3 h 686"/>
                <a:gd name="T96" fmla="*/ 343 w 686"/>
                <a:gd name="T97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6" h="686">
                  <a:moveTo>
                    <a:pt x="343" y="0"/>
                  </a:moveTo>
                  <a:lnTo>
                    <a:pt x="390" y="3"/>
                  </a:lnTo>
                  <a:lnTo>
                    <a:pt x="435" y="12"/>
                  </a:lnTo>
                  <a:lnTo>
                    <a:pt x="477" y="27"/>
                  </a:lnTo>
                  <a:lnTo>
                    <a:pt x="517" y="46"/>
                  </a:lnTo>
                  <a:lnTo>
                    <a:pt x="553" y="71"/>
                  </a:lnTo>
                  <a:lnTo>
                    <a:pt x="586" y="100"/>
                  </a:lnTo>
                  <a:lnTo>
                    <a:pt x="615" y="133"/>
                  </a:lnTo>
                  <a:lnTo>
                    <a:pt x="640" y="169"/>
                  </a:lnTo>
                  <a:lnTo>
                    <a:pt x="659" y="209"/>
                  </a:lnTo>
                  <a:lnTo>
                    <a:pt x="674" y="251"/>
                  </a:lnTo>
                  <a:lnTo>
                    <a:pt x="683" y="296"/>
                  </a:lnTo>
                  <a:lnTo>
                    <a:pt x="686" y="342"/>
                  </a:lnTo>
                  <a:lnTo>
                    <a:pt x="683" y="389"/>
                  </a:lnTo>
                  <a:lnTo>
                    <a:pt x="674" y="434"/>
                  </a:lnTo>
                  <a:lnTo>
                    <a:pt x="659" y="476"/>
                  </a:lnTo>
                  <a:lnTo>
                    <a:pt x="640" y="516"/>
                  </a:lnTo>
                  <a:lnTo>
                    <a:pt x="615" y="552"/>
                  </a:lnTo>
                  <a:lnTo>
                    <a:pt x="586" y="585"/>
                  </a:lnTo>
                  <a:lnTo>
                    <a:pt x="553" y="614"/>
                  </a:lnTo>
                  <a:lnTo>
                    <a:pt x="517" y="639"/>
                  </a:lnTo>
                  <a:lnTo>
                    <a:pt x="477" y="659"/>
                  </a:lnTo>
                  <a:lnTo>
                    <a:pt x="435" y="674"/>
                  </a:lnTo>
                  <a:lnTo>
                    <a:pt x="390" y="682"/>
                  </a:lnTo>
                  <a:lnTo>
                    <a:pt x="343" y="686"/>
                  </a:lnTo>
                  <a:lnTo>
                    <a:pt x="296" y="682"/>
                  </a:lnTo>
                  <a:lnTo>
                    <a:pt x="252" y="674"/>
                  </a:lnTo>
                  <a:lnTo>
                    <a:pt x="210" y="659"/>
                  </a:lnTo>
                  <a:lnTo>
                    <a:pt x="170" y="639"/>
                  </a:lnTo>
                  <a:lnTo>
                    <a:pt x="134" y="614"/>
                  </a:lnTo>
                  <a:lnTo>
                    <a:pt x="101" y="585"/>
                  </a:lnTo>
                  <a:lnTo>
                    <a:pt x="72" y="552"/>
                  </a:lnTo>
                  <a:lnTo>
                    <a:pt x="48" y="516"/>
                  </a:lnTo>
                  <a:lnTo>
                    <a:pt x="27" y="476"/>
                  </a:lnTo>
                  <a:lnTo>
                    <a:pt x="13" y="434"/>
                  </a:lnTo>
                  <a:lnTo>
                    <a:pt x="4" y="389"/>
                  </a:lnTo>
                  <a:lnTo>
                    <a:pt x="0" y="342"/>
                  </a:lnTo>
                  <a:lnTo>
                    <a:pt x="4" y="296"/>
                  </a:lnTo>
                  <a:lnTo>
                    <a:pt x="13" y="251"/>
                  </a:lnTo>
                  <a:lnTo>
                    <a:pt x="27" y="209"/>
                  </a:lnTo>
                  <a:lnTo>
                    <a:pt x="48" y="169"/>
                  </a:lnTo>
                  <a:lnTo>
                    <a:pt x="72" y="133"/>
                  </a:lnTo>
                  <a:lnTo>
                    <a:pt x="101" y="100"/>
                  </a:lnTo>
                  <a:lnTo>
                    <a:pt x="134" y="71"/>
                  </a:lnTo>
                  <a:lnTo>
                    <a:pt x="170" y="46"/>
                  </a:lnTo>
                  <a:lnTo>
                    <a:pt x="210" y="27"/>
                  </a:lnTo>
                  <a:lnTo>
                    <a:pt x="252" y="12"/>
                  </a:lnTo>
                  <a:lnTo>
                    <a:pt x="296" y="3"/>
                  </a:lnTo>
                  <a:lnTo>
                    <a:pt x="3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4" name="Freeform 413"/>
            <p:cNvSpPr/>
            <p:nvPr/>
          </p:nvSpPr>
          <p:spPr bwMode="auto">
            <a:xfrm>
              <a:off x="9288463" y="5156200"/>
              <a:ext cx="141288" cy="344487"/>
            </a:xfrm>
            <a:custGeom>
              <a:avLst/>
              <a:gdLst>
                <a:gd name="T0" fmla="*/ 925 w 1073"/>
                <a:gd name="T1" fmla="*/ 1 h 2605"/>
                <a:gd name="T2" fmla="*/ 982 w 1073"/>
                <a:gd name="T3" fmla="*/ 12 h 2605"/>
                <a:gd name="T4" fmla="*/ 1029 w 1073"/>
                <a:gd name="T5" fmla="*/ 45 h 2605"/>
                <a:gd name="T6" fmla="*/ 1061 w 1073"/>
                <a:gd name="T7" fmla="*/ 91 h 2605"/>
                <a:gd name="T8" fmla="*/ 1073 w 1073"/>
                <a:gd name="T9" fmla="*/ 149 h 2605"/>
                <a:gd name="T10" fmla="*/ 1069 w 1073"/>
                <a:gd name="T11" fmla="*/ 1419 h 2605"/>
                <a:gd name="T12" fmla="*/ 1048 w 1073"/>
                <a:gd name="T13" fmla="*/ 1472 h 2605"/>
                <a:gd name="T14" fmla="*/ 1007 w 1073"/>
                <a:gd name="T15" fmla="*/ 1512 h 2605"/>
                <a:gd name="T16" fmla="*/ 954 w 1073"/>
                <a:gd name="T17" fmla="*/ 1535 h 2605"/>
                <a:gd name="T18" fmla="*/ 900 w 1073"/>
                <a:gd name="T19" fmla="*/ 1536 h 2605"/>
                <a:gd name="T20" fmla="*/ 854 w 1073"/>
                <a:gd name="T21" fmla="*/ 1520 h 2605"/>
                <a:gd name="T22" fmla="*/ 835 w 1073"/>
                <a:gd name="T23" fmla="*/ 2456 h 2605"/>
                <a:gd name="T24" fmla="*/ 824 w 1073"/>
                <a:gd name="T25" fmla="*/ 2515 h 2605"/>
                <a:gd name="T26" fmla="*/ 792 w 1073"/>
                <a:gd name="T27" fmla="*/ 2561 h 2605"/>
                <a:gd name="T28" fmla="*/ 744 w 1073"/>
                <a:gd name="T29" fmla="*/ 2593 h 2605"/>
                <a:gd name="T30" fmla="*/ 687 w 1073"/>
                <a:gd name="T31" fmla="*/ 2605 h 2605"/>
                <a:gd name="T32" fmla="*/ 629 w 1073"/>
                <a:gd name="T33" fmla="*/ 2593 h 2605"/>
                <a:gd name="T34" fmla="*/ 582 w 1073"/>
                <a:gd name="T35" fmla="*/ 2561 h 2605"/>
                <a:gd name="T36" fmla="*/ 551 w 1073"/>
                <a:gd name="T37" fmla="*/ 2515 h 2605"/>
                <a:gd name="T38" fmla="*/ 539 w 1073"/>
                <a:gd name="T39" fmla="*/ 2456 h 2605"/>
                <a:gd name="T40" fmla="*/ 532 w 1073"/>
                <a:gd name="T41" fmla="*/ 2486 h 2605"/>
                <a:gd name="T42" fmla="*/ 509 w 1073"/>
                <a:gd name="T43" fmla="*/ 2539 h 2605"/>
                <a:gd name="T44" fmla="*/ 469 w 1073"/>
                <a:gd name="T45" fmla="*/ 2579 h 2605"/>
                <a:gd name="T46" fmla="*/ 416 w 1073"/>
                <a:gd name="T47" fmla="*/ 2602 h 2605"/>
                <a:gd name="T48" fmla="*/ 357 w 1073"/>
                <a:gd name="T49" fmla="*/ 2602 h 2605"/>
                <a:gd name="T50" fmla="*/ 304 w 1073"/>
                <a:gd name="T51" fmla="*/ 2579 h 2605"/>
                <a:gd name="T52" fmla="*/ 263 w 1073"/>
                <a:gd name="T53" fmla="*/ 2539 h 2605"/>
                <a:gd name="T54" fmla="*/ 241 w 1073"/>
                <a:gd name="T55" fmla="*/ 2486 h 2605"/>
                <a:gd name="T56" fmla="*/ 238 w 1073"/>
                <a:gd name="T57" fmla="*/ 1507 h 2605"/>
                <a:gd name="T58" fmla="*/ 197 w 1073"/>
                <a:gd name="T59" fmla="*/ 1530 h 2605"/>
                <a:gd name="T60" fmla="*/ 148 w 1073"/>
                <a:gd name="T61" fmla="*/ 1538 h 2605"/>
                <a:gd name="T62" fmla="*/ 91 w 1073"/>
                <a:gd name="T63" fmla="*/ 1526 h 2605"/>
                <a:gd name="T64" fmla="*/ 43 w 1073"/>
                <a:gd name="T65" fmla="*/ 1495 h 2605"/>
                <a:gd name="T66" fmla="*/ 12 w 1073"/>
                <a:gd name="T67" fmla="*/ 1447 h 2605"/>
                <a:gd name="T68" fmla="*/ 0 w 1073"/>
                <a:gd name="T69" fmla="*/ 1389 h 2605"/>
                <a:gd name="T70" fmla="*/ 3 w 1073"/>
                <a:gd name="T71" fmla="*/ 119 h 2605"/>
                <a:gd name="T72" fmla="*/ 25 w 1073"/>
                <a:gd name="T73" fmla="*/ 67 h 2605"/>
                <a:gd name="T74" fmla="*/ 64 w 1073"/>
                <a:gd name="T75" fmla="*/ 27 h 2605"/>
                <a:gd name="T76" fmla="*/ 116 w 1073"/>
                <a:gd name="T77" fmla="*/ 5 h 2605"/>
                <a:gd name="T78" fmla="*/ 145 w 1073"/>
                <a:gd name="T79" fmla="*/ 0 h 2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3" h="2605">
                  <a:moveTo>
                    <a:pt x="145" y="0"/>
                  </a:moveTo>
                  <a:lnTo>
                    <a:pt x="925" y="1"/>
                  </a:lnTo>
                  <a:lnTo>
                    <a:pt x="954" y="4"/>
                  </a:lnTo>
                  <a:lnTo>
                    <a:pt x="982" y="12"/>
                  </a:lnTo>
                  <a:lnTo>
                    <a:pt x="1007" y="26"/>
                  </a:lnTo>
                  <a:lnTo>
                    <a:pt x="1029" y="45"/>
                  </a:lnTo>
                  <a:lnTo>
                    <a:pt x="1048" y="66"/>
                  </a:lnTo>
                  <a:lnTo>
                    <a:pt x="1061" y="91"/>
                  </a:lnTo>
                  <a:lnTo>
                    <a:pt x="1069" y="119"/>
                  </a:lnTo>
                  <a:lnTo>
                    <a:pt x="1073" y="149"/>
                  </a:lnTo>
                  <a:lnTo>
                    <a:pt x="1073" y="1389"/>
                  </a:lnTo>
                  <a:lnTo>
                    <a:pt x="1069" y="1419"/>
                  </a:lnTo>
                  <a:lnTo>
                    <a:pt x="1061" y="1447"/>
                  </a:lnTo>
                  <a:lnTo>
                    <a:pt x="1048" y="1472"/>
                  </a:lnTo>
                  <a:lnTo>
                    <a:pt x="1029" y="1495"/>
                  </a:lnTo>
                  <a:lnTo>
                    <a:pt x="1007" y="1512"/>
                  </a:lnTo>
                  <a:lnTo>
                    <a:pt x="982" y="1526"/>
                  </a:lnTo>
                  <a:lnTo>
                    <a:pt x="954" y="1535"/>
                  </a:lnTo>
                  <a:lnTo>
                    <a:pt x="925" y="1538"/>
                  </a:lnTo>
                  <a:lnTo>
                    <a:pt x="900" y="1536"/>
                  </a:lnTo>
                  <a:lnTo>
                    <a:pt x="876" y="1530"/>
                  </a:lnTo>
                  <a:lnTo>
                    <a:pt x="854" y="1520"/>
                  </a:lnTo>
                  <a:lnTo>
                    <a:pt x="835" y="1508"/>
                  </a:lnTo>
                  <a:lnTo>
                    <a:pt x="835" y="2456"/>
                  </a:lnTo>
                  <a:lnTo>
                    <a:pt x="833" y="2486"/>
                  </a:lnTo>
                  <a:lnTo>
                    <a:pt x="824" y="2515"/>
                  </a:lnTo>
                  <a:lnTo>
                    <a:pt x="810" y="2539"/>
                  </a:lnTo>
                  <a:lnTo>
                    <a:pt x="792" y="2561"/>
                  </a:lnTo>
                  <a:lnTo>
                    <a:pt x="770" y="2579"/>
                  </a:lnTo>
                  <a:lnTo>
                    <a:pt x="744" y="2593"/>
                  </a:lnTo>
                  <a:lnTo>
                    <a:pt x="717" y="2602"/>
                  </a:lnTo>
                  <a:lnTo>
                    <a:pt x="687" y="2605"/>
                  </a:lnTo>
                  <a:lnTo>
                    <a:pt x="657" y="2602"/>
                  </a:lnTo>
                  <a:lnTo>
                    <a:pt x="629" y="2593"/>
                  </a:lnTo>
                  <a:lnTo>
                    <a:pt x="604" y="2579"/>
                  </a:lnTo>
                  <a:lnTo>
                    <a:pt x="582" y="2561"/>
                  </a:lnTo>
                  <a:lnTo>
                    <a:pt x="564" y="2539"/>
                  </a:lnTo>
                  <a:lnTo>
                    <a:pt x="551" y="2515"/>
                  </a:lnTo>
                  <a:lnTo>
                    <a:pt x="542" y="2486"/>
                  </a:lnTo>
                  <a:lnTo>
                    <a:pt x="539" y="2456"/>
                  </a:lnTo>
                  <a:lnTo>
                    <a:pt x="535" y="2456"/>
                  </a:lnTo>
                  <a:lnTo>
                    <a:pt x="532" y="2486"/>
                  </a:lnTo>
                  <a:lnTo>
                    <a:pt x="523" y="2515"/>
                  </a:lnTo>
                  <a:lnTo>
                    <a:pt x="509" y="2539"/>
                  </a:lnTo>
                  <a:lnTo>
                    <a:pt x="492" y="2561"/>
                  </a:lnTo>
                  <a:lnTo>
                    <a:pt x="469" y="2579"/>
                  </a:lnTo>
                  <a:lnTo>
                    <a:pt x="444" y="2593"/>
                  </a:lnTo>
                  <a:lnTo>
                    <a:pt x="416" y="2602"/>
                  </a:lnTo>
                  <a:lnTo>
                    <a:pt x="386" y="2605"/>
                  </a:lnTo>
                  <a:lnTo>
                    <a:pt x="357" y="2602"/>
                  </a:lnTo>
                  <a:lnTo>
                    <a:pt x="328" y="2593"/>
                  </a:lnTo>
                  <a:lnTo>
                    <a:pt x="304" y="2579"/>
                  </a:lnTo>
                  <a:lnTo>
                    <a:pt x="281" y="2561"/>
                  </a:lnTo>
                  <a:lnTo>
                    <a:pt x="263" y="2539"/>
                  </a:lnTo>
                  <a:lnTo>
                    <a:pt x="250" y="2515"/>
                  </a:lnTo>
                  <a:lnTo>
                    <a:pt x="241" y="2486"/>
                  </a:lnTo>
                  <a:lnTo>
                    <a:pt x="238" y="2456"/>
                  </a:lnTo>
                  <a:lnTo>
                    <a:pt x="238" y="1507"/>
                  </a:lnTo>
                  <a:lnTo>
                    <a:pt x="218" y="1520"/>
                  </a:lnTo>
                  <a:lnTo>
                    <a:pt x="197" y="1530"/>
                  </a:lnTo>
                  <a:lnTo>
                    <a:pt x="173" y="1536"/>
                  </a:lnTo>
                  <a:lnTo>
                    <a:pt x="148" y="1538"/>
                  </a:lnTo>
                  <a:lnTo>
                    <a:pt x="119" y="1535"/>
                  </a:lnTo>
                  <a:lnTo>
                    <a:pt x="91" y="1526"/>
                  </a:lnTo>
                  <a:lnTo>
                    <a:pt x="66" y="1512"/>
                  </a:lnTo>
                  <a:lnTo>
                    <a:pt x="43" y="1495"/>
                  </a:lnTo>
                  <a:lnTo>
                    <a:pt x="25" y="1472"/>
                  </a:lnTo>
                  <a:lnTo>
                    <a:pt x="12" y="1447"/>
                  </a:lnTo>
                  <a:lnTo>
                    <a:pt x="3" y="1419"/>
                  </a:lnTo>
                  <a:lnTo>
                    <a:pt x="0" y="138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2"/>
                  </a:lnTo>
                  <a:lnTo>
                    <a:pt x="25" y="67"/>
                  </a:lnTo>
                  <a:lnTo>
                    <a:pt x="42" y="46"/>
                  </a:lnTo>
                  <a:lnTo>
                    <a:pt x="64" y="27"/>
                  </a:lnTo>
                  <a:lnTo>
                    <a:pt x="89" y="13"/>
                  </a:lnTo>
                  <a:lnTo>
                    <a:pt x="116" y="5"/>
                  </a:lnTo>
                  <a:lnTo>
                    <a:pt x="145" y="1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" name="Freeform 414"/>
            <p:cNvSpPr/>
            <p:nvPr/>
          </p:nvSpPr>
          <p:spPr bwMode="auto">
            <a:xfrm>
              <a:off x="9232901" y="5059363"/>
              <a:ext cx="74613" cy="82550"/>
            </a:xfrm>
            <a:custGeom>
              <a:avLst/>
              <a:gdLst>
                <a:gd name="T0" fmla="*/ 314 w 565"/>
                <a:gd name="T1" fmla="*/ 0 h 629"/>
                <a:gd name="T2" fmla="*/ 358 w 565"/>
                <a:gd name="T3" fmla="*/ 3 h 629"/>
                <a:gd name="T4" fmla="*/ 400 w 565"/>
                <a:gd name="T5" fmla="*/ 12 h 629"/>
                <a:gd name="T6" fmla="*/ 439 w 565"/>
                <a:gd name="T7" fmla="*/ 25 h 629"/>
                <a:gd name="T8" fmla="*/ 474 w 565"/>
                <a:gd name="T9" fmla="*/ 44 h 629"/>
                <a:gd name="T10" fmla="*/ 508 w 565"/>
                <a:gd name="T11" fmla="*/ 67 h 629"/>
                <a:gd name="T12" fmla="*/ 538 w 565"/>
                <a:gd name="T13" fmla="*/ 94 h 629"/>
                <a:gd name="T14" fmla="*/ 565 w 565"/>
                <a:gd name="T15" fmla="*/ 125 h 629"/>
                <a:gd name="T16" fmla="*/ 545 w 565"/>
                <a:gd name="T17" fmla="*/ 165 h 629"/>
                <a:gd name="T18" fmla="*/ 528 w 565"/>
                <a:gd name="T19" fmla="*/ 206 h 629"/>
                <a:gd name="T20" fmla="*/ 516 w 565"/>
                <a:gd name="T21" fmla="*/ 250 h 629"/>
                <a:gd name="T22" fmla="*/ 509 w 565"/>
                <a:gd name="T23" fmla="*/ 296 h 629"/>
                <a:gd name="T24" fmla="*/ 507 w 565"/>
                <a:gd name="T25" fmla="*/ 342 h 629"/>
                <a:gd name="T26" fmla="*/ 509 w 565"/>
                <a:gd name="T27" fmla="*/ 391 h 629"/>
                <a:gd name="T28" fmla="*/ 518 w 565"/>
                <a:gd name="T29" fmla="*/ 437 h 629"/>
                <a:gd name="T30" fmla="*/ 530 w 565"/>
                <a:gd name="T31" fmla="*/ 483 h 629"/>
                <a:gd name="T32" fmla="*/ 548 w 565"/>
                <a:gd name="T33" fmla="*/ 525 h 629"/>
                <a:gd name="T34" fmla="*/ 518 w 565"/>
                <a:gd name="T35" fmla="*/ 555 h 629"/>
                <a:gd name="T36" fmla="*/ 483 w 565"/>
                <a:gd name="T37" fmla="*/ 581 h 629"/>
                <a:gd name="T38" fmla="*/ 445 w 565"/>
                <a:gd name="T39" fmla="*/ 601 h 629"/>
                <a:gd name="T40" fmla="*/ 404 w 565"/>
                <a:gd name="T41" fmla="*/ 616 h 629"/>
                <a:gd name="T42" fmla="*/ 361 w 565"/>
                <a:gd name="T43" fmla="*/ 626 h 629"/>
                <a:gd name="T44" fmla="*/ 314 w 565"/>
                <a:gd name="T45" fmla="*/ 629 h 629"/>
                <a:gd name="T46" fmla="*/ 272 w 565"/>
                <a:gd name="T47" fmla="*/ 627 h 629"/>
                <a:gd name="T48" fmla="*/ 231 w 565"/>
                <a:gd name="T49" fmla="*/ 619 h 629"/>
                <a:gd name="T50" fmla="*/ 192 w 565"/>
                <a:gd name="T51" fmla="*/ 605 h 629"/>
                <a:gd name="T52" fmla="*/ 156 w 565"/>
                <a:gd name="T53" fmla="*/ 587 h 629"/>
                <a:gd name="T54" fmla="*/ 122 w 565"/>
                <a:gd name="T55" fmla="*/ 565 h 629"/>
                <a:gd name="T56" fmla="*/ 92 w 565"/>
                <a:gd name="T57" fmla="*/ 538 h 629"/>
                <a:gd name="T58" fmla="*/ 66 w 565"/>
                <a:gd name="T59" fmla="*/ 507 h 629"/>
                <a:gd name="T60" fmla="*/ 43 w 565"/>
                <a:gd name="T61" fmla="*/ 474 h 629"/>
                <a:gd name="T62" fmla="*/ 25 w 565"/>
                <a:gd name="T63" fmla="*/ 437 h 629"/>
                <a:gd name="T64" fmla="*/ 11 w 565"/>
                <a:gd name="T65" fmla="*/ 398 h 629"/>
                <a:gd name="T66" fmla="*/ 2 w 565"/>
                <a:gd name="T67" fmla="*/ 357 h 629"/>
                <a:gd name="T68" fmla="*/ 0 w 565"/>
                <a:gd name="T69" fmla="*/ 315 h 629"/>
                <a:gd name="T70" fmla="*/ 3 w 565"/>
                <a:gd name="T71" fmla="*/ 269 h 629"/>
                <a:gd name="T72" fmla="*/ 13 w 565"/>
                <a:gd name="T73" fmla="*/ 223 h 629"/>
                <a:gd name="T74" fmla="*/ 29 w 565"/>
                <a:gd name="T75" fmla="*/ 182 h 629"/>
                <a:gd name="T76" fmla="*/ 51 w 565"/>
                <a:gd name="T77" fmla="*/ 143 h 629"/>
                <a:gd name="T78" fmla="*/ 77 w 565"/>
                <a:gd name="T79" fmla="*/ 108 h 629"/>
                <a:gd name="T80" fmla="*/ 108 w 565"/>
                <a:gd name="T81" fmla="*/ 76 h 629"/>
                <a:gd name="T82" fmla="*/ 144 w 565"/>
                <a:gd name="T83" fmla="*/ 51 h 629"/>
                <a:gd name="T84" fmla="*/ 183 w 565"/>
                <a:gd name="T85" fmla="*/ 29 h 629"/>
                <a:gd name="T86" fmla="*/ 224 w 565"/>
                <a:gd name="T87" fmla="*/ 13 h 629"/>
                <a:gd name="T88" fmla="*/ 268 w 565"/>
                <a:gd name="T89" fmla="*/ 3 h 629"/>
                <a:gd name="T90" fmla="*/ 314 w 565"/>
                <a:gd name="T9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5" h="629">
                  <a:moveTo>
                    <a:pt x="314" y="0"/>
                  </a:moveTo>
                  <a:lnTo>
                    <a:pt x="358" y="3"/>
                  </a:lnTo>
                  <a:lnTo>
                    <a:pt x="400" y="12"/>
                  </a:lnTo>
                  <a:lnTo>
                    <a:pt x="439" y="25"/>
                  </a:lnTo>
                  <a:lnTo>
                    <a:pt x="474" y="44"/>
                  </a:lnTo>
                  <a:lnTo>
                    <a:pt x="508" y="67"/>
                  </a:lnTo>
                  <a:lnTo>
                    <a:pt x="538" y="94"/>
                  </a:lnTo>
                  <a:lnTo>
                    <a:pt x="565" y="125"/>
                  </a:lnTo>
                  <a:lnTo>
                    <a:pt x="545" y="165"/>
                  </a:lnTo>
                  <a:lnTo>
                    <a:pt x="528" y="206"/>
                  </a:lnTo>
                  <a:lnTo>
                    <a:pt x="516" y="250"/>
                  </a:lnTo>
                  <a:lnTo>
                    <a:pt x="509" y="296"/>
                  </a:lnTo>
                  <a:lnTo>
                    <a:pt x="507" y="342"/>
                  </a:lnTo>
                  <a:lnTo>
                    <a:pt x="509" y="391"/>
                  </a:lnTo>
                  <a:lnTo>
                    <a:pt x="518" y="437"/>
                  </a:lnTo>
                  <a:lnTo>
                    <a:pt x="530" y="483"/>
                  </a:lnTo>
                  <a:lnTo>
                    <a:pt x="548" y="525"/>
                  </a:lnTo>
                  <a:lnTo>
                    <a:pt x="518" y="555"/>
                  </a:lnTo>
                  <a:lnTo>
                    <a:pt x="483" y="581"/>
                  </a:lnTo>
                  <a:lnTo>
                    <a:pt x="445" y="601"/>
                  </a:lnTo>
                  <a:lnTo>
                    <a:pt x="404" y="616"/>
                  </a:lnTo>
                  <a:lnTo>
                    <a:pt x="361" y="626"/>
                  </a:lnTo>
                  <a:lnTo>
                    <a:pt x="314" y="629"/>
                  </a:lnTo>
                  <a:lnTo>
                    <a:pt x="272" y="627"/>
                  </a:lnTo>
                  <a:lnTo>
                    <a:pt x="231" y="619"/>
                  </a:lnTo>
                  <a:lnTo>
                    <a:pt x="192" y="605"/>
                  </a:lnTo>
                  <a:lnTo>
                    <a:pt x="156" y="587"/>
                  </a:lnTo>
                  <a:lnTo>
                    <a:pt x="122" y="565"/>
                  </a:lnTo>
                  <a:lnTo>
                    <a:pt x="92" y="538"/>
                  </a:lnTo>
                  <a:lnTo>
                    <a:pt x="66" y="507"/>
                  </a:lnTo>
                  <a:lnTo>
                    <a:pt x="43" y="474"/>
                  </a:lnTo>
                  <a:lnTo>
                    <a:pt x="25" y="437"/>
                  </a:lnTo>
                  <a:lnTo>
                    <a:pt x="11" y="398"/>
                  </a:lnTo>
                  <a:lnTo>
                    <a:pt x="2" y="357"/>
                  </a:lnTo>
                  <a:lnTo>
                    <a:pt x="0" y="315"/>
                  </a:lnTo>
                  <a:lnTo>
                    <a:pt x="3" y="269"/>
                  </a:lnTo>
                  <a:lnTo>
                    <a:pt x="13" y="223"/>
                  </a:lnTo>
                  <a:lnTo>
                    <a:pt x="29" y="182"/>
                  </a:lnTo>
                  <a:lnTo>
                    <a:pt x="51" y="143"/>
                  </a:lnTo>
                  <a:lnTo>
                    <a:pt x="77" y="108"/>
                  </a:lnTo>
                  <a:lnTo>
                    <a:pt x="108" y="76"/>
                  </a:lnTo>
                  <a:lnTo>
                    <a:pt x="144" y="51"/>
                  </a:lnTo>
                  <a:lnTo>
                    <a:pt x="183" y="29"/>
                  </a:lnTo>
                  <a:lnTo>
                    <a:pt x="224" y="13"/>
                  </a:lnTo>
                  <a:lnTo>
                    <a:pt x="268" y="3"/>
                  </a:lnTo>
                  <a:lnTo>
                    <a:pt x="3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6" name="Freeform 415"/>
            <p:cNvSpPr/>
            <p:nvPr/>
          </p:nvSpPr>
          <p:spPr bwMode="auto">
            <a:xfrm>
              <a:off x="9209088" y="5148263"/>
              <a:ext cx="96838" cy="317500"/>
            </a:xfrm>
            <a:custGeom>
              <a:avLst/>
              <a:gdLst>
                <a:gd name="T0" fmla="*/ 373 w 729"/>
                <a:gd name="T1" fmla="*/ 0 h 2394"/>
                <a:gd name="T2" fmla="*/ 510 w 729"/>
                <a:gd name="T3" fmla="*/ 0 h 2394"/>
                <a:gd name="T4" fmla="*/ 600 w 729"/>
                <a:gd name="T5" fmla="*/ 0 h 2394"/>
                <a:gd name="T6" fmla="*/ 550 w 729"/>
                <a:gd name="T7" fmla="*/ 46 h 2394"/>
                <a:gd name="T8" fmla="*/ 513 w 729"/>
                <a:gd name="T9" fmla="*/ 105 h 2394"/>
                <a:gd name="T10" fmla="*/ 494 w 729"/>
                <a:gd name="T11" fmla="*/ 172 h 2394"/>
                <a:gd name="T12" fmla="*/ 490 w 729"/>
                <a:gd name="T13" fmla="*/ 1448 h 2394"/>
                <a:gd name="T14" fmla="*/ 502 w 729"/>
                <a:gd name="T15" fmla="*/ 1526 h 2394"/>
                <a:gd name="T16" fmla="*/ 536 w 729"/>
                <a:gd name="T17" fmla="*/ 1594 h 2394"/>
                <a:gd name="T18" fmla="*/ 588 w 729"/>
                <a:gd name="T19" fmla="*/ 1648 h 2394"/>
                <a:gd name="T20" fmla="*/ 652 w 729"/>
                <a:gd name="T21" fmla="*/ 1685 h 2394"/>
                <a:gd name="T22" fmla="*/ 729 w 729"/>
                <a:gd name="T23" fmla="*/ 1702 h 2394"/>
                <a:gd name="T24" fmla="*/ 708 w 729"/>
                <a:gd name="T25" fmla="*/ 2370 h 2394"/>
                <a:gd name="T26" fmla="*/ 659 w 729"/>
                <a:gd name="T27" fmla="*/ 2392 h 2394"/>
                <a:gd name="T28" fmla="*/ 604 w 729"/>
                <a:gd name="T29" fmla="*/ 2392 h 2394"/>
                <a:gd name="T30" fmla="*/ 555 w 729"/>
                <a:gd name="T31" fmla="*/ 2372 h 2394"/>
                <a:gd name="T32" fmla="*/ 518 w 729"/>
                <a:gd name="T33" fmla="*/ 2335 h 2394"/>
                <a:gd name="T34" fmla="*/ 498 w 729"/>
                <a:gd name="T35" fmla="*/ 2285 h 2394"/>
                <a:gd name="T36" fmla="*/ 491 w 729"/>
                <a:gd name="T37" fmla="*/ 2258 h 2394"/>
                <a:gd name="T38" fmla="*/ 481 w 729"/>
                <a:gd name="T39" fmla="*/ 2311 h 2394"/>
                <a:gd name="T40" fmla="*/ 451 w 729"/>
                <a:gd name="T41" fmla="*/ 2354 h 2394"/>
                <a:gd name="T42" fmla="*/ 408 w 729"/>
                <a:gd name="T43" fmla="*/ 2383 h 2394"/>
                <a:gd name="T44" fmla="*/ 355 w 729"/>
                <a:gd name="T45" fmla="*/ 2394 h 2394"/>
                <a:gd name="T46" fmla="*/ 301 w 729"/>
                <a:gd name="T47" fmla="*/ 2383 h 2394"/>
                <a:gd name="T48" fmla="*/ 258 w 729"/>
                <a:gd name="T49" fmla="*/ 2354 h 2394"/>
                <a:gd name="T50" fmla="*/ 229 w 729"/>
                <a:gd name="T51" fmla="*/ 2311 h 2394"/>
                <a:gd name="T52" fmla="*/ 218 w 729"/>
                <a:gd name="T53" fmla="*/ 2258 h 2394"/>
                <a:gd name="T54" fmla="*/ 201 w 729"/>
                <a:gd name="T55" fmla="*/ 1397 h 2394"/>
                <a:gd name="T56" fmla="*/ 159 w 729"/>
                <a:gd name="T57" fmla="*/ 1411 h 2394"/>
                <a:gd name="T58" fmla="*/ 109 w 729"/>
                <a:gd name="T59" fmla="*/ 1410 h 2394"/>
                <a:gd name="T60" fmla="*/ 60 w 729"/>
                <a:gd name="T61" fmla="*/ 1390 h 2394"/>
                <a:gd name="T62" fmla="*/ 24 w 729"/>
                <a:gd name="T63" fmla="*/ 1353 h 2394"/>
                <a:gd name="T64" fmla="*/ 3 w 729"/>
                <a:gd name="T65" fmla="*/ 1305 h 2394"/>
                <a:gd name="T66" fmla="*/ 0 w 729"/>
                <a:gd name="T67" fmla="*/ 137 h 2394"/>
                <a:gd name="T68" fmla="*/ 11 w 729"/>
                <a:gd name="T69" fmla="*/ 84 h 2394"/>
                <a:gd name="T70" fmla="*/ 39 w 729"/>
                <a:gd name="T71" fmla="*/ 42 h 2394"/>
                <a:gd name="T72" fmla="*/ 81 w 729"/>
                <a:gd name="T73" fmla="*/ 12 h 2394"/>
                <a:gd name="T74" fmla="*/ 133 w 729"/>
                <a:gd name="T75" fmla="*/ 1 h 2394"/>
                <a:gd name="T76" fmla="*/ 289 w 729"/>
                <a:gd name="T77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9" h="2394">
                  <a:moveTo>
                    <a:pt x="329" y="0"/>
                  </a:moveTo>
                  <a:lnTo>
                    <a:pt x="373" y="0"/>
                  </a:lnTo>
                  <a:lnTo>
                    <a:pt x="463" y="0"/>
                  </a:lnTo>
                  <a:lnTo>
                    <a:pt x="510" y="0"/>
                  </a:lnTo>
                  <a:lnTo>
                    <a:pt x="556" y="0"/>
                  </a:lnTo>
                  <a:lnTo>
                    <a:pt x="600" y="0"/>
                  </a:lnTo>
                  <a:lnTo>
                    <a:pt x="573" y="21"/>
                  </a:lnTo>
                  <a:lnTo>
                    <a:pt x="550" y="46"/>
                  </a:lnTo>
                  <a:lnTo>
                    <a:pt x="529" y="74"/>
                  </a:lnTo>
                  <a:lnTo>
                    <a:pt x="513" y="105"/>
                  </a:lnTo>
                  <a:lnTo>
                    <a:pt x="501" y="137"/>
                  </a:lnTo>
                  <a:lnTo>
                    <a:pt x="494" y="172"/>
                  </a:lnTo>
                  <a:lnTo>
                    <a:pt x="490" y="208"/>
                  </a:lnTo>
                  <a:lnTo>
                    <a:pt x="490" y="1448"/>
                  </a:lnTo>
                  <a:lnTo>
                    <a:pt x="494" y="1488"/>
                  </a:lnTo>
                  <a:lnTo>
                    <a:pt x="502" y="1526"/>
                  </a:lnTo>
                  <a:lnTo>
                    <a:pt x="516" y="1562"/>
                  </a:lnTo>
                  <a:lnTo>
                    <a:pt x="536" y="1594"/>
                  </a:lnTo>
                  <a:lnTo>
                    <a:pt x="559" y="1622"/>
                  </a:lnTo>
                  <a:lnTo>
                    <a:pt x="588" y="1648"/>
                  </a:lnTo>
                  <a:lnTo>
                    <a:pt x="619" y="1668"/>
                  </a:lnTo>
                  <a:lnTo>
                    <a:pt x="652" y="1685"/>
                  </a:lnTo>
                  <a:lnTo>
                    <a:pt x="690" y="1697"/>
                  </a:lnTo>
                  <a:lnTo>
                    <a:pt x="729" y="1702"/>
                  </a:lnTo>
                  <a:lnTo>
                    <a:pt x="729" y="2354"/>
                  </a:lnTo>
                  <a:lnTo>
                    <a:pt x="708" y="2370"/>
                  </a:lnTo>
                  <a:lnTo>
                    <a:pt x="685" y="2383"/>
                  </a:lnTo>
                  <a:lnTo>
                    <a:pt x="659" y="2392"/>
                  </a:lnTo>
                  <a:lnTo>
                    <a:pt x="632" y="2394"/>
                  </a:lnTo>
                  <a:lnTo>
                    <a:pt x="604" y="2392"/>
                  </a:lnTo>
                  <a:lnTo>
                    <a:pt x="579" y="2383"/>
                  </a:lnTo>
                  <a:lnTo>
                    <a:pt x="555" y="2372"/>
                  </a:lnTo>
                  <a:lnTo>
                    <a:pt x="535" y="2354"/>
                  </a:lnTo>
                  <a:lnTo>
                    <a:pt x="518" y="2335"/>
                  </a:lnTo>
                  <a:lnTo>
                    <a:pt x="505" y="2311"/>
                  </a:lnTo>
                  <a:lnTo>
                    <a:pt x="498" y="2285"/>
                  </a:lnTo>
                  <a:lnTo>
                    <a:pt x="495" y="2258"/>
                  </a:lnTo>
                  <a:lnTo>
                    <a:pt x="491" y="2258"/>
                  </a:lnTo>
                  <a:lnTo>
                    <a:pt x="488" y="2285"/>
                  </a:lnTo>
                  <a:lnTo>
                    <a:pt x="481" y="2311"/>
                  </a:lnTo>
                  <a:lnTo>
                    <a:pt x="469" y="2335"/>
                  </a:lnTo>
                  <a:lnTo>
                    <a:pt x="451" y="2354"/>
                  </a:lnTo>
                  <a:lnTo>
                    <a:pt x="431" y="2372"/>
                  </a:lnTo>
                  <a:lnTo>
                    <a:pt x="408" y="2383"/>
                  </a:lnTo>
                  <a:lnTo>
                    <a:pt x="382" y="2392"/>
                  </a:lnTo>
                  <a:lnTo>
                    <a:pt x="355" y="2394"/>
                  </a:lnTo>
                  <a:lnTo>
                    <a:pt x="327" y="2392"/>
                  </a:lnTo>
                  <a:lnTo>
                    <a:pt x="301" y="2383"/>
                  </a:lnTo>
                  <a:lnTo>
                    <a:pt x="279" y="2372"/>
                  </a:lnTo>
                  <a:lnTo>
                    <a:pt x="258" y="2354"/>
                  </a:lnTo>
                  <a:lnTo>
                    <a:pt x="242" y="2335"/>
                  </a:lnTo>
                  <a:lnTo>
                    <a:pt x="229" y="2311"/>
                  </a:lnTo>
                  <a:lnTo>
                    <a:pt x="221" y="2285"/>
                  </a:lnTo>
                  <a:lnTo>
                    <a:pt x="218" y="2258"/>
                  </a:lnTo>
                  <a:lnTo>
                    <a:pt x="218" y="1386"/>
                  </a:lnTo>
                  <a:lnTo>
                    <a:pt x="201" y="1397"/>
                  </a:lnTo>
                  <a:lnTo>
                    <a:pt x="180" y="1406"/>
                  </a:lnTo>
                  <a:lnTo>
                    <a:pt x="159" y="1411"/>
                  </a:lnTo>
                  <a:lnTo>
                    <a:pt x="137" y="1414"/>
                  </a:lnTo>
                  <a:lnTo>
                    <a:pt x="109" y="1410"/>
                  </a:lnTo>
                  <a:lnTo>
                    <a:pt x="83" y="1403"/>
                  </a:lnTo>
                  <a:lnTo>
                    <a:pt x="60" y="1390"/>
                  </a:lnTo>
                  <a:lnTo>
                    <a:pt x="40" y="1374"/>
                  </a:lnTo>
                  <a:lnTo>
                    <a:pt x="24" y="1353"/>
                  </a:lnTo>
                  <a:lnTo>
                    <a:pt x="11" y="1330"/>
                  </a:lnTo>
                  <a:lnTo>
                    <a:pt x="3" y="1305"/>
                  </a:lnTo>
                  <a:lnTo>
                    <a:pt x="0" y="1276"/>
                  </a:lnTo>
                  <a:lnTo>
                    <a:pt x="0" y="137"/>
                  </a:lnTo>
                  <a:lnTo>
                    <a:pt x="2" y="110"/>
                  </a:lnTo>
                  <a:lnTo>
                    <a:pt x="11" y="84"/>
                  </a:lnTo>
                  <a:lnTo>
                    <a:pt x="23" y="61"/>
                  </a:lnTo>
                  <a:lnTo>
                    <a:pt x="39" y="42"/>
                  </a:lnTo>
                  <a:lnTo>
                    <a:pt x="58" y="25"/>
                  </a:lnTo>
                  <a:lnTo>
                    <a:pt x="81" y="12"/>
                  </a:lnTo>
                  <a:lnTo>
                    <a:pt x="106" y="4"/>
                  </a:lnTo>
                  <a:lnTo>
                    <a:pt x="133" y="1"/>
                  </a:lnTo>
                  <a:lnTo>
                    <a:pt x="133" y="0"/>
                  </a:lnTo>
                  <a:lnTo>
                    <a:pt x="289" y="0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7" name="Freeform 416"/>
            <p:cNvSpPr/>
            <p:nvPr/>
          </p:nvSpPr>
          <p:spPr bwMode="auto">
            <a:xfrm>
              <a:off x="9410701" y="5059363"/>
              <a:ext cx="74613" cy="82550"/>
            </a:xfrm>
            <a:custGeom>
              <a:avLst/>
              <a:gdLst>
                <a:gd name="T0" fmla="*/ 249 w 565"/>
                <a:gd name="T1" fmla="*/ 0 h 629"/>
                <a:gd name="T2" fmla="*/ 297 w 565"/>
                <a:gd name="T3" fmla="*/ 3 h 629"/>
                <a:gd name="T4" fmla="*/ 341 w 565"/>
                <a:gd name="T5" fmla="*/ 13 h 629"/>
                <a:gd name="T6" fmla="*/ 382 w 565"/>
                <a:gd name="T7" fmla="*/ 29 h 629"/>
                <a:gd name="T8" fmla="*/ 421 w 565"/>
                <a:gd name="T9" fmla="*/ 51 h 629"/>
                <a:gd name="T10" fmla="*/ 457 w 565"/>
                <a:gd name="T11" fmla="*/ 76 h 629"/>
                <a:gd name="T12" fmla="*/ 488 w 565"/>
                <a:gd name="T13" fmla="*/ 108 h 629"/>
                <a:gd name="T14" fmla="*/ 514 w 565"/>
                <a:gd name="T15" fmla="*/ 143 h 629"/>
                <a:gd name="T16" fmla="*/ 535 w 565"/>
                <a:gd name="T17" fmla="*/ 182 h 629"/>
                <a:gd name="T18" fmla="*/ 552 w 565"/>
                <a:gd name="T19" fmla="*/ 223 h 629"/>
                <a:gd name="T20" fmla="*/ 561 w 565"/>
                <a:gd name="T21" fmla="*/ 269 h 629"/>
                <a:gd name="T22" fmla="*/ 565 w 565"/>
                <a:gd name="T23" fmla="*/ 315 h 629"/>
                <a:gd name="T24" fmla="*/ 562 w 565"/>
                <a:gd name="T25" fmla="*/ 357 h 629"/>
                <a:gd name="T26" fmla="*/ 554 w 565"/>
                <a:gd name="T27" fmla="*/ 398 h 629"/>
                <a:gd name="T28" fmla="*/ 540 w 565"/>
                <a:gd name="T29" fmla="*/ 437 h 629"/>
                <a:gd name="T30" fmla="*/ 521 w 565"/>
                <a:gd name="T31" fmla="*/ 474 h 629"/>
                <a:gd name="T32" fmla="*/ 499 w 565"/>
                <a:gd name="T33" fmla="*/ 507 h 629"/>
                <a:gd name="T34" fmla="*/ 473 w 565"/>
                <a:gd name="T35" fmla="*/ 538 h 629"/>
                <a:gd name="T36" fmla="*/ 443 w 565"/>
                <a:gd name="T37" fmla="*/ 565 h 629"/>
                <a:gd name="T38" fmla="*/ 409 w 565"/>
                <a:gd name="T39" fmla="*/ 587 h 629"/>
                <a:gd name="T40" fmla="*/ 372 w 565"/>
                <a:gd name="T41" fmla="*/ 605 h 629"/>
                <a:gd name="T42" fmla="*/ 333 w 565"/>
                <a:gd name="T43" fmla="*/ 619 h 629"/>
                <a:gd name="T44" fmla="*/ 292 w 565"/>
                <a:gd name="T45" fmla="*/ 627 h 629"/>
                <a:gd name="T46" fmla="*/ 249 w 565"/>
                <a:gd name="T47" fmla="*/ 629 h 629"/>
                <a:gd name="T48" fmla="*/ 204 w 565"/>
                <a:gd name="T49" fmla="*/ 626 h 629"/>
                <a:gd name="T50" fmla="*/ 161 w 565"/>
                <a:gd name="T51" fmla="*/ 616 h 629"/>
                <a:gd name="T52" fmla="*/ 120 w 565"/>
                <a:gd name="T53" fmla="*/ 601 h 629"/>
                <a:gd name="T54" fmla="*/ 82 w 565"/>
                <a:gd name="T55" fmla="*/ 581 h 629"/>
                <a:gd name="T56" fmla="*/ 47 w 565"/>
                <a:gd name="T57" fmla="*/ 555 h 629"/>
                <a:gd name="T58" fmla="*/ 17 w 565"/>
                <a:gd name="T59" fmla="*/ 526 h 629"/>
                <a:gd name="T60" fmla="*/ 34 w 565"/>
                <a:gd name="T61" fmla="*/ 483 h 629"/>
                <a:gd name="T62" fmla="*/ 47 w 565"/>
                <a:gd name="T63" fmla="*/ 438 h 629"/>
                <a:gd name="T64" fmla="*/ 56 w 565"/>
                <a:gd name="T65" fmla="*/ 391 h 629"/>
                <a:gd name="T66" fmla="*/ 59 w 565"/>
                <a:gd name="T67" fmla="*/ 342 h 629"/>
                <a:gd name="T68" fmla="*/ 56 w 565"/>
                <a:gd name="T69" fmla="*/ 296 h 629"/>
                <a:gd name="T70" fmla="*/ 48 w 565"/>
                <a:gd name="T71" fmla="*/ 250 h 629"/>
                <a:gd name="T72" fmla="*/ 36 w 565"/>
                <a:gd name="T73" fmla="*/ 206 h 629"/>
                <a:gd name="T74" fmla="*/ 20 w 565"/>
                <a:gd name="T75" fmla="*/ 164 h 629"/>
                <a:gd name="T76" fmla="*/ 0 w 565"/>
                <a:gd name="T77" fmla="*/ 124 h 629"/>
                <a:gd name="T78" fmla="*/ 27 w 565"/>
                <a:gd name="T79" fmla="*/ 94 h 629"/>
                <a:gd name="T80" fmla="*/ 57 w 565"/>
                <a:gd name="T81" fmla="*/ 67 h 629"/>
                <a:gd name="T82" fmla="*/ 90 w 565"/>
                <a:gd name="T83" fmla="*/ 44 h 629"/>
                <a:gd name="T84" fmla="*/ 126 w 565"/>
                <a:gd name="T85" fmla="*/ 25 h 629"/>
                <a:gd name="T86" fmla="*/ 165 w 565"/>
                <a:gd name="T87" fmla="*/ 12 h 629"/>
                <a:gd name="T88" fmla="*/ 207 w 565"/>
                <a:gd name="T89" fmla="*/ 3 h 629"/>
                <a:gd name="T90" fmla="*/ 249 w 565"/>
                <a:gd name="T9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5" h="629">
                  <a:moveTo>
                    <a:pt x="249" y="0"/>
                  </a:moveTo>
                  <a:lnTo>
                    <a:pt x="297" y="3"/>
                  </a:lnTo>
                  <a:lnTo>
                    <a:pt x="341" y="13"/>
                  </a:lnTo>
                  <a:lnTo>
                    <a:pt x="382" y="29"/>
                  </a:lnTo>
                  <a:lnTo>
                    <a:pt x="421" y="51"/>
                  </a:lnTo>
                  <a:lnTo>
                    <a:pt x="457" y="76"/>
                  </a:lnTo>
                  <a:lnTo>
                    <a:pt x="488" y="108"/>
                  </a:lnTo>
                  <a:lnTo>
                    <a:pt x="514" y="143"/>
                  </a:lnTo>
                  <a:lnTo>
                    <a:pt x="535" y="182"/>
                  </a:lnTo>
                  <a:lnTo>
                    <a:pt x="552" y="223"/>
                  </a:lnTo>
                  <a:lnTo>
                    <a:pt x="561" y="269"/>
                  </a:lnTo>
                  <a:lnTo>
                    <a:pt x="565" y="315"/>
                  </a:lnTo>
                  <a:lnTo>
                    <a:pt x="562" y="357"/>
                  </a:lnTo>
                  <a:lnTo>
                    <a:pt x="554" y="398"/>
                  </a:lnTo>
                  <a:lnTo>
                    <a:pt x="540" y="437"/>
                  </a:lnTo>
                  <a:lnTo>
                    <a:pt x="521" y="474"/>
                  </a:lnTo>
                  <a:lnTo>
                    <a:pt x="499" y="507"/>
                  </a:lnTo>
                  <a:lnTo>
                    <a:pt x="473" y="538"/>
                  </a:lnTo>
                  <a:lnTo>
                    <a:pt x="443" y="565"/>
                  </a:lnTo>
                  <a:lnTo>
                    <a:pt x="409" y="587"/>
                  </a:lnTo>
                  <a:lnTo>
                    <a:pt x="372" y="605"/>
                  </a:lnTo>
                  <a:lnTo>
                    <a:pt x="333" y="619"/>
                  </a:lnTo>
                  <a:lnTo>
                    <a:pt x="292" y="627"/>
                  </a:lnTo>
                  <a:lnTo>
                    <a:pt x="249" y="629"/>
                  </a:lnTo>
                  <a:lnTo>
                    <a:pt x="204" y="626"/>
                  </a:lnTo>
                  <a:lnTo>
                    <a:pt x="161" y="616"/>
                  </a:lnTo>
                  <a:lnTo>
                    <a:pt x="120" y="601"/>
                  </a:lnTo>
                  <a:lnTo>
                    <a:pt x="82" y="581"/>
                  </a:lnTo>
                  <a:lnTo>
                    <a:pt x="47" y="555"/>
                  </a:lnTo>
                  <a:lnTo>
                    <a:pt x="17" y="526"/>
                  </a:lnTo>
                  <a:lnTo>
                    <a:pt x="34" y="483"/>
                  </a:lnTo>
                  <a:lnTo>
                    <a:pt x="47" y="438"/>
                  </a:lnTo>
                  <a:lnTo>
                    <a:pt x="56" y="391"/>
                  </a:lnTo>
                  <a:lnTo>
                    <a:pt x="59" y="342"/>
                  </a:lnTo>
                  <a:lnTo>
                    <a:pt x="56" y="296"/>
                  </a:lnTo>
                  <a:lnTo>
                    <a:pt x="48" y="250"/>
                  </a:lnTo>
                  <a:lnTo>
                    <a:pt x="36" y="206"/>
                  </a:lnTo>
                  <a:lnTo>
                    <a:pt x="20" y="164"/>
                  </a:lnTo>
                  <a:lnTo>
                    <a:pt x="0" y="124"/>
                  </a:lnTo>
                  <a:lnTo>
                    <a:pt x="27" y="94"/>
                  </a:lnTo>
                  <a:lnTo>
                    <a:pt x="57" y="67"/>
                  </a:lnTo>
                  <a:lnTo>
                    <a:pt x="90" y="44"/>
                  </a:lnTo>
                  <a:lnTo>
                    <a:pt x="126" y="25"/>
                  </a:lnTo>
                  <a:lnTo>
                    <a:pt x="165" y="12"/>
                  </a:lnTo>
                  <a:lnTo>
                    <a:pt x="207" y="3"/>
                  </a:lnTo>
                  <a:lnTo>
                    <a:pt x="2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8" name="Freeform 417"/>
            <p:cNvSpPr/>
            <p:nvPr/>
          </p:nvSpPr>
          <p:spPr bwMode="auto">
            <a:xfrm>
              <a:off x="9412288" y="5148263"/>
              <a:ext cx="96838" cy="317500"/>
            </a:xfrm>
            <a:custGeom>
              <a:avLst/>
              <a:gdLst>
                <a:gd name="T0" fmla="*/ 510 w 728"/>
                <a:gd name="T1" fmla="*/ 0 h 2394"/>
                <a:gd name="T2" fmla="*/ 579 w 728"/>
                <a:gd name="T3" fmla="*/ 0 h 2394"/>
                <a:gd name="T4" fmla="*/ 594 w 728"/>
                <a:gd name="T5" fmla="*/ 0 h 2394"/>
                <a:gd name="T6" fmla="*/ 621 w 728"/>
                <a:gd name="T7" fmla="*/ 4 h 2394"/>
                <a:gd name="T8" fmla="*/ 669 w 728"/>
                <a:gd name="T9" fmla="*/ 25 h 2394"/>
                <a:gd name="T10" fmla="*/ 705 w 728"/>
                <a:gd name="T11" fmla="*/ 61 h 2394"/>
                <a:gd name="T12" fmla="*/ 725 w 728"/>
                <a:gd name="T13" fmla="*/ 110 h 2394"/>
                <a:gd name="T14" fmla="*/ 728 w 728"/>
                <a:gd name="T15" fmla="*/ 1276 h 2394"/>
                <a:gd name="T16" fmla="*/ 717 w 728"/>
                <a:gd name="T17" fmla="*/ 1330 h 2394"/>
                <a:gd name="T18" fmla="*/ 688 w 728"/>
                <a:gd name="T19" fmla="*/ 1374 h 2394"/>
                <a:gd name="T20" fmla="*/ 645 w 728"/>
                <a:gd name="T21" fmla="*/ 1403 h 2394"/>
                <a:gd name="T22" fmla="*/ 592 w 728"/>
                <a:gd name="T23" fmla="*/ 1414 h 2394"/>
                <a:gd name="T24" fmla="*/ 547 w 728"/>
                <a:gd name="T25" fmla="*/ 1406 h 2394"/>
                <a:gd name="T26" fmla="*/ 509 w 728"/>
                <a:gd name="T27" fmla="*/ 1386 h 2394"/>
                <a:gd name="T28" fmla="*/ 506 w 728"/>
                <a:gd name="T29" fmla="*/ 2285 h 2394"/>
                <a:gd name="T30" fmla="*/ 486 w 728"/>
                <a:gd name="T31" fmla="*/ 2335 h 2394"/>
                <a:gd name="T32" fmla="*/ 449 w 728"/>
                <a:gd name="T33" fmla="*/ 2372 h 2394"/>
                <a:gd name="T34" fmla="*/ 401 w 728"/>
                <a:gd name="T35" fmla="*/ 2392 h 2394"/>
                <a:gd name="T36" fmla="*/ 345 w 728"/>
                <a:gd name="T37" fmla="*/ 2392 h 2394"/>
                <a:gd name="T38" fmla="*/ 297 w 728"/>
                <a:gd name="T39" fmla="*/ 2372 h 2394"/>
                <a:gd name="T40" fmla="*/ 260 w 728"/>
                <a:gd name="T41" fmla="*/ 2335 h 2394"/>
                <a:gd name="T42" fmla="*/ 240 w 728"/>
                <a:gd name="T43" fmla="*/ 2285 h 2394"/>
                <a:gd name="T44" fmla="*/ 233 w 728"/>
                <a:gd name="T45" fmla="*/ 2258 h 2394"/>
                <a:gd name="T46" fmla="*/ 222 w 728"/>
                <a:gd name="T47" fmla="*/ 2311 h 2394"/>
                <a:gd name="T48" fmla="*/ 192 w 728"/>
                <a:gd name="T49" fmla="*/ 2354 h 2394"/>
                <a:gd name="T50" fmla="*/ 149 w 728"/>
                <a:gd name="T51" fmla="*/ 2383 h 2394"/>
                <a:gd name="T52" fmla="*/ 96 w 728"/>
                <a:gd name="T53" fmla="*/ 2394 h 2394"/>
                <a:gd name="T54" fmla="*/ 43 w 728"/>
                <a:gd name="T55" fmla="*/ 2383 h 2394"/>
                <a:gd name="T56" fmla="*/ 0 w 728"/>
                <a:gd name="T57" fmla="*/ 2354 h 2394"/>
                <a:gd name="T58" fmla="*/ 39 w 728"/>
                <a:gd name="T59" fmla="*/ 1697 h 2394"/>
                <a:gd name="T60" fmla="*/ 109 w 728"/>
                <a:gd name="T61" fmla="*/ 1668 h 2394"/>
                <a:gd name="T62" fmla="*/ 168 w 728"/>
                <a:gd name="T63" fmla="*/ 1622 h 2394"/>
                <a:gd name="T64" fmla="*/ 210 w 728"/>
                <a:gd name="T65" fmla="*/ 1560 h 2394"/>
                <a:gd name="T66" fmla="*/ 234 w 728"/>
                <a:gd name="T67" fmla="*/ 1488 h 2394"/>
                <a:gd name="T68" fmla="*/ 236 w 728"/>
                <a:gd name="T69" fmla="*/ 208 h 2394"/>
                <a:gd name="T70" fmla="*/ 227 w 728"/>
                <a:gd name="T71" fmla="*/ 137 h 2394"/>
                <a:gd name="T72" fmla="*/ 199 w 728"/>
                <a:gd name="T73" fmla="*/ 74 h 2394"/>
                <a:gd name="T74" fmla="*/ 155 w 728"/>
                <a:gd name="T75" fmla="*/ 21 h 2394"/>
                <a:gd name="T76" fmla="*/ 438 w 728"/>
                <a:gd name="T77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8" h="2394">
                  <a:moveTo>
                    <a:pt x="476" y="0"/>
                  </a:moveTo>
                  <a:lnTo>
                    <a:pt x="510" y="0"/>
                  </a:lnTo>
                  <a:lnTo>
                    <a:pt x="561" y="0"/>
                  </a:lnTo>
                  <a:lnTo>
                    <a:pt x="579" y="0"/>
                  </a:lnTo>
                  <a:lnTo>
                    <a:pt x="591" y="0"/>
                  </a:lnTo>
                  <a:lnTo>
                    <a:pt x="594" y="0"/>
                  </a:lnTo>
                  <a:lnTo>
                    <a:pt x="594" y="1"/>
                  </a:lnTo>
                  <a:lnTo>
                    <a:pt x="621" y="4"/>
                  </a:lnTo>
                  <a:lnTo>
                    <a:pt x="647" y="12"/>
                  </a:lnTo>
                  <a:lnTo>
                    <a:pt x="669" y="25"/>
                  </a:lnTo>
                  <a:lnTo>
                    <a:pt x="689" y="42"/>
                  </a:lnTo>
                  <a:lnTo>
                    <a:pt x="705" y="61"/>
                  </a:lnTo>
                  <a:lnTo>
                    <a:pt x="717" y="84"/>
                  </a:lnTo>
                  <a:lnTo>
                    <a:pt x="725" y="110"/>
                  </a:lnTo>
                  <a:lnTo>
                    <a:pt x="728" y="137"/>
                  </a:lnTo>
                  <a:lnTo>
                    <a:pt x="728" y="1276"/>
                  </a:lnTo>
                  <a:lnTo>
                    <a:pt x="725" y="1305"/>
                  </a:lnTo>
                  <a:lnTo>
                    <a:pt x="717" y="1330"/>
                  </a:lnTo>
                  <a:lnTo>
                    <a:pt x="704" y="1353"/>
                  </a:lnTo>
                  <a:lnTo>
                    <a:pt x="688" y="1374"/>
                  </a:lnTo>
                  <a:lnTo>
                    <a:pt x="667" y="1390"/>
                  </a:lnTo>
                  <a:lnTo>
                    <a:pt x="645" y="1403"/>
                  </a:lnTo>
                  <a:lnTo>
                    <a:pt x="619" y="1410"/>
                  </a:lnTo>
                  <a:lnTo>
                    <a:pt x="592" y="1414"/>
                  </a:lnTo>
                  <a:lnTo>
                    <a:pt x="569" y="1411"/>
                  </a:lnTo>
                  <a:lnTo>
                    <a:pt x="547" y="1406"/>
                  </a:lnTo>
                  <a:lnTo>
                    <a:pt x="527" y="1397"/>
                  </a:lnTo>
                  <a:lnTo>
                    <a:pt x="509" y="1386"/>
                  </a:lnTo>
                  <a:lnTo>
                    <a:pt x="509" y="2258"/>
                  </a:lnTo>
                  <a:lnTo>
                    <a:pt x="506" y="2285"/>
                  </a:lnTo>
                  <a:lnTo>
                    <a:pt x="499" y="2311"/>
                  </a:lnTo>
                  <a:lnTo>
                    <a:pt x="486" y="2335"/>
                  </a:lnTo>
                  <a:lnTo>
                    <a:pt x="470" y="2354"/>
                  </a:lnTo>
                  <a:lnTo>
                    <a:pt x="449" y="2372"/>
                  </a:lnTo>
                  <a:lnTo>
                    <a:pt x="426" y="2383"/>
                  </a:lnTo>
                  <a:lnTo>
                    <a:pt x="401" y="2392"/>
                  </a:lnTo>
                  <a:lnTo>
                    <a:pt x="372" y="2394"/>
                  </a:lnTo>
                  <a:lnTo>
                    <a:pt x="345" y="2392"/>
                  </a:lnTo>
                  <a:lnTo>
                    <a:pt x="320" y="2383"/>
                  </a:lnTo>
                  <a:lnTo>
                    <a:pt x="297" y="2372"/>
                  </a:lnTo>
                  <a:lnTo>
                    <a:pt x="276" y="2354"/>
                  </a:lnTo>
                  <a:lnTo>
                    <a:pt x="260" y="2335"/>
                  </a:lnTo>
                  <a:lnTo>
                    <a:pt x="247" y="2311"/>
                  </a:lnTo>
                  <a:lnTo>
                    <a:pt x="240" y="2285"/>
                  </a:lnTo>
                  <a:lnTo>
                    <a:pt x="236" y="2258"/>
                  </a:lnTo>
                  <a:lnTo>
                    <a:pt x="233" y="2258"/>
                  </a:lnTo>
                  <a:lnTo>
                    <a:pt x="230" y="2285"/>
                  </a:lnTo>
                  <a:lnTo>
                    <a:pt x="222" y="2311"/>
                  </a:lnTo>
                  <a:lnTo>
                    <a:pt x="209" y="2335"/>
                  </a:lnTo>
                  <a:lnTo>
                    <a:pt x="192" y="2354"/>
                  </a:lnTo>
                  <a:lnTo>
                    <a:pt x="173" y="2372"/>
                  </a:lnTo>
                  <a:lnTo>
                    <a:pt x="149" y="2383"/>
                  </a:lnTo>
                  <a:lnTo>
                    <a:pt x="123" y="2392"/>
                  </a:lnTo>
                  <a:lnTo>
                    <a:pt x="96" y="2394"/>
                  </a:lnTo>
                  <a:lnTo>
                    <a:pt x="69" y="2392"/>
                  </a:lnTo>
                  <a:lnTo>
                    <a:pt x="43" y="2383"/>
                  </a:lnTo>
                  <a:lnTo>
                    <a:pt x="19" y="2372"/>
                  </a:lnTo>
                  <a:lnTo>
                    <a:pt x="0" y="2354"/>
                  </a:lnTo>
                  <a:lnTo>
                    <a:pt x="0" y="1702"/>
                  </a:lnTo>
                  <a:lnTo>
                    <a:pt x="39" y="1697"/>
                  </a:lnTo>
                  <a:lnTo>
                    <a:pt x="75" y="1685"/>
                  </a:lnTo>
                  <a:lnTo>
                    <a:pt x="109" y="1668"/>
                  </a:lnTo>
                  <a:lnTo>
                    <a:pt x="140" y="1648"/>
                  </a:lnTo>
                  <a:lnTo>
                    <a:pt x="168" y="1622"/>
                  </a:lnTo>
                  <a:lnTo>
                    <a:pt x="191" y="1593"/>
                  </a:lnTo>
                  <a:lnTo>
                    <a:pt x="210" y="1560"/>
                  </a:lnTo>
                  <a:lnTo>
                    <a:pt x="224" y="1526"/>
                  </a:lnTo>
                  <a:lnTo>
                    <a:pt x="234" y="1488"/>
                  </a:lnTo>
                  <a:lnTo>
                    <a:pt x="236" y="1448"/>
                  </a:lnTo>
                  <a:lnTo>
                    <a:pt x="236" y="208"/>
                  </a:lnTo>
                  <a:lnTo>
                    <a:pt x="234" y="172"/>
                  </a:lnTo>
                  <a:lnTo>
                    <a:pt x="227" y="137"/>
                  </a:lnTo>
                  <a:lnTo>
                    <a:pt x="215" y="105"/>
                  </a:lnTo>
                  <a:lnTo>
                    <a:pt x="199" y="74"/>
                  </a:lnTo>
                  <a:lnTo>
                    <a:pt x="178" y="46"/>
                  </a:lnTo>
                  <a:lnTo>
                    <a:pt x="155" y="21"/>
                  </a:lnTo>
                  <a:lnTo>
                    <a:pt x="128" y="0"/>
                  </a:lnTo>
                  <a:lnTo>
                    <a:pt x="438" y="0"/>
                  </a:lnTo>
                  <a:lnTo>
                    <a:pt x="4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7380568" y="3498996"/>
            <a:ext cx="253802" cy="294869"/>
            <a:chOff x="2593975" y="4225925"/>
            <a:chExt cx="490538" cy="569912"/>
          </a:xfrm>
          <a:solidFill>
            <a:schemeClr val="bg1"/>
          </a:solidFill>
        </p:grpSpPr>
        <p:sp>
          <p:nvSpPr>
            <p:cNvPr id="70" name="Freeform 18"/>
            <p:cNvSpPr/>
            <p:nvPr/>
          </p:nvSpPr>
          <p:spPr bwMode="auto">
            <a:xfrm>
              <a:off x="2773363" y="4384675"/>
              <a:ext cx="131763" cy="252412"/>
            </a:xfrm>
            <a:custGeom>
              <a:avLst/>
              <a:gdLst>
                <a:gd name="T0" fmla="*/ 445 w 827"/>
                <a:gd name="T1" fmla="*/ 0 h 1593"/>
                <a:gd name="T2" fmla="*/ 498 w 827"/>
                <a:gd name="T3" fmla="*/ 8 h 1593"/>
                <a:gd name="T4" fmla="*/ 515 w 827"/>
                <a:gd name="T5" fmla="*/ 47 h 1593"/>
                <a:gd name="T6" fmla="*/ 516 w 827"/>
                <a:gd name="T7" fmla="*/ 123 h 1593"/>
                <a:gd name="T8" fmla="*/ 525 w 827"/>
                <a:gd name="T9" fmla="*/ 163 h 1593"/>
                <a:gd name="T10" fmla="*/ 563 w 827"/>
                <a:gd name="T11" fmla="*/ 178 h 1593"/>
                <a:gd name="T12" fmla="*/ 691 w 827"/>
                <a:gd name="T13" fmla="*/ 207 h 1593"/>
                <a:gd name="T14" fmla="*/ 767 w 827"/>
                <a:gd name="T15" fmla="*/ 246 h 1593"/>
                <a:gd name="T16" fmla="*/ 771 w 827"/>
                <a:gd name="T17" fmla="*/ 287 h 1593"/>
                <a:gd name="T18" fmla="*/ 726 w 827"/>
                <a:gd name="T19" fmla="*/ 434 h 1593"/>
                <a:gd name="T20" fmla="*/ 700 w 827"/>
                <a:gd name="T21" fmla="*/ 455 h 1593"/>
                <a:gd name="T22" fmla="*/ 621 w 827"/>
                <a:gd name="T23" fmla="*/ 425 h 1593"/>
                <a:gd name="T24" fmla="*/ 473 w 827"/>
                <a:gd name="T25" fmla="*/ 396 h 1593"/>
                <a:gd name="T26" fmla="*/ 377 w 827"/>
                <a:gd name="T27" fmla="*/ 402 h 1593"/>
                <a:gd name="T28" fmla="*/ 315 w 827"/>
                <a:gd name="T29" fmla="*/ 437 h 1593"/>
                <a:gd name="T30" fmla="*/ 291 w 827"/>
                <a:gd name="T31" fmla="*/ 496 h 1593"/>
                <a:gd name="T32" fmla="*/ 314 w 827"/>
                <a:gd name="T33" fmla="*/ 557 h 1593"/>
                <a:gd name="T34" fmla="*/ 402 w 827"/>
                <a:gd name="T35" fmla="*/ 618 h 1593"/>
                <a:gd name="T36" fmla="*/ 572 w 827"/>
                <a:gd name="T37" fmla="*/ 691 h 1593"/>
                <a:gd name="T38" fmla="*/ 712 w 827"/>
                <a:gd name="T39" fmla="*/ 778 h 1593"/>
                <a:gd name="T40" fmla="*/ 791 w 827"/>
                <a:gd name="T41" fmla="*/ 886 h 1593"/>
                <a:gd name="T42" fmla="*/ 826 w 827"/>
                <a:gd name="T43" fmla="*/ 1009 h 1593"/>
                <a:gd name="T44" fmla="*/ 812 w 827"/>
                <a:gd name="T45" fmla="*/ 1137 h 1593"/>
                <a:gd name="T46" fmla="*/ 747 w 827"/>
                <a:gd name="T47" fmla="*/ 1256 h 1593"/>
                <a:gd name="T48" fmla="*/ 640 w 827"/>
                <a:gd name="T49" fmla="*/ 1345 h 1593"/>
                <a:gd name="T50" fmla="*/ 535 w 827"/>
                <a:gd name="T51" fmla="*/ 1387 h 1593"/>
                <a:gd name="T52" fmla="*/ 506 w 827"/>
                <a:gd name="T53" fmla="*/ 1423 h 1593"/>
                <a:gd name="T54" fmla="*/ 505 w 827"/>
                <a:gd name="T55" fmla="*/ 1545 h 1593"/>
                <a:gd name="T56" fmla="*/ 489 w 827"/>
                <a:gd name="T57" fmla="*/ 1585 h 1593"/>
                <a:gd name="T58" fmla="*/ 404 w 827"/>
                <a:gd name="T59" fmla="*/ 1593 h 1593"/>
                <a:gd name="T60" fmla="*/ 318 w 827"/>
                <a:gd name="T61" fmla="*/ 1584 h 1593"/>
                <a:gd name="T62" fmla="*/ 300 w 827"/>
                <a:gd name="T63" fmla="*/ 1542 h 1593"/>
                <a:gd name="T64" fmla="*/ 299 w 827"/>
                <a:gd name="T65" fmla="*/ 1446 h 1593"/>
                <a:gd name="T66" fmla="*/ 288 w 827"/>
                <a:gd name="T67" fmla="*/ 1413 h 1593"/>
                <a:gd name="T68" fmla="*/ 244 w 827"/>
                <a:gd name="T69" fmla="*/ 1401 h 1593"/>
                <a:gd name="T70" fmla="*/ 94 w 827"/>
                <a:gd name="T71" fmla="*/ 1365 h 1593"/>
                <a:gd name="T72" fmla="*/ 14 w 827"/>
                <a:gd name="T73" fmla="*/ 1325 h 1593"/>
                <a:gd name="T74" fmla="*/ 0 w 827"/>
                <a:gd name="T75" fmla="*/ 1293 h 1593"/>
                <a:gd name="T76" fmla="*/ 23 w 827"/>
                <a:gd name="T77" fmla="*/ 1198 h 1593"/>
                <a:gd name="T78" fmla="*/ 51 w 827"/>
                <a:gd name="T79" fmla="*/ 1113 h 1593"/>
                <a:gd name="T80" fmla="*/ 78 w 827"/>
                <a:gd name="T81" fmla="*/ 1102 h 1593"/>
                <a:gd name="T82" fmla="*/ 159 w 827"/>
                <a:gd name="T83" fmla="*/ 1137 h 1593"/>
                <a:gd name="T84" fmla="*/ 325 w 827"/>
                <a:gd name="T85" fmla="*/ 1180 h 1593"/>
                <a:gd name="T86" fmla="*/ 435 w 827"/>
                <a:gd name="T87" fmla="*/ 1173 h 1593"/>
                <a:gd name="T88" fmla="*/ 512 w 827"/>
                <a:gd name="T89" fmla="*/ 1132 h 1593"/>
                <a:gd name="T90" fmla="*/ 542 w 827"/>
                <a:gd name="T91" fmla="*/ 1070 h 1593"/>
                <a:gd name="T92" fmla="*/ 529 w 827"/>
                <a:gd name="T93" fmla="*/ 1004 h 1593"/>
                <a:gd name="T94" fmla="*/ 471 w 827"/>
                <a:gd name="T95" fmla="*/ 946 h 1593"/>
                <a:gd name="T96" fmla="*/ 369 w 827"/>
                <a:gd name="T97" fmla="*/ 898 h 1593"/>
                <a:gd name="T98" fmla="*/ 233 w 827"/>
                <a:gd name="T99" fmla="*/ 840 h 1593"/>
                <a:gd name="T100" fmla="*/ 126 w 827"/>
                <a:gd name="T101" fmla="*/ 772 h 1593"/>
                <a:gd name="T102" fmla="*/ 54 w 827"/>
                <a:gd name="T103" fmla="*/ 691 h 1593"/>
                <a:gd name="T104" fmla="*/ 15 w 827"/>
                <a:gd name="T105" fmla="*/ 591 h 1593"/>
                <a:gd name="T106" fmla="*/ 15 w 827"/>
                <a:gd name="T107" fmla="*/ 467 h 1593"/>
                <a:gd name="T108" fmla="*/ 58 w 827"/>
                <a:gd name="T109" fmla="*/ 351 h 1593"/>
                <a:gd name="T110" fmla="*/ 139 w 827"/>
                <a:gd name="T111" fmla="*/ 263 h 1593"/>
                <a:gd name="T112" fmla="*/ 254 w 827"/>
                <a:gd name="T113" fmla="*/ 203 h 1593"/>
                <a:gd name="T114" fmla="*/ 300 w 827"/>
                <a:gd name="T115" fmla="*/ 183 h 1593"/>
                <a:gd name="T116" fmla="*/ 314 w 827"/>
                <a:gd name="T117" fmla="*/ 156 h 1593"/>
                <a:gd name="T118" fmla="*/ 315 w 827"/>
                <a:gd name="T119" fmla="*/ 87 h 1593"/>
                <a:gd name="T120" fmla="*/ 320 w 827"/>
                <a:gd name="T121" fmla="*/ 21 h 1593"/>
                <a:gd name="T122" fmla="*/ 352 w 827"/>
                <a:gd name="T123" fmla="*/ 1 h 1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7" h="1593">
                  <a:moveTo>
                    <a:pt x="371" y="0"/>
                  </a:moveTo>
                  <a:lnTo>
                    <a:pt x="415" y="0"/>
                  </a:lnTo>
                  <a:lnTo>
                    <a:pt x="445" y="0"/>
                  </a:lnTo>
                  <a:lnTo>
                    <a:pt x="468" y="1"/>
                  </a:lnTo>
                  <a:lnTo>
                    <a:pt x="485" y="3"/>
                  </a:lnTo>
                  <a:lnTo>
                    <a:pt x="498" y="8"/>
                  </a:lnTo>
                  <a:lnTo>
                    <a:pt x="506" y="17"/>
                  </a:lnTo>
                  <a:lnTo>
                    <a:pt x="512" y="29"/>
                  </a:lnTo>
                  <a:lnTo>
                    <a:pt x="515" y="47"/>
                  </a:lnTo>
                  <a:lnTo>
                    <a:pt x="516" y="70"/>
                  </a:lnTo>
                  <a:lnTo>
                    <a:pt x="516" y="99"/>
                  </a:lnTo>
                  <a:lnTo>
                    <a:pt x="516" y="123"/>
                  </a:lnTo>
                  <a:lnTo>
                    <a:pt x="517" y="141"/>
                  </a:lnTo>
                  <a:lnTo>
                    <a:pt x="519" y="154"/>
                  </a:lnTo>
                  <a:lnTo>
                    <a:pt x="525" y="163"/>
                  </a:lnTo>
                  <a:lnTo>
                    <a:pt x="533" y="169"/>
                  </a:lnTo>
                  <a:lnTo>
                    <a:pt x="545" y="173"/>
                  </a:lnTo>
                  <a:lnTo>
                    <a:pt x="563" y="178"/>
                  </a:lnTo>
                  <a:lnTo>
                    <a:pt x="586" y="181"/>
                  </a:lnTo>
                  <a:lnTo>
                    <a:pt x="640" y="192"/>
                  </a:lnTo>
                  <a:lnTo>
                    <a:pt x="691" y="207"/>
                  </a:lnTo>
                  <a:lnTo>
                    <a:pt x="742" y="228"/>
                  </a:lnTo>
                  <a:lnTo>
                    <a:pt x="756" y="236"/>
                  </a:lnTo>
                  <a:lnTo>
                    <a:pt x="767" y="246"/>
                  </a:lnTo>
                  <a:lnTo>
                    <a:pt x="772" y="258"/>
                  </a:lnTo>
                  <a:lnTo>
                    <a:pt x="775" y="271"/>
                  </a:lnTo>
                  <a:lnTo>
                    <a:pt x="771" y="287"/>
                  </a:lnTo>
                  <a:lnTo>
                    <a:pt x="753" y="352"/>
                  </a:lnTo>
                  <a:lnTo>
                    <a:pt x="733" y="416"/>
                  </a:lnTo>
                  <a:lnTo>
                    <a:pt x="726" y="434"/>
                  </a:lnTo>
                  <a:lnTo>
                    <a:pt x="720" y="446"/>
                  </a:lnTo>
                  <a:lnTo>
                    <a:pt x="711" y="452"/>
                  </a:lnTo>
                  <a:lnTo>
                    <a:pt x="700" y="455"/>
                  </a:lnTo>
                  <a:lnTo>
                    <a:pt x="686" y="451"/>
                  </a:lnTo>
                  <a:lnTo>
                    <a:pt x="668" y="445"/>
                  </a:lnTo>
                  <a:lnTo>
                    <a:pt x="621" y="425"/>
                  </a:lnTo>
                  <a:lnTo>
                    <a:pt x="573" y="410"/>
                  </a:lnTo>
                  <a:lnTo>
                    <a:pt x="524" y="400"/>
                  </a:lnTo>
                  <a:lnTo>
                    <a:pt x="473" y="396"/>
                  </a:lnTo>
                  <a:lnTo>
                    <a:pt x="422" y="396"/>
                  </a:lnTo>
                  <a:lnTo>
                    <a:pt x="399" y="398"/>
                  </a:lnTo>
                  <a:lnTo>
                    <a:pt x="377" y="402"/>
                  </a:lnTo>
                  <a:lnTo>
                    <a:pt x="356" y="409"/>
                  </a:lnTo>
                  <a:lnTo>
                    <a:pt x="333" y="422"/>
                  </a:lnTo>
                  <a:lnTo>
                    <a:pt x="315" y="437"/>
                  </a:lnTo>
                  <a:lnTo>
                    <a:pt x="302" y="456"/>
                  </a:lnTo>
                  <a:lnTo>
                    <a:pt x="295" y="475"/>
                  </a:lnTo>
                  <a:lnTo>
                    <a:pt x="291" y="496"/>
                  </a:lnTo>
                  <a:lnTo>
                    <a:pt x="293" y="517"/>
                  </a:lnTo>
                  <a:lnTo>
                    <a:pt x="301" y="538"/>
                  </a:lnTo>
                  <a:lnTo>
                    <a:pt x="314" y="557"/>
                  </a:lnTo>
                  <a:lnTo>
                    <a:pt x="333" y="575"/>
                  </a:lnTo>
                  <a:lnTo>
                    <a:pt x="366" y="598"/>
                  </a:lnTo>
                  <a:lnTo>
                    <a:pt x="402" y="618"/>
                  </a:lnTo>
                  <a:lnTo>
                    <a:pt x="440" y="635"/>
                  </a:lnTo>
                  <a:lnTo>
                    <a:pt x="506" y="662"/>
                  </a:lnTo>
                  <a:lnTo>
                    <a:pt x="572" y="691"/>
                  </a:lnTo>
                  <a:lnTo>
                    <a:pt x="635" y="724"/>
                  </a:lnTo>
                  <a:lnTo>
                    <a:pt x="676" y="749"/>
                  </a:lnTo>
                  <a:lnTo>
                    <a:pt x="712" y="778"/>
                  </a:lnTo>
                  <a:lnTo>
                    <a:pt x="743" y="811"/>
                  </a:lnTo>
                  <a:lnTo>
                    <a:pt x="770" y="847"/>
                  </a:lnTo>
                  <a:lnTo>
                    <a:pt x="791" y="886"/>
                  </a:lnTo>
                  <a:lnTo>
                    <a:pt x="808" y="925"/>
                  </a:lnTo>
                  <a:lnTo>
                    <a:pt x="819" y="967"/>
                  </a:lnTo>
                  <a:lnTo>
                    <a:pt x="826" y="1009"/>
                  </a:lnTo>
                  <a:lnTo>
                    <a:pt x="827" y="1052"/>
                  </a:lnTo>
                  <a:lnTo>
                    <a:pt x="822" y="1095"/>
                  </a:lnTo>
                  <a:lnTo>
                    <a:pt x="812" y="1137"/>
                  </a:lnTo>
                  <a:lnTo>
                    <a:pt x="796" y="1179"/>
                  </a:lnTo>
                  <a:lnTo>
                    <a:pt x="775" y="1218"/>
                  </a:lnTo>
                  <a:lnTo>
                    <a:pt x="747" y="1256"/>
                  </a:lnTo>
                  <a:lnTo>
                    <a:pt x="715" y="1290"/>
                  </a:lnTo>
                  <a:lnTo>
                    <a:pt x="679" y="1320"/>
                  </a:lnTo>
                  <a:lnTo>
                    <a:pt x="640" y="1345"/>
                  </a:lnTo>
                  <a:lnTo>
                    <a:pt x="598" y="1366"/>
                  </a:lnTo>
                  <a:lnTo>
                    <a:pt x="553" y="1380"/>
                  </a:lnTo>
                  <a:lnTo>
                    <a:pt x="535" y="1387"/>
                  </a:lnTo>
                  <a:lnTo>
                    <a:pt x="521" y="1396"/>
                  </a:lnTo>
                  <a:lnTo>
                    <a:pt x="512" y="1407"/>
                  </a:lnTo>
                  <a:lnTo>
                    <a:pt x="506" y="1423"/>
                  </a:lnTo>
                  <a:lnTo>
                    <a:pt x="505" y="1442"/>
                  </a:lnTo>
                  <a:lnTo>
                    <a:pt x="506" y="1493"/>
                  </a:lnTo>
                  <a:lnTo>
                    <a:pt x="505" y="1545"/>
                  </a:lnTo>
                  <a:lnTo>
                    <a:pt x="504" y="1562"/>
                  </a:lnTo>
                  <a:lnTo>
                    <a:pt x="497" y="1575"/>
                  </a:lnTo>
                  <a:lnTo>
                    <a:pt x="489" y="1585"/>
                  </a:lnTo>
                  <a:lnTo>
                    <a:pt x="475" y="1590"/>
                  </a:lnTo>
                  <a:lnTo>
                    <a:pt x="459" y="1593"/>
                  </a:lnTo>
                  <a:lnTo>
                    <a:pt x="404" y="1593"/>
                  </a:lnTo>
                  <a:lnTo>
                    <a:pt x="348" y="1593"/>
                  </a:lnTo>
                  <a:lnTo>
                    <a:pt x="331" y="1590"/>
                  </a:lnTo>
                  <a:lnTo>
                    <a:pt x="318" y="1584"/>
                  </a:lnTo>
                  <a:lnTo>
                    <a:pt x="308" y="1574"/>
                  </a:lnTo>
                  <a:lnTo>
                    <a:pt x="302" y="1559"/>
                  </a:lnTo>
                  <a:lnTo>
                    <a:pt x="300" y="1542"/>
                  </a:lnTo>
                  <a:lnTo>
                    <a:pt x="300" y="1505"/>
                  </a:lnTo>
                  <a:lnTo>
                    <a:pt x="299" y="1466"/>
                  </a:lnTo>
                  <a:lnTo>
                    <a:pt x="299" y="1446"/>
                  </a:lnTo>
                  <a:lnTo>
                    <a:pt x="298" y="1431"/>
                  </a:lnTo>
                  <a:lnTo>
                    <a:pt x="293" y="1421"/>
                  </a:lnTo>
                  <a:lnTo>
                    <a:pt x="288" y="1413"/>
                  </a:lnTo>
                  <a:lnTo>
                    <a:pt x="278" y="1407"/>
                  </a:lnTo>
                  <a:lnTo>
                    <a:pt x="264" y="1404"/>
                  </a:lnTo>
                  <a:lnTo>
                    <a:pt x="244" y="1401"/>
                  </a:lnTo>
                  <a:lnTo>
                    <a:pt x="193" y="1392"/>
                  </a:lnTo>
                  <a:lnTo>
                    <a:pt x="142" y="1380"/>
                  </a:lnTo>
                  <a:lnTo>
                    <a:pt x="94" y="1365"/>
                  </a:lnTo>
                  <a:lnTo>
                    <a:pt x="46" y="1345"/>
                  </a:lnTo>
                  <a:lnTo>
                    <a:pt x="28" y="1335"/>
                  </a:lnTo>
                  <a:lnTo>
                    <a:pt x="14" y="1325"/>
                  </a:lnTo>
                  <a:lnTo>
                    <a:pt x="5" y="1317"/>
                  </a:lnTo>
                  <a:lnTo>
                    <a:pt x="1" y="1306"/>
                  </a:lnTo>
                  <a:lnTo>
                    <a:pt x="0" y="1293"/>
                  </a:lnTo>
                  <a:lnTo>
                    <a:pt x="2" y="1277"/>
                  </a:lnTo>
                  <a:lnTo>
                    <a:pt x="6" y="1256"/>
                  </a:lnTo>
                  <a:lnTo>
                    <a:pt x="23" y="1198"/>
                  </a:lnTo>
                  <a:lnTo>
                    <a:pt x="39" y="1142"/>
                  </a:lnTo>
                  <a:lnTo>
                    <a:pt x="45" y="1125"/>
                  </a:lnTo>
                  <a:lnTo>
                    <a:pt x="51" y="1113"/>
                  </a:lnTo>
                  <a:lnTo>
                    <a:pt x="58" y="1105"/>
                  </a:lnTo>
                  <a:lnTo>
                    <a:pt x="67" y="1102"/>
                  </a:lnTo>
                  <a:lnTo>
                    <a:pt x="78" y="1102"/>
                  </a:lnTo>
                  <a:lnTo>
                    <a:pt x="90" y="1107"/>
                  </a:lnTo>
                  <a:lnTo>
                    <a:pt x="106" y="1113"/>
                  </a:lnTo>
                  <a:lnTo>
                    <a:pt x="159" y="1137"/>
                  </a:lnTo>
                  <a:lnTo>
                    <a:pt x="212" y="1157"/>
                  </a:lnTo>
                  <a:lnTo>
                    <a:pt x="268" y="1170"/>
                  </a:lnTo>
                  <a:lnTo>
                    <a:pt x="325" y="1180"/>
                  </a:lnTo>
                  <a:lnTo>
                    <a:pt x="363" y="1182"/>
                  </a:lnTo>
                  <a:lnTo>
                    <a:pt x="399" y="1180"/>
                  </a:lnTo>
                  <a:lnTo>
                    <a:pt x="435" y="1173"/>
                  </a:lnTo>
                  <a:lnTo>
                    <a:pt x="469" y="1161"/>
                  </a:lnTo>
                  <a:lnTo>
                    <a:pt x="493" y="1148"/>
                  </a:lnTo>
                  <a:lnTo>
                    <a:pt x="512" y="1132"/>
                  </a:lnTo>
                  <a:lnTo>
                    <a:pt x="527" y="1113"/>
                  </a:lnTo>
                  <a:lnTo>
                    <a:pt x="537" y="1092"/>
                  </a:lnTo>
                  <a:lnTo>
                    <a:pt x="542" y="1070"/>
                  </a:lnTo>
                  <a:lnTo>
                    <a:pt x="542" y="1049"/>
                  </a:lnTo>
                  <a:lnTo>
                    <a:pt x="539" y="1026"/>
                  </a:lnTo>
                  <a:lnTo>
                    <a:pt x="529" y="1004"/>
                  </a:lnTo>
                  <a:lnTo>
                    <a:pt x="516" y="983"/>
                  </a:lnTo>
                  <a:lnTo>
                    <a:pt x="496" y="964"/>
                  </a:lnTo>
                  <a:lnTo>
                    <a:pt x="471" y="946"/>
                  </a:lnTo>
                  <a:lnTo>
                    <a:pt x="444" y="929"/>
                  </a:lnTo>
                  <a:lnTo>
                    <a:pt x="414" y="916"/>
                  </a:lnTo>
                  <a:lnTo>
                    <a:pt x="369" y="898"/>
                  </a:lnTo>
                  <a:lnTo>
                    <a:pt x="323" y="879"/>
                  </a:lnTo>
                  <a:lnTo>
                    <a:pt x="278" y="860"/>
                  </a:lnTo>
                  <a:lnTo>
                    <a:pt x="233" y="840"/>
                  </a:lnTo>
                  <a:lnTo>
                    <a:pt x="189" y="816"/>
                  </a:lnTo>
                  <a:lnTo>
                    <a:pt x="157" y="795"/>
                  </a:lnTo>
                  <a:lnTo>
                    <a:pt x="126" y="772"/>
                  </a:lnTo>
                  <a:lnTo>
                    <a:pt x="98" y="747"/>
                  </a:lnTo>
                  <a:lnTo>
                    <a:pt x="74" y="720"/>
                  </a:lnTo>
                  <a:lnTo>
                    <a:pt x="54" y="691"/>
                  </a:lnTo>
                  <a:lnTo>
                    <a:pt x="37" y="660"/>
                  </a:lnTo>
                  <a:lnTo>
                    <a:pt x="24" y="627"/>
                  </a:lnTo>
                  <a:lnTo>
                    <a:pt x="15" y="591"/>
                  </a:lnTo>
                  <a:lnTo>
                    <a:pt x="10" y="553"/>
                  </a:lnTo>
                  <a:lnTo>
                    <a:pt x="10" y="513"/>
                  </a:lnTo>
                  <a:lnTo>
                    <a:pt x="15" y="467"/>
                  </a:lnTo>
                  <a:lnTo>
                    <a:pt x="25" y="425"/>
                  </a:lnTo>
                  <a:lnTo>
                    <a:pt x="39" y="386"/>
                  </a:lnTo>
                  <a:lnTo>
                    <a:pt x="58" y="351"/>
                  </a:lnTo>
                  <a:lnTo>
                    <a:pt x="81" y="318"/>
                  </a:lnTo>
                  <a:lnTo>
                    <a:pt x="108" y="289"/>
                  </a:lnTo>
                  <a:lnTo>
                    <a:pt x="139" y="263"/>
                  </a:lnTo>
                  <a:lnTo>
                    <a:pt x="174" y="240"/>
                  </a:lnTo>
                  <a:lnTo>
                    <a:pt x="212" y="220"/>
                  </a:lnTo>
                  <a:lnTo>
                    <a:pt x="254" y="203"/>
                  </a:lnTo>
                  <a:lnTo>
                    <a:pt x="274" y="195"/>
                  </a:lnTo>
                  <a:lnTo>
                    <a:pt x="289" y="190"/>
                  </a:lnTo>
                  <a:lnTo>
                    <a:pt x="300" y="183"/>
                  </a:lnTo>
                  <a:lnTo>
                    <a:pt x="308" y="177"/>
                  </a:lnTo>
                  <a:lnTo>
                    <a:pt x="312" y="168"/>
                  </a:lnTo>
                  <a:lnTo>
                    <a:pt x="314" y="156"/>
                  </a:lnTo>
                  <a:lnTo>
                    <a:pt x="315" y="141"/>
                  </a:lnTo>
                  <a:lnTo>
                    <a:pt x="315" y="120"/>
                  </a:lnTo>
                  <a:lnTo>
                    <a:pt x="315" y="87"/>
                  </a:lnTo>
                  <a:lnTo>
                    <a:pt x="315" y="56"/>
                  </a:lnTo>
                  <a:lnTo>
                    <a:pt x="316" y="36"/>
                  </a:lnTo>
                  <a:lnTo>
                    <a:pt x="320" y="21"/>
                  </a:lnTo>
                  <a:lnTo>
                    <a:pt x="326" y="10"/>
                  </a:lnTo>
                  <a:lnTo>
                    <a:pt x="336" y="5"/>
                  </a:lnTo>
                  <a:lnTo>
                    <a:pt x="352" y="1"/>
                  </a:lnTo>
                  <a:lnTo>
                    <a:pt x="3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" name="Freeform 19"/>
            <p:cNvSpPr>
              <a:spLocks noEditPoints="1"/>
            </p:cNvSpPr>
            <p:nvPr/>
          </p:nvSpPr>
          <p:spPr bwMode="auto">
            <a:xfrm>
              <a:off x="2593975" y="4225925"/>
              <a:ext cx="490538" cy="569912"/>
            </a:xfrm>
            <a:custGeom>
              <a:avLst/>
              <a:gdLst>
                <a:gd name="T0" fmla="*/ 1277 w 3088"/>
                <a:gd name="T1" fmla="*/ 663 h 3592"/>
                <a:gd name="T2" fmla="*/ 955 w 3088"/>
                <a:gd name="T3" fmla="*/ 791 h 3592"/>
                <a:gd name="T4" fmla="*/ 689 w 3088"/>
                <a:gd name="T5" fmla="*/ 1004 h 3592"/>
                <a:gd name="T6" fmla="*/ 496 w 3088"/>
                <a:gd name="T7" fmla="*/ 1284 h 3592"/>
                <a:gd name="T8" fmla="*/ 391 w 3088"/>
                <a:gd name="T9" fmla="*/ 1617 h 3592"/>
                <a:gd name="T10" fmla="*/ 391 w 3088"/>
                <a:gd name="T11" fmla="*/ 1976 h 3592"/>
                <a:gd name="T12" fmla="*/ 496 w 3088"/>
                <a:gd name="T13" fmla="*/ 2308 h 3592"/>
                <a:gd name="T14" fmla="*/ 689 w 3088"/>
                <a:gd name="T15" fmla="*/ 2589 h 3592"/>
                <a:gd name="T16" fmla="*/ 955 w 3088"/>
                <a:gd name="T17" fmla="*/ 2801 h 3592"/>
                <a:gd name="T18" fmla="*/ 1277 w 3088"/>
                <a:gd name="T19" fmla="*/ 2929 h 3592"/>
                <a:gd name="T20" fmla="*/ 1630 w 3088"/>
                <a:gd name="T21" fmla="*/ 2958 h 3592"/>
                <a:gd name="T22" fmla="*/ 1959 w 3088"/>
                <a:gd name="T23" fmla="*/ 2884 h 3592"/>
                <a:gd name="T24" fmla="*/ 2246 w 3088"/>
                <a:gd name="T25" fmla="*/ 2726 h 3592"/>
                <a:gd name="T26" fmla="*/ 2475 w 3088"/>
                <a:gd name="T27" fmla="*/ 2497 h 3592"/>
                <a:gd name="T28" fmla="*/ 2634 w 3088"/>
                <a:gd name="T29" fmla="*/ 2211 h 3592"/>
                <a:gd name="T30" fmla="*/ 2706 w 3088"/>
                <a:gd name="T31" fmla="*/ 1883 h 3592"/>
                <a:gd name="T32" fmla="*/ 2679 w 3088"/>
                <a:gd name="T33" fmla="*/ 1529 h 3592"/>
                <a:gd name="T34" fmla="*/ 2551 w 3088"/>
                <a:gd name="T35" fmla="*/ 1208 h 3592"/>
                <a:gd name="T36" fmla="*/ 2337 w 3088"/>
                <a:gd name="T37" fmla="*/ 944 h 3592"/>
                <a:gd name="T38" fmla="*/ 2057 w 3088"/>
                <a:gd name="T39" fmla="*/ 750 h 3592"/>
                <a:gd name="T40" fmla="*/ 1725 w 3088"/>
                <a:gd name="T41" fmla="*/ 646 h 3592"/>
                <a:gd name="T42" fmla="*/ 1557 w 3088"/>
                <a:gd name="T43" fmla="*/ 1 h 3592"/>
                <a:gd name="T44" fmla="*/ 1621 w 3088"/>
                <a:gd name="T45" fmla="*/ 39 h 3592"/>
                <a:gd name="T46" fmla="*/ 2010 w 3088"/>
                <a:gd name="T47" fmla="*/ 278 h 3592"/>
                <a:gd name="T48" fmla="*/ 2427 w 3088"/>
                <a:gd name="T49" fmla="*/ 456 h 3592"/>
                <a:gd name="T50" fmla="*/ 2828 w 3088"/>
                <a:gd name="T51" fmla="*/ 546 h 3592"/>
                <a:gd name="T52" fmla="*/ 3051 w 3088"/>
                <a:gd name="T53" fmla="*/ 577 h 3592"/>
                <a:gd name="T54" fmla="*/ 3087 w 3088"/>
                <a:gd name="T55" fmla="*/ 630 h 3592"/>
                <a:gd name="T56" fmla="*/ 3086 w 3088"/>
                <a:gd name="T57" fmla="*/ 1810 h 3592"/>
                <a:gd name="T58" fmla="*/ 3046 w 3088"/>
                <a:gd name="T59" fmla="*/ 2262 h 3592"/>
                <a:gd name="T60" fmla="*/ 2938 w 3088"/>
                <a:gd name="T61" fmla="*/ 2537 h 3592"/>
                <a:gd name="T62" fmla="*/ 2757 w 3088"/>
                <a:gd name="T63" fmla="*/ 2805 h 3592"/>
                <a:gd name="T64" fmla="*/ 2484 w 3088"/>
                <a:gd name="T65" fmla="*/ 3078 h 3592"/>
                <a:gd name="T66" fmla="*/ 2171 w 3088"/>
                <a:gd name="T67" fmla="*/ 3300 h 3592"/>
                <a:gd name="T68" fmla="*/ 1796 w 3088"/>
                <a:gd name="T69" fmla="*/ 3494 h 3592"/>
                <a:gd name="T70" fmla="*/ 1549 w 3088"/>
                <a:gd name="T71" fmla="*/ 3592 h 3592"/>
                <a:gd name="T72" fmla="*/ 1296 w 3088"/>
                <a:gd name="T73" fmla="*/ 3499 h 3592"/>
                <a:gd name="T74" fmla="*/ 891 w 3088"/>
                <a:gd name="T75" fmla="*/ 3284 h 3592"/>
                <a:gd name="T76" fmla="*/ 525 w 3088"/>
                <a:gd name="T77" fmla="*/ 3005 h 3592"/>
                <a:gd name="T78" fmla="*/ 282 w 3088"/>
                <a:gd name="T79" fmla="*/ 2741 h 3592"/>
                <a:gd name="T80" fmla="*/ 118 w 3088"/>
                <a:gd name="T81" fmla="*/ 2469 h 3592"/>
                <a:gd name="T82" fmla="*/ 25 w 3088"/>
                <a:gd name="T83" fmla="*/ 2161 h 3592"/>
                <a:gd name="T84" fmla="*/ 0 w 3088"/>
                <a:gd name="T85" fmla="*/ 1506 h 3592"/>
                <a:gd name="T86" fmla="*/ 3 w 3088"/>
                <a:gd name="T87" fmla="*/ 621 h 3592"/>
                <a:gd name="T88" fmla="*/ 44 w 3088"/>
                <a:gd name="T89" fmla="*/ 575 h 3592"/>
                <a:gd name="T90" fmla="*/ 324 w 3088"/>
                <a:gd name="T91" fmla="*/ 541 h 3592"/>
                <a:gd name="T92" fmla="*/ 764 w 3088"/>
                <a:gd name="T93" fmla="*/ 420 h 3592"/>
                <a:gd name="T94" fmla="*/ 1176 w 3088"/>
                <a:gd name="T95" fmla="*/ 224 h 3592"/>
                <a:gd name="T96" fmla="*/ 1489 w 3088"/>
                <a:gd name="T97" fmla="*/ 24 h 3592"/>
                <a:gd name="T98" fmla="*/ 1545 w 3088"/>
                <a:gd name="T99" fmla="*/ 0 h 3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88" h="3592">
                  <a:moveTo>
                    <a:pt x="1544" y="632"/>
                  </a:moveTo>
                  <a:lnTo>
                    <a:pt x="1453" y="635"/>
                  </a:lnTo>
                  <a:lnTo>
                    <a:pt x="1363" y="646"/>
                  </a:lnTo>
                  <a:lnTo>
                    <a:pt x="1277" y="663"/>
                  </a:lnTo>
                  <a:lnTo>
                    <a:pt x="1192" y="686"/>
                  </a:lnTo>
                  <a:lnTo>
                    <a:pt x="1110" y="715"/>
                  </a:lnTo>
                  <a:lnTo>
                    <a:pt x="1031" y="750"/>
                  </a:lnTo>
                  <a:lnTo>
                    <a:pt x="955" y="791"/>
                  </a:lnTo>
                  <a:lnTo>
                    <a:pt x="883" y="837"/>
                  </a:lnTo>
                  <a:lnTo>
                    <a:pt x="814" y="888"/>
                  </a:lnTo>
                  <a:lnTo>
                    <a:pt x="749" y="944"/>
                  </a:lnTo>
                  <a:lnTo>
                    <a:pt x="689" y="1004"/>
                  </a:lnTo>
                  <a:lnTo>
                    <a:pt x="634" y="1068"/>
                  </a:lnTo>
                  <a:lnTo>
                    <a:pt x="583" y="1136"/>
                  </a:lnTo>
                  <a:lnTo>
                    <a:pt x="537" y="1208"/>
                  </a:lnTo>
                  <a:lnTo>
                    <a:pt x="496" y="1284"/>
                  </a:lnTo>
                  <a:lnTo>
                    <a:pt x="461" y="1363"/>
                  </a:lnTo>
                  <a:lnTo>
                    <a:pt x="432" y="1445"/>
                  </a:lnTo>
                  <a:lnTo>
                    <a:pt x="409" y="1529"/>
                  </a:lnTo>
                  <a:lnTo>
                    <a:pt x="391" y="1617"/>
                  </a:lnTo>
                  <a:lnTo>
                    <a:pt x="381" y="1705"/>
                  </a:lnTo>
                  <a:lnTo>
                    <a:pt x="378" y="1796"/>
                  </a:lnTo>
                  <a:lnTo>
                    <a:pt x="381" y="1887"/>
                  </a:lnTo>
                  <a:lnTo>
                    <a:pt x="391" y="1976"/>
                  </a:lnTo>
                  <a:lnTo>
                    <a:pt x="409" y="2063"/>
                  </a:lnTo>
                  <a:lnTo>
                    <a:pt x="432" y="2148"/>
                  </a:lnTo>
                  <a:lnTo>
                    <a:pt x="461" y="2229"/>
                  </a:lnTo>
                  <a:lnTo>
                    <a:pt x="496" y="2308"/>
                  </a:lnTo>
                  <a:lnTo>
                    <a:pt x="537" y="2383"/>
                  </a:lnTo>
                  <a:lnTo>
                    <a:pt x="583" y="2456"/>
                  </a:lnTo>
                  <a:lnTo>
                    <a:pt x="634" y="2524"/>
                  </a:lnTo>
                  <a:lnTo>
                    <a:pt x="689" y="2589"/>
                  </a:lnTo>
                  <a:lnTo>
                    <a:pt x="749" y="2649"/>
                  </a:lnTo>
                  <a:lnTo>
                    <a:pt x="814" y="2705"/>
                  </a:lnTo>
                  <a:lnTo>
                    <a:pt x="883" y="2755"/>
                  </a:lnTo>
                  <a:lnTo>
                    <a:pt x="955" y="2801"/>
                  </a:lnTo>
                  <a:lnTo>
                    <a:pt x="1031" y="2842"/>
                  </a:lnTo>
                  <a:lnTo>
                    <a:pt x="1110" y="2877"/>
                  </a:lnTo>
                  <a:lnTo>
                    <a:pt x="1192" y="2906"/>
                  </a:lnTo>
                  <a:lnTo>
                    <a:pt x="1277" y="2929"/>
                  </a:lnTo>
                  <a:lnTo>
                    <a:pt x="1363" y="2947"/>
                  </a:lnTo>
                  <a:lnTo>
                    <a:pt x="1453" y="2957"/>
                  </a:lnTo>
                  <a:lnTo>
                    <a:pt x="1544" y="2961"/>
                  </a:lnTo>
                  <a:lnTo>
                    <a:pt x="1630" y="2958"/>
                  </a:lnTo>
                  <a:lnTo>
                    <a:pt x="1716" y="2948"/>
                  </a:lnTo>
                  <a:lnTo>
                    <a:pt x="1799" y="2933"/>
                  </a:lnTo>
                  <a:lnTo>
                    <a:pt x="1881" y="2911"/>
                  </a:lnTo>
                  <a:lnTo>
                    <a:pt x="1959" y="2884"/>
                  </a:lnTo>
                  <a:lnTo>
                    <a:pt x="2036" y="2853"/>
                  </a:lnTo>
                  <a:lnTo>
                    <a:pt x="2109" y="2815"/>
                  </a:lnTo>
                  <a:lnTo>
                    <a:pt x="2179" y="2773"/>
                  </a:lnTo>
                  <a:lnTo>
                    <a:pt x="2246" y="2726"/>
                  </a:lnTo>
                  <a:lnTo>
                    <a:pt x="2309" y="2674"/>
                  </a:lnTo>
                  <a:lnTo>
                    <a:pt x="2369" y="2620"/>
                  </a:lnTo>
                  <a:lnTo>
                    <a:pt x="2424" y="2559"/>
                  </a:lnTo>
                  <a:lnTo>
                    <a:pt x="2475" y="2497"/>
                  </a:lnTo>
                  <a:lnTo>
                    <a:pt x="2522" y="2430"/>
                  </a:lnTo>
                  <a:lnTo>
                    <a:pt x="2564" y="2360"/>
                  </a:lnTo>
                  <a:lnTo>
                    <a:pt x="2601" y="2287"/>
                  </a:lnTo>
                  <a:lnTo>
                    <a:pt x="2634" y="2211"/>
                  </a:lnTo>
                  <a:lnTo>
                    <a:pt x="2660" y="2133"/>
                  </a:lnTo>
                  <a:lnTo>
                    <a:pt x="2682" y="2052"/>
                  </a:lnTo>
                  <a:lnTo>
                    <a:pt x="2698" y="1969"/>
                  </a:lnTo>
                  <a:lnTo>
                    <a:pt x="2706" y="1883"/>
                  </a:lnTo>
                  <a:lnTo>
                    <a:pt x="2710" y="1796"/>
                  </a:lnTo>
                  <a:lnTo>
                    <a:pt x="2706" y="1705"/>
                  </a:lnTo>
                  <a:lnTo>
                    <a:pt x="2697" y="1617"/>
                  </a:lnTo>
                  <a:lnTo>
                    <a:pt x="2679" y="1529"/>
                  </a:lnTo>
                  <a:lnTo>
                    <a:pt x="2656" y="1445"/>
                  </a:lnTo>
                  <a:lnTo>
                    <a:pt x="2627" y="1363"/>
                  </a:lnTo>
                  <a:lnTo>
                    <a:pt x="2591" y="1284"/>
                  </a:lnTo>
                  <a:lnTo>
                    <a:pt x="2551" y="1208"/>
                  </a:lnTo>
                  <a:lnTo>
                    <a:pt x="2505" y="1136"/>
                  </a:lnTo>
                  <a:lnTo>
                    <a:pt x="2453" y="1068"/>
                  </a:lnTo>
                  <a:lnTo>
                    <a:pt x="2397" y="1004"/>
                  </a:lnTo>
                  <a:lnTo>
                    <a:pt x="2337" y="944"/>
                  </a:lnTo>
                  <a:lnTo>
                    <a:pt x="2274" y="888"/>
                  </a:lnTo>
                  <a:lnTo>
                    <a:pt x="2205" y="837"/>
                  </a:lnTo>
                  <a:lnTo>
                    <a:pt x="2132" y="791"/>
                  </a:lnTo>
                  <a:lnTo>
                    <a:pt x="2057" y="750"/>
                  </a:lnTo>
                  <a:lnTo>
                    <a:pt x="1978" y="715"/>
                  </a:lnTo>
                  <a:lnTo>
                    <a:pt x="1896" y="686"/>
                  </a:lnTo>
                  <a:lnTo>
                    <a:pt x="1811" y="663"/>
                  </a:lnTo>
                  <a:lnTo>
                    <a:pt x="1725" y="646"/>
                  </a:lnTo>
                  <a:lnTo>
                    <a:pt x="1635" y="635"/>
                  </a:lnTo>
                  <a:lnTo>
                    <a:pt x="1544" y="632"/>
                  </a:lnTo>
                  <a:close/>
                  <a:moveTo>
                    <a:pt x="1545" y="0"/>
                  </a:moveTo>
                  <a:lnTo>
                    <a:pt x="1557" y="1"/>
                  </a:lnTo>
                  <a:lnTo>
                    <a:pt x="1569" y="6"/>
                  </a:lnTo>
                  <a:lnTo>
                    <a:pt x="1583" y="14"/>
                  </a:lnTo>
                  <a:lnTo>
                    <a:pt x="1600" y="25"/>
                  </a:lnTo>
                  <a:lnTo>
                    <a:pt x="1621" y="39"/>
                  </a:lnTo>
                  <a:lnTo>
                    <a:pt x="1716" y="104"/>
                  </a:lnTo>
                  <a:lnTo>
                    <a:pt x="1812" y="165"/>
                  </a:lnTo>
                  <a:lnTo>
                    <a:pt x="1910" y="223"/>
                  </a:lnTo>
                  <a:lnTo>
                    <a:pt x="2010" y="278"/>
                  </a:lnTo>
                  <a:lnTo>
                    <a:pt x="2112" y="329"/>
                  </a:lnTo>
                  <a:lnTo>
                    <a:pt x="2215" y="375"/>
                  </a:lnTo>
                  <a:lnTo>
                    <a:pt x="2320" y="418"/>
                  </a:lnTo>
                  <a:lnTo>
                    <a:pt x="2427" y="456"/>
                  </a:lnTo>
                  <a:lnTo>
                    <a:pt x="2537" y="489"/>
                  </a:lnTo>
                  <a:lnTo>
                    <a:pt x="2648" y="516"/>
                  </a:lnTo>
                  <a:lnTo>
                    <a:pt x="2738" y="532"/>
                  </a:lnTo>
                  <a:lnTo>
                    <a:pt x="2828" y="546"/>
                  </a:lnTo>
                  <a:lnTo>
                    <a:pt x="2919" y="556"/>
                  </a:lnTo>
                  <a:lnTo>
                    <a:pt x="3010" y="567"/>
                  </a:lnTo>
                  <a:lnTo>
                    <a:pt x="3032" y="572"/>
                  </a:lnTo>
                  <a:lnTo>
                    <a:pt x="3051" y="577"/>
                  </a:lnTo>
                  <a:lnTo>
                    <a:pt x="3065" y="586"/>
                  </a:lnTo>
                  <a:lnTo>
                    <a:pt x="3075" y="597"/>
                  </a:lnTo>
                  <a:lnTo>
                    <a:pt x="3082" y="611"/>
                  </a:lnTo>
                  <a:lnTo>
                    <a:pt x="3087" y="630"/>
                  </a:lnTo>
                  <a:lnTo>
                    <a:pt x="3088" y="653"/>
                  </a:lnTo>
                  <a:lnTo>
                    <a:pt x="3088" y="1352"/>
                  </a:lnTo>
                  <a:lnTo>
                    <a:pt x="3088" y="1580"/>
                  </a:lnTo>
                  <a:lnTo>
                    <a:pt x="3086" y="1810"/>
                  </a:lnTo>
                  <a:lnTo>
                    <a:pt x="3080" y="2039"/>
                  </a:lnTo>
                  <a:lnTo>
                    <a:pt x="3074" y="2115"/>
                  </a:lnTo>
                  <a:lnTo>
                    <a:pt x="3063" y="2190"/>
                  </a:lnTo>
                  <a:lnTo>
                    <a:pt x="3046" y="2262"/>
                  </a:lnTo>
                  <a:lnTo>
                    <a:pt x="3025" y="2333"/>
                  </a:lnTo>
                  <a:lnTo>
                    <a:pt x="3000" y="2402"/>
                  </a:lnTo>
                  <a:lnTo>
                    <a:pt x="2972" y="2470"/>
                  </a:lnTo>
                  <a:lnTo>
                    <a:pt x="2938" y="2537"/>
                  </a:lnTo>
                  <a:lnTo>
                    <a:pt x="2900" y="2601"/>
                  </a:lnTo>
                  <a:lnTo>
                    <a:pt x="2860" y="2664"/>
                  </a:lnTo>
                  <a:lnTo>
                    <a:pt x="2817" y="2727"/>
                  </a:lnTo>
                  <a:lnTo>
                    <a:pt x="2757" y="2805"/>
                  </a:lnTo>
                  <a:lnTo>
                    <a:pt x="2693" y="2878"/>
                  </a:lnTo>
                  <a:lnTo>
                    <a:pt x="2627" y="2948"/>
                  </a:lnTo>
                  <a:lnTo>
                    <a:pt x="2556" y="3015"/>
                  </a:lnTo>
                  <a:lnTo>
                    <a:pt x="2484" y="3078"/>
                  </a:lnTo>
                  <a:lnTo>
                    <a:pt x="2410" y="3138"/>
                  </a:lnTo>
                  <a:lnTo>
                    <a:pt x="2332" y="3195"/>
                  </a:lnTo>
                  <a:lnTo>
                    <a:pt x="2252" y="3249"/>
                  </a:lnTo>
                  <a:lnTo>
                    <a:pt x="2171" y="3300"/>
                  </a:lnTo>
                  <a:lnTo>
                    <a:pt x="2086" y="3349"/>
                  </a:lnTo>
                  <a:lnTo>
                    <a:pt x="2001" y="3396"/>
                  </a:lnTo>
                  <a:lnTo>
                    <a:pt x="1900" y="3447"/>
                  </a:lnTo>
                  <a:lnTo>
                    <a:pt x="1796" y="3494"/>
                  </a:lnTo>
                  <a:lnTo>
                    <a:pt x="1692" y="3540"/>
                  </a:lnTo>
                  <a:lnTo>
                    <a:pt x="1588" y="3583"/>
                  </a:lnTo>
                  <a:lnTo>
                    <a:pt x="1570" y="3590"/>
                  </a:lnTo>
                  <a:lnTo>
                    <a:pt x="1549" y="3592"/>
                  </a:lnTo>
                  <a:lnTo>
                    <a:pt x="1530" y="3592"/>
                  </a:lnTo>
                  <a:lnTo>
                    <a:pt x="1511" y="3588"/>
                  </a:lnTo>
                  <a:lnTo>
                    <a:pt x="1404" y="3545"/>
                  </a:lnTo>
                  <a:lnTo>
                    <a:pt x="1296" y="3499"/>
                  </a:lnTo>
                  <a:lnTo>
                    <a:pt x="1192" y="3451"/>
                  </a:lnTo>
                  <a:lnTo>
                    <a:pt x="1089" y="3399"/>
                  </a:lnTo>
                  <a:lnTo>
                    <a:pt x="989" y="3343"/>
                  </a:lnTo>
                  <a:lnTo>
                    <a:pt x="891" y="3284"/>
                  </a:lnTo>
                  <a:lnTo>
                    <a:pt x="796" y="3220"/>
                  </a:lnTo>
                  <a:lnTo>
                    <a:pt x="702" y="3152"/>
                  </a:lnTo>
                  <a:lnTo>
                    <a:pt x="613" y="3081"/>
                  </a:lnTo>
                  <a:lnTo>
                    <a:pt x="525" y="3005"/>
                  </a:lnTo>
                  <a:lnTo>
                    <a:pt x="440" y="2924"/>
                  </a:lnTo>
                  <a:lnTo>
                    <a:pt x="385" y="2865"/>
                  </a:lnTo>
                  <a:lnTo>
                    <a:pt x="331" y="2803"/>
                  </a:lnTo>
                  <a:lnTo>
                    <a:pt x="282" y="2741"/>
                  </a:lnTo>
                  <a:lnTo>
                    <a:pt x="234" y="2677"/>
                  </a:lnTo>
                  <a:lnTo>
                    <a:pt x="192" y="2610"/>
                  </a:lnTo>
                  <a:lnTo>
                    <a:pt x="153" y="2540"/>
                  </a:lnTo>
                  <a:lnTo>
                    <a:pt x="118" y="2469"/>
                  </a:lnTo>
                  <a:lnTo>
                    <a:pt x="88" y="2394"/>
                  </a:lnTo>
                  <a:lnTo>
                    <a:pt x="62" y="2318"/>
                  </a:lnTo>
                  <a:lnTo>
                    <a:pt x="42" y="2239"/>
                  </a:lnTo>
                  <a:lnTo>
                    <a:pt x="25" y="2161"/>
                  </a:lnTo>
                  <a:lnTo>
                    <a:pt x="13" y="2084"/>
                  </a:lnTo>
                  <a:lnTo>
                    <a:pt x="5" y="2004"/>
                  </a:lnTo>
                  <a:lnTo>
                    <a:pt x="3" y="1925"/>
                  </a:lnTo>
                  <a:lnTo>
                    <a:pt x="0" y="1506"/>
                  </a:lnTo>
                  <a:lnTo>
                    <a:pt x="0" y="1087"/>
                  </a:lnTo>
                  <a:lnTo>
                    <a:pt x="1" y="668"/>
                  </a:lnTo>
                  <a:lnTo>
                    <a:pt x="1" y="642"/>
                  </a:lnTo>
                  <a:lnTo>
                    <a:pt x="3" y="621"/>
                  </a:lnTo>
                  <a:lnTo>
                    <a:pt x="9" y="604"/>
                  </a:lnTo>
                  <a:lnTo>
                    <a:pt x="16" y="591"/>
                  </a:lnTo>
                  <a:lnTo>
                    <a:pt x="28" y="582"/>
                  </a:lnTo>
                  <a:lnTo>
                    <a:pt x="44" y="575"/>
                  </a:lnTo>
                  <a:lnTo>
                    <a:pt x="65" y="571"/>
                  </a:lnTo>
                  <a:lnTo>
                    <a:pt x="91" y="569"/>
                  </a:lnTo>
                  <a:lnTo>
                    <a:pt x="209" y="558"/>
                  </a:lnTo>
                  <a:lnTo>
                    <a:pt x="324" y="541"/>
                  </a:lnTo>
                  <a:lnTo>
                    <a:pt x="437" y="518"/>
                  </a:lnTo>
                  <a:lnTo>
                    <a:pt x="548" y="491"/>
                  </a:lnTo>
                  <a:lnTo>
                    <a:pt x="657" y="458"/>
                  </a:lnTo>
                  <a:lnTo>
                    <a:pt x="764" y="420"/>
                  </a:lnTo>
                  <a:lnTo>
                    <a:pt x="869" y="377"/>
                  </a:lnTo>
                  <a:lnTo>
                    <a:pt x="973" y="330"/>
                  </a:lnTo>
                  <a:lnTo>
                    <a:pt x="1075" y="279"/>
                  </a:lnTo>
                  <a:lnTo>
                    <a:pt x="1176" y="224"/>
                  </a:lnTo>
                  <a:lnTo>
                    <a:pt x="1274" y="165"/>
                  </a:lnTo>
                  <a:lnTo>
                    <a:pt x="1372" y="102"/>
                  </a:lnTo>
                  <a:lnTo>
                    <a:pt x="1468" y="38"/>
                  </a:lnTo>
                  <a:lnTo>
                    <a:pt x="1489" y="24"/>
                  </a:lnTo>
                  <a:lnTo>
                    <a:pt x="1507" y="13"/>
                  </a:lnTo>
                  <a:lnTo>
                    <a:pt x="1521" y="5"/>
                  </a:lnTo>
                  <a:lnTo>
                    <a:pt x="1534" y="1"/>
                  </a:lnTo>
                  <a:lnTo>
                    <a:pt x="15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72" name="Inhaltsplatzhalter 4"/>
          <p:cNvSpPr txBox="1"/>
          <p:nvPr/>
        </p:nvSpPr>
        <p:spPr>
          <a:xfrm>
            <a:off x="5008114" y="4884172"/>
            <a:ext cx="2171700" cy="92333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16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等线 Light" panose="02010600030101010101" charset="-122"/>
              </a:rPr>
              <a:t>TITLE GOES HERE</a:t>
            </a:r>
            <a:r>
              <a:rPr lang="en-US" sz="14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等线 Light" panose="02010600030101010101" charset="-122"/>
              </a:rPr>
              <a:t/>
            </a:r>
            <a:br>
              <a:rPr lang="en-US" sz="14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等线 Light" panose="02010600030101010101" charset="-122"/>
              </a:rPr>
            </a:br>
            <a:r>
              <a:rPr lang="en-US" sz="11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等线" panose="02010600030101010101" charset="-122"/>
              </a:rPr>
              <a:t>This is a sample text. You simply add your own text and description here. This text is</a:t>
            </a:r>
            <a:br>
              <a:rPr lang="en-US" sz="11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等线" panose="02010600030101010101" charset="-122"/>
              </a:rPr>
            </a:br>
            <a:r>
              <a:rPr lang="en-US" sz="11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等线" panose="02010600030101010101" charset="-122"/>
              </a:rPr>
              <a:t> fully editable. 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5799193" y="3989930"/>
            <a:ext cx="741942" cy="743862"/>
            <a:chOff x="3457575" y="2659063"/>
            <a:chExt cx="612776" cy="61436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4" name="Freeform 55"/>
            <p:cNvSpPr>
              <a:spLocks noEditPoints="1"/>
            </p:cNvSpPr>
            <p:nvPr/>
          </p:nvSpPr>
          <p:spPr bwMode="auto">
            <a:xfrm>
              <a:off x="3543300" y="2789238"/>
              <a:ext cx="201613" cy="200025"/>
            </a:xfrm>
            <a:custGeom>
              <a:avLst/>
              <a:gdLst>
                <a:gd name="T0" fmla="*/ 522 w 1139"/>
                <a:gd name="T1" fmla="*/ 158 h 1142"/>
                <a:gd name="T2" fmla="*/ 430 w 1139"/>
                <a:gd name="T3" fmla="*/ 179 h 1142"/>
                <a:gd name="T4" fmla="*/ 346 w 1139"/>
                <a:gd name="T5" fmla="*/ 220 h 1142"/>
                <a:gd name="T6" fmla="*/ 274 w 1139"/>
                <a:gd name="T7" fmla="*/ 277 h 1142"/>
                <a:gd name="T8" fmla="*/ 215 w 1139"/>
                <a:gd name="T9" fmla="*/ 350 h 1142"/>
                <a:gd name="T10" fmla="*/ 174 w 1139"/>
                <a:gd name="T11" fmla="*/ 433 h 1142"/>
                <a:gd name="T12" fmla="*/ 152 w 1139"/>
                <a:gd name="T13" fmla="*/ 527 h 1142"/>
                <a:gd name="T14" fmla="*/ 152 w 1139"/>
                <a:gd name="T15" fmla="*/ 626 h 1142"/>
                <a:gd name="T16" fmla="*/ 173 w 1139"/>
                <a:gd name="T17" fmla="*/ 718 h 1142"/>
                <a:gd name="T18" fmla="*/ 214 w 1139"/>
                <a:gd name="T19" fmla="*/ 803 h 1142"/>
                <a:gd name="T20" fmla="*/ 271 w 1139"/>
                <a:gd name="T21" fmla="*/ 875 h 1142"/>
                <a:gd name="T22" fmla="*/ 343 w 1139"/>
                <a:gd name="T23" fmla="*/ 933 h 1142"/>
                <a:gd name="T24" fmla="*/ 427 w 1139"/>
                <a:gd name="T25" fmla="*/ 975 h 1142"/>
                <a:gd name="T26" fmla="*/ 520 w 1139"/>
                <a:gd name="T27" fmla="*/ 997 h 1142"/>
                <a:gd name="T28" fmla="*/ 618 w 1139"/>
                <a:gd name="T29" fmla="*/ 997 h 1142"/>
                <a:gd name="T30" fmla="*/ 711 w 1139"/>
                <a:gd name="T31" fmla="*/ 976 h 1142"/>
                <a:gd name="T32" fmla="*/ 794 w 1139"/>
                <a:gd name="T33" fmla="*/ 935 h 1142"/>
                <a:gd name="T34" fmla="*/ 867 w 1139"/>
                <a:gd name="T35" fmla="*/ 878 h 1142"/>
                <a:gd name="T36" fmla="*/ 925 w 1139"/>
                <a:gd name="T37" fmla="*/ 805 h 1142"/>
                <a:gd name="T38" fmla="*/ 967 w 1139"/>
                <a:gd name="T39" fmla="*/ 721 h 1142"/>
                <a:gd name="T40" fmla="*/ 988 w 1139"/>
                <a:gd name="T41" fmla="*/ 628 h 1142"/>
                <a:gd name="T42" fmla="*/ 988 w 1139"/>
                <a:gd name="T43" fmla="*/ 524 h 1142"/>
                <a:gd name="T44" fmla="*/ 964 w 1139"/>
                <a:gd name="T45" fmla="*/ 424 h 1142"/>
                <a:gd name="T46" fmla="*/ 916 w 1139"/>
                <a:gd name="T47" fmla="*/ 335 h 1142"/>
                <a:gd name="T48" fmla="*/ 851 w 1139"/>
                <a:gd name="T49" fmla="*/ 260 h 1142"/>
                <a:gd name="T50" fmla="*/ 770 w 1139"/>
                <a:gd name="T51" fmla="*/ 204 h 1142"/>
                <a:gd name="T52" fmla="*/ 675 w 1139"/>
                <a:gd name="T53" fmla="*/ 168 h 1142"/>
                <a:gd name="T54" fmla="*/ 570 w 1139"/>
                <a:gd name="T55" fmla="*/ 155 h 1142"/>
                <a:gd name="T56" fmla="*/ 629 w 1139"/>
                <a:gd name="T57" fmla="*/ 3 h 1142"/>
                <a:gd name="T58" fmla="*/ 740 w 1139"/>
                <a:gd name="T59" fmla="*/ 25 h 1142"/>
                <a:gd name="T60" fmla="*/ 844 w 1139"/>
                <a:gd name="T61" fmla="*/ 68 h 1142"/>
                <a:gd name="T62" fmla="*/ 934 w 1139"/>
                <a:gd name="T63" fmla="*/ 128 h 1142"/>
                <a:gd name="T64" fmla="*/ 1011 w 1139"/>
                <a:gd name="T65" fmla="*/ 205 h 1142"/>
                <a:gd name="T66" fmla="*/ 1071 w 1139"/>
                <a:gd name="T67" fmla="*/ 296 h 1142"/>
                <a:gd name="T68" fmla="*/ 1114 w 1139"/>
                <a:gd name="T69" fmla="*/ 400 h 1142"/>
                <a:gd name="T70" fmla="*/ 1136 w 1139"/>
                <a:gd name="T71" fmla="*/ 511 h 1142"/>
                <a:gd name="T72" fmla="*/ 1136 w 1139"/>
                <a:gd name="T73" fmla="*/ 630 h 1142"/>
                <a:gd name="T74" fmla="*/ 1114 w 1139"/>
                <a:gd name="T75" fmla="*/ 742 h 1142"/>
                <a:gd name="T76" fmla="*/ 1071 w 1139"/>
                <a:gd name="T77" fmla="*/ 844 h 1142"/>
                <a:gd name="T78" fmla="*/ 1010 w 1139"/>
                <a:gd name="T79" fmla="*/ 935 h 1142"/>
                <a:gd name="T80" fmla="*/ 933 w 1139"/>
                <a:gd name="T81" fmla="*/ 1012 h 1142"/>
                <a:gd name="T82" fmla="*/ 843 w 1139"/>
                <a:gd name="T83" fmla="*/ 1073 h 1142"/>
                <a:gd name="T84" fmla="*/ 740 w 1139"/>
                <a:gd name="T85" fmla="*/ 1116 h 1142"/>
                <a:gd name="T86" fmla="*/ 629 w 1139"/>
                <a:gd name="T87" fmla="*/ 1138 h 1142"/>
                <a:gd name="T88" fmla="*/ 512 w 1139"/>
                <a:gd name="T89" fmla="*/ 1138 h 1142"/>
                <a:gd name="T90" fmla="*/ 403 w 1139"/>
                <a:gd name="T91" fmla="*/ 1116 h 1142"/>
                <a:gd name="T92" fmla="*/ 300 w 1139"/>
                <a:gd name="T93" fmla="*/ 1073 h 1142"/>
                <a:gd name="T94" fmla="*/ 210 w 1139"/>
                <a:gd name="T95" fmla="*/ 1012 h 1142"/>
                <a:gd name="T96" fmla="*/ 132 w 1139"/>
                <a:gd name="T97" fmla="*/ 935 h 1142"/>
                <a:gd name="T98" fmla="*/ 70 w 1139"/>
                <a:gd name="T99" fmla="*/ 844 h 1142"/>
                <a:gd name="T100" fmla="*/ 27 w 1139"/>
                <a:gd name="T101" fmla="*/ 742 h 1142"/>
                <a:gd name="T102" fmla="*/ 4 w 1139"/>
                <a:gd name="T103" fmla="*/ 630 h 1142"/>
                <a:gd name="T104" fmla="*/ 4 w 1139"/>
                <a:gd name="T105" fmla="*/ 511 h 1142"/>
                <a:gd name="T106" fmla="*/ 26 w 1139"/>
                <a:gd name="T107" fmla="*/ 400 h 1142"/>
                <a:gd name="T108" fmla="*/ 69 w 1139"/>
                <a:gd name="T109" fmla="*/ 296 h 1142"/>
                <a:gd name="T110" fmla="*/ 130 w 1139"/>
                <a:gd name="T111" fmla="*/ 205 h 1142"/>
                <a:gd name="T112" fmla="*/ 207 w 1139"/>
                <a:gd name="T113" fmla="*/ 128 h 1142"/>
                <a:gd name="T114" fmla="*/ 297 w 1139"/>
                <a:gd name="T115" fmla="*/ 68 h 1142"/>
                <a:gd name="T116" fmla="*/ 399 w 1139"/>
                <a:gd name="T117" fmla="*/ 25 h 1142"/>
                <a:gd name="T118" fmla="*/ 511 w 1139"/>
                <a:gd name="T119" fmla="*/ 3 h 1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39" h="1142">
                  <a:moveTo>
                    <a:pt x="570" y="155"/>
                  </a:moveTo>
                  <a:lnTo>
                    <a:pt x="522" y="158"/>
                  </a:lnTo>
                  <a:lnTo>
                    <a:pt x="474" y="166"/>
                  </a:lnTo>
                  <a:lnTo>
                    <a:pt x="430" y="179"/>
                  </a:lnTo>
                  <a:lnTo>
                    <a:pt x="387" y="198"/>
                  </a:lnTo>
                  <a:lnTo>
                    <a:pt x="346" y="220"/>
                  </a:lnTo>
                  <a:lnTo>
                    <a:pt x="308" y="247"/>
                  </a:lnTo>
                  <a:lnTo>
                    <a:pt x="274" y="277"/>
                  </a:lnTo>
                  <a:lnTo>
                    <a:pt x="243" y="312"/>
                  </a:lnTo>
                  <a:lnTo>
                    <a:pt x="215" y="350"/>
                  </a:lnTo>
                  <a:lnTo>
                    <a:pt x="192" y="390"/>
                  </a:lnTo>
                  <a:lnTo>
                    <a:pt x="174" y="433"/>
                  </a:lnTo>
                  <a:lnTo>
                    <a:pt x="160" y="480"/>
                  </a:lnTo>
                  <a:lnTo>
                    <a:pt x="152" y="527"/>
                  </a:lnTo>
                  <a:lnTo>
                    <a:pt x="149" y="578"/>
                  </a:lnTo>
                  <a:lnTo>
                    <a:pt x="152" y="626"/>
                  </a:lnTo>
                  <a:lnTo>
                    <a:pt x="160" y="673"/>
                  </a:lnTo>
                  <a:lnTo>
                    <a:pt x="173" y="718"/>
                  </a:lnTo>
                  <a:lnTo>
                    <a:pt x="191" y="762"/>
                  </a:lnTo>
                  <a:lnTo>
                    <a:pt x="214" y="803"/>
                  </a:lnTo>
                  <a:lnTo>
                    <a:pt x="240" y="840"/>
                  </a:lnTo>
                  <a:lnTo>
                    <a:pt x="271" y="875"/>
                  </a:lnTo>
                  <a:lnTo>
                    <a:pt x="306" y="906"/>
                  </a:lnTo>
                  <a:lnTo>
                    <a:pt x="343" y="933"/>
                  </a:lnTo>
                  <a:lnTo>
                    <a:pt x="384" y="956"/>
                  </a:lnTo>
                  <a:lnTo>
                    <a:pt x="427" y="975"/>
                  </a:lnTo>
                  <a:lnTo>
                    <a:pt x="472" y="989"/>
                  </a:lnTo>
                  <a:lnTo>
                    <a:pt x="520" y="997"/>
                  </a:lnTo>
                  <a:lnTo>
                    <a:pt x="570" y="1000"/>
                  </a:lnTo>
                  <a:lnTo>
                    <a:pt x="618" y="997"/>
                  </a:lnTo>
                  <a:lnTo>
                    <a:pt x="666" y="989"/>
                  </a:lnTo>
                  <a:lnTo>
                    <a:pt x="711" y="976"/>
                  </a:lnTo>
                  <a:lnTo>
                    <a:pt x="754" y="958"/>
                  </a:lnTo>
                  <a:lnTo>
                    <a:pt x="794" y="935"/>
                  </a:lnTo>
                  <a:lnTo>
                    <a:pt x="832" y="908"/>
                  </a:lnTo>
                  <a:lnTo>
                    <a:pt x="867" y="878"/>
                  </a:lnTo>
                  <a:lnTo>
                    <a:pt x="897" y="843"/>
                  </a:lnTo>
                  <a:lnTo>
                    <a:pt x="925" y="805"/>
                  </a:lnTo>
                  <a:lnTo>
                    <a:pt x="948" y="765"/>
                  </a:lnTo>
                  <a:lnTo>
                    <a:pt x="967" y="721"/>
                  </a:lnTo>
                  <a:lnTo>
                    <a:pt x="979" y="675"/>
                  </a:lnTo>
                  <a:lnTo>
                    <a:pt x="988" y="628"/>
                  </a:lnTo>
                  <a:lnTo>
                    <a:pt x="991" y="578"/>
                  </a:lnTo>
                  <a:lnTo>
                    <a:pt x="988" y="524"/>
                  </a:lnTo>
                  <a:lnTo>
                    <a:pt x="978" y="472"/>
                  </a:lnTo>
                  <a:lnTo>
                    <a:pt x="964" y="424"/>
                  </a:lnTo>
                  <a:lnTo>
                    <a:pt x="943" y="377"/>
                  </a:lnTo>
                  <a:lnTo>
                    <a:pt x="916" y="335"/>
                  </a:lnTo>
                  <a:lnTo>
                    <a:pt x="886" y="296"/>
                  </a:lnTo>
                  <a:lnTo>
                    <a:pt x="851" y="260"/>
                  </a:lnTo>
                  <a:lnTo>
                    <a:pt x="812" y="230"/>
                  </a:lnTo>
                  <a:lnTo>
                    <a:pt x="770" y="204"/>
                  </a:lnTo>
                  <a:lnTo>
                    <a:pt x="724" y="183"/>
                  </a:lnTo>
                  <a:lnTo>
                    <a:pt x="675" y="168"/>
                  </a:lnTo>
                  <a:lnTo>
                    <a:pt x="624" y="159"/>
                  </a:lnTo>
                  <a:lnTo>
                    <a:pt x="570" y="155"/>
                  </a:lnTo>
                  <a:close/>
                  <a:moveTo>
                    <a:pt x="570" y="0"/>
                  </a:moveTo>
                  <a:lnTo>
                    <a:pt x="629" y="3"/>
                  </a:lnTo>
                  <a:lnTo>
                    <a:pt x="686" y="11"/>
                  </a:lnTo>
                  <a:lnTo>
                    <a:pt x="740" y="25"/>
                  </a:lnTo>
                  <a:lnTo>
                    <a:pt x="793" y="44"/>
                  </a:lnTo>
                  <a:lnTo>
                    <a:pt x="844" y="68"/>
                  </a:lnTo>
                  <a:lnTo>
                    <a:pt x="890" y="96"/>
                  </a:lnTo>
                  <a:lnTo>
                    <a:pt x="934" y="128"/>
                  </a:lnTo>
                  <a:lnTo>
                    <a:pt x="974" y="165"/>
                  </a:lnTo>
                  <a:lnTo>
                    <a:pt x="1011" y="205"/>
                  </a:lnTo>
                  <a:lnTo>
                    <a:pt x="1044" y="250"/>
                  </a:lnTo>
                  <a:lnTo>
                    <a:pt x="1071" y="296"/>
                  </a:lnTo>
                  <a:lnTo>
                    <a:pt x="1095" y="347"/>
                  </a:lnTo>
                  <a:lnTo>
                    <a:pt x="1114" y="400"/>
                  </a:lnTo>
                  <a:lnTo>
                    <a:pt x="1128" y="454"/>
                  </a:lnTo>
                  <a:lnTo>
                    <a:pt x="1136" y="511"/>
                  </a:lnTo>
                  <a:lnTo>
                    <a:pt x="1139" y="571"/>
                  </a:lnTo>
                  <a:lnTo>
                    <a:pt x="1136" y="630"/>
                  </a:lnTo>
                  <a:lnTo>
                    <a:pt x="1128" y="687"/>
                  </a:lnTo>
                  <a:lnTo>
                    <a:pt x="1114" y="742"/>
                  </a:lnTo>
                  <a:lnTo>
                    <a:pt x="1095" y="794"/>
                  </a:lnTo>
                  <a:lnTo>
                    <a:pt x="1071" y="844"/>
                  </a:lnTo>
                  <a:lnTo>
                    <a:pt x="1043" y="891"/>
                  </a:lnTo>
                  <a:lnTo>
                    <a:pt x="1010" y="935"/>
                  </a:lnTo>
                  <a:lnTo>
                    <a:pt x="974" y="976"/>
                  </a:lnTo>
                  <a:lnTo>
                    <a:pt x="933" y="1012"/>
                  </a:lnTo>
                  <a:lnTo>
                    <a:pt x="890" y="1044"/>
                  </a:lnTo>
                  <a:lnTo>
                    <a:pt x="843" y="1073"/>
                  </a:lnTo>
                  <a:lnTo>
                    <a:pt x="793" y="1097"/>
                  </a:lnTo>
                  <a:lnTo>
                    <a:pt x="740" y="1116"/>
                  </a:lnTo>
                  <a:lnTo>
                    <a:pt x="686" y="1130"/>
                  </a:lnTo>
                  <a:lnTo>
                    <a:pt x="629" y="1138"/>
                  </a:lnTo>
                  <a:lnTo>
                    <a:pt x="570" y="1142"/>
                  </a:lnTo>
                  <a:lnTo>
                    <a:pt x="512" y="1138"/>
                  </a:lnTo>
                  <a:lnTo>
                    <a:pt x="456" y="1130"/>
                  </a:lnTo>
                  <a:lnTo>
                    <a:pt x="403" y="1116"/>
                  </a:lnTo>
                  <a:lnTo>
                    <a:pt x="350" y="1097"/>
                  </a:lnTo>
                  <a:lnTo>
                    <a:pt x="300" y="1073"/>
                  </a:lnTo>
                  <a:lnTo>
                    <a:pt x="253" y="1044"/>
                  </a:lnTo>
                  <a:lnTo>
                    <a:pt x="210" y="1012"/>
                  </a:lnTo>
                  <a:lnTo>
                    <a:pt x="169" y="976"/>
                  </a:lnTo>
                  <a:lnTo>
                    <a:pt x="132" y="935"/>
                  </a:lnTo>
                  <a:lnTo>
                    <a:pt x="99" y="891"/>
                  </a:lnTo>
                  <a:lnTo>
                    <a:pt x="70" y="844"/>
                  </a:lnTo>
                  <a:lnTo>
                    <a:pt x="46" y="794"/>
                  </a:lnTo>
                  <a:lnTo>
                    <a:pt x="27" y="742"/>
                  </a:lnTo>
                  <a:lnTo>
                    <a:pt x="12" y="687"/>
                  </a:lnTo>
                  <a:lnTo>
                    <a:pt x="4" y="630"/>
                  </a:lnTo>
                  <a:lnTo>
                    <a:pt x="0" y="571"/>
                  </a:lnTo>
                  <a:lnTo>
                    <a:pt x="4" y="511"/>
                  </a:lnTo>
                  <a:lnTo>
                    <a:pt x="12" y="454"/>
                  </a:lnTo>
                  <a:lnTo>
                    <a:pt x="26" y="400"/>
                  </a:lnTo>
                  <a:lnTo>
                    <a:pt x="45" y="347"/>
                  </a:lnTo>
                  <a:lnTo>
                    <a:pt x="69" y="296"/>
                  </a:lnTo>
                  <a:lnTo>
                    <a:pt x="97" y="250"/>
                  </a:lnTo>
                  <a:lnTo>
                    <a:pt x="130" y="205"/>
                  </a:lnTo>
                  <a:lnTo>
                    <a:pt x="166" y="165"/>
                  </a:lnTo>
                  <a:lnTo>
                    <a:pt x="207" y="128"/>
                  </a:lnTo>
                  <a:lnTo>
                    <a:pt x="250" y="96"/>
                  </a:lnTo>
                  <a:lnTo>
                    <a:pt x="297" y="68"/>
                  </a:lnTo>
                  <a:lnTo>
                    <a:pt x="347" y="44"/>
                  </a:lnTo>
                  <a:lnTo>
                    <a:pt x="399" y="25"/>
                  </a:lnTo>
                  <a:lnTo>
                    <a:pt x="454" y="11"/>
                  </a:lnTo>
                  <a:lnTo>
                    <a:pt x="511" y="3"/>
                  </a:lnTo>
                  <a:lnTo>
                    <a:pt x="5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" name="Freeform 56"/>
            <p:cNvSpPr>
              <a:spLocks noEditPoints="1"/>
            </p:cNvSpPr>
            <p:nvPr/>
          </p:nvSpPr>
          <p:spPr bwMode="auto">
            <a:xfrm>
              <a:off x="3770313" y="2659063"/>
              <a:ext cx="300038" cy="276225"/>
            </a:xfrm>
            <a:custGeom>
              <a:avLst/>
              <a:gdLst>
                <a:gd name="T0" fmla="*/ 148 w 1699"/>
                <a:gd name="T1" fmla="*/ 149 h 1564"/>
                <a:gd name="T2" fmla="*/ 148 w 1699"/>
                <a:gd name="T3" fmla="*/ 1074 h 1564"/>
                <a:gd name="T4" fmla="*/ 414 w 1699"/>
                <a:gd name="T5" fmla="*/ 1074 h 1564"/>
                <a:gd name="T6" fmla="*/ 435 w 1699"/>
                <a:gd name="T7" fmla="*/ 1078 h 1564"/>
                <a:gd name="T8" fmla="*/ 453 w 1699"/>
                <a:gd name="T9" fmla="*/ 1084 h 1564"/>
                <a:gd name="T10" fmla="*/ 467 w 1699"/>
                <a:gd name="T11" fmla="*/ 1096 h 1564"/>
                <a:gd name="T12" fmla="*/ 479 w 1699"/>
                <a:gd name="T13" fmla="*/ 1110 h 1564"/>
                <a:gd name="T14" fmla="*/ 485 w 1699"/>
                <a:gd name="T15" fmla="*/ 1128 h 1564"/>
                <a:gd name="T16" fmla="*/ 487 w 1699"/>
                <a:gd name="T17" fmla="*/ 1148 h 1564"/>
                <a:gd name="T18" fmla="*/ 487 w 1699"/>
                <a:gd name="T19" fmla="*/ 1312 h 1564"/>
                <a:gd name="T20" fmla="*/ 702 w 1699"/>
                <a:gd name="T21" fmla="*/ 1097 h 1564"/>
                <a:gd name="T22" fmla="*/ 713 w 1699"/>
                <a:gd name="T23" fmla="*/ 1087 h 1564"/>
                <a:gd name="T24" fmla="*/ 725 w 1699"/>
                <a:gd name="T25" fmla="*/ 1080 h 1564"/>
                <a:gd name="T26" fmla="*/ 738 w 1699"/>
                <a:gd name="T27" fmla="*/ 1077 h 1564"/>
                <a:gd name="T28" fmla="*/ 754 w 1699"/>
                <a:gd name="T29" fmla="*/ 1074 h 1564"/>
                <a:gd name="T30" fmla="*/ 1552 w 1699"/>
                <a:gd name="T31" fmla="*/ 1074 h 1564"/>
                <a:gd name="T32" fmla="*/ 1552 w 1699"/>
                <a:gd name="T33" fmla="*/ 149 h 1564"/>
                <a:gd name="T34" fmla="*/ 148 w 1699"/>
                <a:gd name="T35" fmla="*/ 149 h 1564"/>
                <a:gd name="T36" fmla="*/ 74 w 1699"/>
                <a:gd name="T37" fmla="*/ 0 h 1564"/>
                <a:gd name="T38" fmla="*/ 1625 w 1699"/>
                <a:gd name="T39" fmla="*/ 0 h 1564"/>
                <a:gd name="T40" fmla="*/ 1646 w 1699"/>
                <a:gd name="T41" fmla="*/ 2 h 1564"/>
                <a:gd name="T42" fmla="*/ 1664 w 1699"/>
                <a:gd name="T43" fmla="*/ 9 h 1564"/>
                <a:gd name="T44" fmla="*/ 1679 w 1699"/>
                <a:gd name="T45" fmla="*/ 20 h 1564"/>
                <a:gd name="T46" fmla="*/ 1691 w 1699"/>
                <a:gd name="T47" fmla="*/ 35 h 1564"/>
                <a:gd name="T48" fmla="*/ 1697 w 1699"/>
                <a:gd name="T49" fmla="*/ 53 h 1564"/>
                <a:gd name="T50" fmla="*/ 1699 w 1699"/>
                <a:gd name="T51" fmla="*/ 74 h 1564"/>
                <a:gd name="T52" fmla="*/ 1699 w 1699"/>
                <a:gd name="T53" fmla="*/ 1148 h 1564"/>
                <a:gd name="T54" fmla="*/ 1697 w 1699"/>
                <a:gd name="T55" fmla="*/ 1169 h 1564"/>
                <a:gd name="T56" fmla="*/ 1689 w 1699"/>
                <a:gd name="T57" fmla="*/ 1187 h 1564"/>
                <a:gd name="T58" fmla="*/ 1679 w 1699"/>
                <a:gd name="T59" fmla="*/ 1202 h 1564"/>
                <a:gd name="T60" fmla="*/ 1664 w 1699"/>
                <a:gd name="T61" fmla="*/ 1214 h 1564"/>
                <a:gd name="T62" fmla="*/ 1646 w 1699"/>
                <a:gd name="T63" fmla="*/ 1220 h 1564"/>
                <a:gd name="T64" fmla="*/ 1625 w 1699"/>
                <a:gd name="T65" fmla="*/ 1222 h 1564"/>
                <a:gd name="T66" fmla="*/ 783 w 1699"/>
                <a:gd name="T67" fmla="*/ 1222 h 1564"/>
                <a:gd name="T68" fmla="*/ 465 w 1699"/>
                <a:gd name="T69" fmla="*/ 1541 h 1564"/>
                <a:gd name="T70" fmla="*/ 454 w 1699"/>
                <a:gd name="T71" fmla="*/ 1550 h 1564"/>
                <a:gd name="T72" fmla="*/ 440 w 1699"/>
                <a:gd name="T73" fmla="*/ 1558 h 1564"/>
                <a:gd name="T74" fmla="*/ 426 w 1699"/>
                <a:gd name="T75" fmla="*/ 1562 h 1564"/>
                <a:gd name="T76" fmla="*/ 414 w 1699"/>
                <a:gd name="T77" fmla="*/ 1564 h 1564"/>
                <a:gd name="T78" fmla="*/ 407 w 1699"/>
                <a:gd name="T79" fmla="*/ 1564 h 1564"/>
                <a:gd name="T80" fmla="*/ 399 w 1699"/>
                <a:gd name="T81" fmla="*/ 1563 h 1564"/>
                <a:gd name="T82" fmla="*/ 391 w 1699"/>
                <a:gd name="T83" fmla="*/ 1561 h 1564"/>
                <a:gd name="T84" fmla="*/ 384 w 1699"/>
                <a:gd name="T85" fmla="*/ 1557 h 1564"/>
                <a:gd name="T86" fmla="*/ 368 w 1699"/>
                <a:gd name="T87" fmla="*/ 1547 h 1564"/>
                <a:gd name="T88" fmla="*/ 356 w 1699"/>
                <a:gd name="T89" fmla="*/ 1536 h 1564"/>
                <a:gd name="T90" fmla="*/ 346 w 1699"/>
                <a:gd name="T91" fmla="*/ 1522 h 1564"/>
                <a:gd name="T92" fmla="*/ 341 w 1699"/>
                <a:gd name="T93" fmla="*/ 1507 h 1564"/>
                <a:gd name="T94" fmla="*/ 340 w 1699"/>
                <a:gd name="T95" fmla="*/ 1490 h 1564"/>
                <a:gd name="T96" fmla="*/ 340 w 1699"/>
                <a:gd name="T97" fmla="*/ 1222 h 1564"/>
                <a:gd name="T98" fmla="*/ 74 w 1699"/>
                <a:gd name="T99" fmla="*/ 1222 h 1564"/>
                <a:gd name="T100" fmla="*/ 52 w 1699"/>
                <a:gd name="T101" fmla="*/ 1220 h 1564"/>
                <a:gd name="T102" fmla="*/ 35 w 1699"/>
                <a:gd name="T103" fmla="*/ 1213 h 1564"/>
                <a:gd name="T104" fmla="*/ 20 w 1699"/>
                <a:gd name="T105" fmla="*/ 1202 h 1564"/>
                <a:gd name="T106" fmla="*/ 9 w 1699"/>
                <a:gd name="T107" fmla="*/ 1187 h 1564"/>
                <a:gd name="T108" fmla="*/ 2 w 1699"/>
                <a:gd name="T109" fmla="*/ 1169 h 1564"/>
                <a:gd name="T110" fmla="*/ 0 w 1699"/>
                <a:gd name="T111" fmla="*/ 1148 h 1564"/>
                <a:gd name="T112" fmla="*/ 0 w 1699"/>
                <a:gd name="T113" fmla="*/ 74 h 1564"/>
                <a:gd name="T114" fmla="*/ 2 w 1699"/>
                <a:gd name="T115" fmla="*/ 53 h 1564"/>
                <a:gd name="T116" fmla="*/ 9 w 1699"/>
                <a:gd name="T117" fmla="*/ 35 h 1564"/>
                <a:gd name="T118" fmla="*/ 20 w 1699"/>
                <a:gd name="T119" fmla="*/ 20 h 1564"/>
                <a:gd name="T120" fmla="*/ 35 w 1699"/>
                <a:gd name="T121" fmla="*/ 9 h 1564"/>
                <a:gd name="T122" fmla="*/ 52 w 1699"/>
                <a:gd name="T123" fmla="*/ 2 h 1564"/>
                <a:gd name="T124" fmla="*/ 74 w 1699"/>
                <a:gd name="T125" fmla="*/ 0 h 1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99" h="1564">
                  <a:moveTo>
                    <a:pt x="148" y="149"/>
                  </a:moveTo>
                  <a:lnTo>
                    <a:pt x="148" y="1074"/>
                  </a:lnTo>
                  <a:lnTo>
                    <a:pt x="414" y="1074"/>
                  </a:lnTo>
                  <a:lnTo>
                    <a:pt x="435" y="1078"/>
                  </a:lnTo>
                  <a:lnTo>
                    <a:pt x="453" y="1084"/>
                  </a:lnTo>
                  <a:lnTo>
                    <a:pt x="467" y="1096"/>
                  </a:lnTo>
                  <a:lnTo>
                    <a:pt x="479" y="1110"/>
                  </a:lnTo>
                  <a:lnTo>
                    <a:pt x="485" y="1128"/>
                  </a:lnTo>
                  <a:lnTo>
                    <a:pt x="487" y="1148"/>
                  </a:lnTo>
                  <a:lnTo>
                    <a:pt x="487" y="1312"/>
                  </a:lnTo>
                  <a:lnTo>
                    <a:pt x="702" y="1097"/>
                  </a:lnTo>
                  <a:lnTo>
                    <a:pt x="713" y="1087"/>
                  </a:lnTo>
                  <a:lnTo>
                    <a:pt x="725" y="1080"/>
                  </a:lnTo>
                  <a:lnTo>
                    <a:pt x="738" y="1077"/>
                  </a:lnTo>
                  <a:lnTo>
                    <a:pt x="754" y="1074"/>
                  </a:lnTo>
                  <a:lnTo>
                    <a:pt x="1552" y="1074"/>
                  </a:lnTo>
                  <a:lnTo>
                    <a:pt x="1552" y="149"/>
                  </a:lnTo>
                  <a:lnTo>
                    <a:pt x="148" y="149"/>
                  </a:lnTo>
                  <a:close/>
                  <a:moveTo>
                    <a:pt x="74" y="0"/>
                  </a:moveTo>
                  <a:lnTo>
                    <a:pt x="1625" y="0"/>
                  </a:lnTo>
                  <a:lnTo>
                    <a:pt x="1646" y="2"/>
                  </a:lnTo>
                  <a:lnTo>
                    <a:pt x="1664" y="9"/>
                  </a:lnTo>
                  <a:lnTo>
                    <a:pt x="1679" y="20"/>
                  </a:lnTo>
                  <a:lnTo>
                    <a:pt x="1691" y="35"/>
                  </a:lnTo>
                  <a:lnTo>
                    <a:pt x="1697" y="53"/>
                  </a:lnTo>
                  <a:lnTo>
                    <a:pt x="1699" y="74"/>
                  </a:lnTo>
                  <a:lnTo>
                    <a:pt x="1699" y="1148"/>
                  </a:lnTo>
                  <a:lnTo>
                    <a:pt x="1697" y="1169"/>
                  </a:lnTo>
                  <a:lnTo>
                    <a:pt x="1689" y="1187"/>
                  </a:lnTo>
                  <a:lnTo>
                    <a:pt x="1679" y="1202"/>
                  </a:lnTo>
                  <a:lnTo>
                    <a:pt x="1664" y="1214"/>
                  </a:lnTo>
                  <a:lnTo>
                    <a:pt x="1646" y="1220"/>
                  </a:lnTo>
                  <a:lnTo>
                    <a:pt x="1625" y="1222"/>
                  </a:lnTo>
                  <a:lnTo>
                    <a:pt x="783" y="1222"/>
                  </a:lnTo>
                  <a:lnTo>
                    <a:pt x="465" y="1541"/>
                  </a:lnTo>
                  <a:lnTo>
                    <a:pt x="454" y="1550"/>
                  </a:lnTo>
                  <a:lnTo>
                    <a:pt x="440" y="1558"/>
                  </a:lnTo>
                  <a:lnTo>
                    <a:pt x="426" y="1562"/>
                  </a:lnTo>
                  <a:lnTo>
                    <a:pt x="414" y="1564"/>
                  </a:lnTo>
                  <a:lnTo>
                    <a:pt x="407" y="1564"/>
                  </a:lnTo>
                  <a:lnTo>
                    <a:pt x="399" y="1563"/>
                  </a:lnTo>
                  <a:lnTo>
                    <a:pt x="391" y="1561"/>
                  </a:lnTo>
                  <a:lnTo>
                    <a:pt x="384" y="1557"/>
                  </a:lnTo>
                  <a:lnTo>
                    <a:pt x="368" y="1547"/>
                  </a:lnTo>
                  <a:lnTo>
                    <a:pt x="356" y="1536"/>
                  </a:lnTo>
                  <a:lnTo>
                    <a:pt x="346" y="1522"/>
                  </a:lnTo>
                  <a:lnTo>
                    <a:pt x="341" y="1507"/>
                  </a:lnTo>
                  <a:lnTo>
                    <a:pt x="340" y="1490"/>
                  </a:lnTo>
                  <a:lnTo>
                    <a:pt x="340" y="1222"/>
                  </a:lnTo>
                  <a:lnTo>
                    <a:pt x="74" y="1222"/>
                  </a:lnTo>
                  <a:lnTo>
                    <a:pt x="52" y="1220"/>
                  </a:lnTo>
                  <a:lnTo>
                    <a:pt x="35" y="1213"/>
                  </a:lnTo>
                  <a:lnTo>
                    <a:pt x="20" y="1202"/>
                  </a:lnTo>
                  <a:lnTo>
                    <a:pt x="9" y="1187"/>
                  </a:lnTo>
                  <a:lnTo>
                    <a:pt x="2" y="1169"/>
                  </a:lnTo>
                  <a:lnTo>
                    <a:pt x="0" y="1148"/>
                  </a:lnTo>
                  <a:lnTo>
                    <a:pt x="0" y="74"/>
                  </a:lnTo>
                  <a:lnTo>
                    <a:pt x="2" y="53"/>
                  </a:lnTo>
                  <a:lnTo>
                    <a:pt x="9" y="35"/>
                  </a:lnTo>
                  <a:lnTo>
                    <a:pt x="20" y="20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6" name="Freeform 57"/>
            <p:cNvSpPr>
              <a:spLocks noEditPoints="1"/>
            </p:cNvSpPr>
            <p:nvPr/>
          </p:nvSpPr>
          <p:spPr bwMode="auto">
            <a:xfrm>
              <a:off x="3457575" y="3028950"/>
              <a:ext cx="376238" cy="244475"/>
            </a:xfrm>
            <a:custGeom>
              <a:avLst/>
              <a:gdLst>
                <a:gd name="T0" fmla="*/ 405 w 2129"/>
                <a:gd name="T1" fmla="*/ 151 h 1386"/>
                <a:gd name="T2" fmla="*/ 334 w 2129"/>
                <a:gd name="T3" fmla="*/ 171 h 1386"/>
                <a:gd name="T4" fmla="*/ 269 w 2129"/>
                <a:gd name="T5" fmla="*/ 208 h 1386"/>
                <a:gd name="T6" fmla="*/ 217 w 2129"/>
                <a:gd name="T7" fmla="*/ 260 h 1386"/>
                <a:gd name="T8" fmla="*/ 179 w 2129"/>
                <a:gd name="T9" fmla="*/ 323 h 1386"/>
                <a:gd name="T10" fmla="*/ 158 w 2129"/>
                <a:gd name="T11" fmla="*/ 398 h 1386"/>
                <a:gd name="T12" fmla="*/ 155 w 2129"/>
                <a:gd name="T13" fmla="*/ 1237 h 1386"/>
                <a:gd name="T14" fmla="*/ 1974 w 2129"/>
                <a:gd name="T15" fmla="*/ 438 h 1386"/>
                <a:gd name="T16" fmla="*/ 1963 w 2129"/>
                <a:gd name="T17" fmla="*/ 362 h 1386"/>
                <a:gd name="T18" fmla="*/ 1935 w 2129"/>
                <a:gd name="T19" fmla="*/ 294 h 1386"/>
                <a:gd name="T20" fmla="*/ 1891 w 2129"/>
                <a:gd name="T21" fmla="*/ 234 h 1386"/>
                <a:gd name="T22" fmla="*/ 1833 w 2129"/>
                <a:gd name="T23" fmla="*/ 189 h 1386"/>
                <a:gd name="T24" fmla="*/ 1763 w 2129"/>
                <a:gd name="T25" fmla="*/ 160 h 1386"/>
                <a:gd name="T26" fmla="*/ 1685 w 2129"/>
                <a:gd name="T27" fmla="*/ 148 h 1386"/>
                <a:gd name="T28" fmla="*/ 1116 w 2129"/>
                <a:gd name="T29" fmla="*/ 422 h 1386"/>
                <a:gd name="T30" fmla="*/ 1082 w 2129"/>
                <a:gd name="T31" fmla="*/ 442 h 1386"/>
                <a:gd name="T32" fmla="*/ 1045 w 2129"/>
                <a:gd name="T33" fmla="*/ 442 h 1386"/>
                <a:gd name="T34" fmla="*/ 1013 w 2129"/>
                <a:gd name="T35" fmla="*/ 422 h 1386"/>
                <a:gd name="T36" fmla="*/ 444 w 2129"/>
                <a:gd name="T37" fmla="*/ 148 h 1386"/>
                <a:gd name="T38" fmla="*/ 768 w 2129"/>
                <a:gd name="T39" fmla="*/ 0 h 1386"/>
                <a:gd name="T40" fmla="*/ 797 w 2129"/>
                <a:gd name="T41" fmla="*/ 7 h 1386"/>
                <a:gd name="T42" fmla="*/ 820 w 2129"/>
                <a:gd name="T43" fmla="*/ 22 h 1386"/>
                <a:gd name="T44" fmla="*/ 1309 w 2129"/>
                <a:gd name="T45" fmla="*/ 22 h 1386"/>
                <a:gd name="T46" fmla="*/ 1332 w 2129"/>
                <a:gd name="T47" fmla="*/ 7 h 1386"/>
                <a:gd name="T48" fmla="*/ 1360 w 2129"/>
                <a:gd name="T49" fmla="*/ 0 h 1386"/>
                <a:gd name="T50" fmla="*/ 1742 w 2129"/>
                <a:gd name="T51" fmla="*/ 3 h 1386"/>
                <a:gd name="T52" fmla="*/ 1838 w 2129"/>
                <a:gd name="T53" fmla="*/ 26 h 1386"/>
                <a:gd name="T54" fmla="*/ 1924 w 2129"/>
                <a:gd name="T55" fmla="*/ 68 h 1386"/>
                <a:gd name="T56" fmla="*/ 1999 w 2129"/>
                <a:gd name="T57" fmla="*/ 128 h 1386"/>
                <a:gd name="T58" fmla="*/ 2059 w 2129"/>
                <a:gd name="T59" fmla="*/ 202 h 1386"/>
                <a:gd name="T60" fmla="*/ 2102 w 2129"/>
                <a:gd name="T61" fmla="*/ 289 h 1386"/>
                <a:gd name="T62" fmla="*/ 2125 w 2129"/>
                <a:gd name="T63" fmla="*/ 386 h 1386"/>
                <a:gd name="T64" fmla="*/ 2129 w 2129"/>
                <a:gd name="T65" fmla="*/ 1312 h 1386"/>
                <a:gd name="T66" fmla="*/ 2113 w 2129"/>
                <a:gd name="T67" fmla="*/ 1351 h 1386"/>
                <a:gd name="T68" fmla="*/ 2083 w 2129"/>
                <a:gd name="T69" fmla="*/ 1377 h 1386"/>
                <a:gd name="T70" fmla="*/ 2048 w 2129"/>
                <a:gd name="T71" fmla="*/ 1386 h 1386"/>
                <a:gd name="T72" fmla="*/ 53 w 2129"/>
                <a:gd name="T73" fmla="*/ 1384 h 1386"/>
                <a:gd name="T74" fmla="*/ 20 w 2129"/>
                <a:gd name="T75" fmla="*/ 1366 h 1386"/>
                <a:gd name="T76" fmla="*/ 2 w 2129"/>
                <a:gd name="T77" fmla="*/ 1333 h 1386"/>
                <a:gd name="T78" fmla="*/ 0 w 2129"/>
                <a:gd name="T79" fmla="*/ 438 h 1386"/>
                <a:gd name="T80" fmla="*/ 12 w 2129"/>
                <a:gd name="T81" fmla="*/ 339 h 1386"/>
                <a:gd name="T82" fmla="*/ 44 w 2129"/>
                <a:gd name="T83" fmla="*/ 247 h 1386"/>
                <a:gd name="T84" fmla="*/ 95 w 2129"/>
                <a:gd name="T85" fmla="*/ 166 h 1386"/>
                <a:gd name="T86" fmla="*/ 162 w 2129"/>
                <a:gd name="T87" fmla="*/ 98 h 1386"/>
                <a:gd name="T88" fmla="*/ 243 w 2129"/>
                <a:gd name="T89" fmla="*/ 46 h 1386"/>
                <a:gd name="T90" fmla="*/ 335 w 2129"/>
                <a:gd name="T91" fmla="*/ 13 h 1386"/>
                <a:gd name="T92" fmla="*/ 436 w 2129"/>
                <a:gd name="T93" fmla="*/ 0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29" h="1386">
                  <a:moveTo>
                    <a:pt x="444" y="148"/>
                  </a:moveTo>
                  <a:lnTo>
                    <a:pt x="405" y="151"/>
                  </a:lnTo>
                  <a:lnTo>
                    <a:pt x="368" y="159"/>
                  </a:lnTo>
                  <a:lnTo>
                    <a:pt x="334" y="171"/>
                  </a:lnTo>
                  <a:lnTo>
                    <a:pt x="300" y="187"/>
                  </a:lnTo>
                  <a:lnTo>
                    <a:pt x="269" y="208"/>
                  </a:lnTo>
                  <a:lnTo>
                    <a:pt x="241" y="231"/>
                  </a:lnTo>
                  <a:lnTo>
                    <a:pt x="217" y="260"/>
                  </a:lnTo>
                  <a:lnTo>
                    <a:pt x="196" y="290"/>
                  </a:lnTo>
                  <a:lnTo>
                    <a:pt x="179" y="323"/>
                  </a:lnTo>
                  <a:lnTo>
                    <a:pt x="166" y="360"/>
                  </a:lnTo>
                  <a:lnTo>
                    <a:pt x="158" y="398"/>
                  </a:lnTo>
                  <a:lnTo>
                    <a:pt x="155" y="438"/>
                  </a:lnTo>
                  <a:lnTo>
                    <a:pt x="155" y="1237"/>
                  </a:lnTo>
                  <a:lnTo>
                    <a:pt x="1974" y="1237"/>
                  </a:lnTo>
                  <a:lnTo>
                    <a:pt x="1974" y="438"/>
                  </a:lnTo>
                  <a:lnTo>
                    <a:pt x="1971" y="399"/>
                  </a:lnTo>
                  <a:lnTo>
                    <a:pt x="1963" y="362"/>
                  </a:lnTo>
                  <a:lnTo>
                    <a:pt x="1952" y="327"/>
                  </a:lnTo>
                  <a:lnTo>
                    <a:pt x="1935" y="294"/>
                  </a:lnTo>
                  <a:lnTo>
                    <a:pt x="1915" y="263"/>
                  </a:lnTo>
                  <a:lnTo>
                    <a:pt x="1891" y="234"/>
                  </a:lnTo>
                  <a:lnTo>
                    <a:pt x="1863" y="210"/>
                  </a:lnTo>
                  <a:lnTo>
                    <a:pt x="1833" y="189"/>
                  </a:lnTo>
                  <a:lnTo>
                    <a:pt x="1799" y="172"/>
                  </a:lnTo>
                  <a:lnTo>
                    <a:pt x="1763" y="160"/>
                  </a:lnTo>
                  <a:lnTo>
                    <a:pt x="1725" y="151"/>
                  </a:lnTo>
                  <a:lnTo>
                    <a:pt x="1685" y="148"/>
                  </a:lnTo>
                  <a:lnTo>
                    <a:pt x="1390" y="148"/>
                  </a:lnTo>
                  <a:lnTo>
                    <a:pt x="1116" y="422"/>
                  </a:lnTo>
                  <a:lnTo>
                    <a:pt x="1100" y="435"/>
                  </a:lnTo>
                  <a:lnTo>
                    <a:pt x="1082" y="442"/>
                  </a:lnTo>
                  <a:lnTo>
                    <a:pt x="1064" y="446"/>
                  </a:lnTo>
                  <a:lnTo>
                    <a:pt x="1045" y="442"/>
                  </a:lnTo>
                  <a:lnTo>
                    <a:pt x="1029" y="435"/>
                  </a:lnTo>
                  <a:lnTo>
                    <a:pt x="1013" y="422"/>
                  </a:lnTo>
                  <a:lnTo>
                    <a:pt x="739" y="148"/>
                  </a:lnTo>
                  <a:lnTo>
                    <a:pt x="444" y="148"/>
                  </a:lnTo>
                  <a:close/>
                  <a:moveTo>
                    <a:pt x="436" y="0"/>
                  </a:moveTo>
                  <a:lnTo>
                    <a:pt x="768" y="0"/>
                  </a:lnTo>
                  <a:lnTo>
                    <a:pt x="784" y="2"/>
                  </a:lnTo>
                  <a:lnTo>
                    <a:pt x="797" y="7"/>
                  </a:lnTo>
                  <a:lnTo>
                    <a:pt x="808" y="13"/>
                  </a:lnTo>
                  <a:lnTo>
                    <a:pt x="820" y="22"/>
                  </a:lnTo>
                  <a:lnTo>
                    <a:pt x="1064" y="267"/>
                  </a:lnTo>
                  <a:lnTo>
                    <a:pt x="1309" y="22"/>
                  </a:lnTo>
                  <a:lnTo>
                    <a:pt x="1319" y="13"/>
                  </a:lnTo>
                  <a:lnTo>
                    <a:pt x="1332" y="7"/>
                  </a:lnTo>
                  <a:lnTo>
                    <a:pt x="1344" y="2"/>
                  </a:lnTo>
                  <a:lnTo>
                    <a:pt x="1360" y="0"/>
                  </a:lnTo>
                  <a:lnTo>
                    <a:pt x="1693" y="0"/>
                  </a:lnTo>
                  <a:lnTo>
                    <a:pt x="1742" y="3"/>
                  </a:lnTo>
                  <a:lnTo>
                    <a:pt x="1791" y="12"/>
                  </a:lnTo>
                  <a:lnTo>
                    <a:pt x="1838" y="26"/>
                  </a:lnTo>
                  <a:lnTo>
                    <a:pt x="1882" y="45"/>
                  </a:lnTo>
                  <a:lnTo>
                    <a:pt x="1924" y="68"/>
                  </a:lnTo>
                  <a:lnTo>
                    <a:pt x="1963" y="95"/>
                  </a:lnTo>
                  <a:lnTo>
                    <a:pt x="1999" y="128"/>
                  </a:lnTo>
                  <a:lnTo>
                    <a:pt x="2032" y="163"/>
                  </a:lnTo>
                  <a:lnTo>
                    <a:pt x="2059" y="202"/>
                  </a:lnTo>
                  <a:lnTo>
                    <a:pt x="2083" y="244"/>
                  </a:lnTo>
                  <a:lnTo>
                    <a:pt x="2102" y="289"/>
                  </a:lnTo>
                  <a:lnTo>
                    <a:pt x="2117" y="337"/>
                  </a:lnTo>
                  <a:lnTo>
                    <a:pt x="2125" y="386"/>
                  </a:lnTo>
                  <a:lnTo>
                    <a:pt x="2129" y="438"/>
                  </a:lnTo>
                  <a:lnTo>
                    <a:pt x="2129" y="1312"/>
                  </a:lnTo>
                  <a:lnTo>
                    <a:pt x="2122" y="1333"/>
                  </a:lnTo>
                  <a:lnTo>
                    <a:pt x="2113" y="1351"/>
                  </a:lnTo>
                  <a:lnTo>
                    <a:pt x="2099" y="1366"/>
                  </a:lnTo>
                  <a:lnTo>
                    <a:pt x="2083" y="1377"/>
                  </a:lnTo>
                  <a:lnTo>
                    <a:pt x="2065" y="1384"/>
                  </a:lnTo>
                  <a:lnTo>
                    <a:pt x="2048" y="1386"/>
                  </a:lnTo>
                  <a:lnTo>
                    <a:pt x="74" y="1386"/>
                  </a:lnTo>
                  <a:lnTo>
                    <a:pt x="53" y="1384"/>
                  </a:lnTo>
                  <a:lnTo>
                    <a:pt x="35" y="1377"/>
                  </a:lnTo>
                  <a:lnTo>
                    <a:pt x="20" y="1366"/>
                  </a:lnTo>
                  <a:lnTo>
                    <a:pt x="9" y="1351"/>
                  </a:lnTo>
                  <a:lnTo>
                    <a:pt x="2" y="1333"/>
                  </a:lnTo>
                  <a:lnTo>
                    <a:pt x="0" y="1312"/>
                  </a:lnTo>
                  <a:lnTo>
                    <a:pt x="0" y="438"/>
                  </a:lnTo>
                  <a:lnTo>
                    <a:pt x="3" y="388"/>
                  </a:lnTo>
                  <a:lnTo>
                    <a:pt x="12" y="339"/>
                  </a:lnTo>
                  <a:lnTo>
                    <a:pt x="25" y="291"/>
                  </a:lnTo>
                  <a:lnTo>
                    <a:pt x="44" y="247"/>
                  </a:lnTo>
                  <a:lnTo>
                    <a:pt x="67" y="205"/>
                  </a:lnTo>
                  <a:lnTo>
                    <a:pt x="95" y="166"/>
                  </a:lnTo>
                  <a:lnTo>
                    <a:pt x="126" y="130"/>
                  </a:lnTo>
                  <a:lnTo>
                    <a:pt x="162" y="98"/>
                  </a:lnTo>
                  <a:lnTo>
                    <a:pt x="201" y="70"/>
                  </a:lnTo>
                  <a:lnTo>
                    <a:pt x="243" y="46"/>
                  </a:lnTo>
                  <a:lnTo>
                    <a:pt x="287" y="27"/>
                  </a:lnTo>
                  <a:lnTo>
                    <a:pt x="335" y="13"/>
                  </a:lnTo>
                  <a:lnTo>
                    <a:pt x="384" y="3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" name="Rectangle 58"/>
            <p:cNvSpPr>
              <a:spLocks noChangeArrowheads="1"/>
            </p:cNvSpPr>
            <p:nvPr/>
          </p:nvSpPr>
          <p:spPr bwMode="auto">
            <a:xfrm>
              <a:off x="3841750" y="2754313"/>
              <a:ext cx="26988" cy="2698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8" name="Rectangle 59"/>
            <p:cNvSpPr>
              <a:spLocks noChangeArrowheads="1"/>
            </p:cNvSpPr>
            <p:nvPr/>
          </p:nvSpPr>
          <p:spPr bwMode="auto">
            <a:xfrm>
              <a:off x="3906838" y="2754313"/>
              <a:ext cx="26988" cy="2698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" name="Rectangle 60"/>
            <p:cNvSpPr>
              <a:spLocks noChangeArrowheads="1"/>
            </p:cNvSpPr>
            <p:nvPr/>
          </p:nvSpPr>
          <p:spPr bwMode="auto">
            <a:xfrm>
              <a:off x="3971925" y="2754313"/>
              <a:ext cx="26988" cy="2698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5" grpId="0"/>
      <p:bldP spid="17" grpId="0"/>
      <p:bldP spid="19" grpId="0"/>
      <p:bldP spid="20" grpId="0"/>
      <p:bldP spid="21" grpId="0"/>
      <p:bldP spid="7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4891456" y="2899147"/>
            <a:ext cx="1229033" cy="1229033"/>
          </a:xfrm>
          <a:custGeom>
            <a:avLst/>
            <a:gdLst>
              <a:gd name="T0" fmla="*/ 803 w 803"/>
              <a:gd name="T1" fmla="*/ 788 h 803"/>
              <a:gd name="T2" fmla="*/ 75 w 803"/>
              <a:gd name="T3" fmla="*/ 61 h 803"/>
              <a:gd name="T4" fmla="*/ 111 w 803"/>
              <a:gd name="T5" fmla="*/ 26 h 803"/>
              <a:gd name="T6" fmla="*/ 0 w 803"/>
              <a:gd name="T7" fmla="*/ 0 h 803"/>
              <a:gd name="T8" fmla="*/ 26 w 803"/>
              <a:gd name="T9" fmla="*/ 112 h 803"/>
              <a:gd name="T10" fmla="*/ 61 w 803"/>
              <a:gd name="T11" fmla="*/ 75 h 803"/>
              <a:gd name="T12" fmla="*/ 788 w 803"/>
              <a:gd name="T13" fmla="*/ 803 h 803"/>
              <a:gd name="T14" fmla="*/ 803 w 803"/>
              <a:gd name="T15" fmla="*/ 788 h 8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3" h="803">
                <a:moveTo>
                  <a:pt x="803" y="788"/>
                </a:moveTo>
                <a:lnTo>
                  <a:pt x="75" y="61"/>
                </a:lnTo>
                <a:lnTo>
                  <a:pt x="111" y="26"/>
                </a:lnTo>
                <a:lnTo>
                  <a:pt x="0" y="0"/>
                </a:lnTo>
                <a:lnTo>
                  <a:pt x="26" y="112"/>
                </a:lnTo>
                <a:lnTo>
                  <a:pt x="61" y="75"/>
                </a:lnTo>
                <a:lnTo>
                  <a:pt x="788" y="803"/>
                </a:lnTo>
                <a:lnTo>
                  <a:pt x="803" y="7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Freeform 7"/>
          <p:cNvSpPr/>
          <p:nvPr/>
        </p:nvSpPr>
        <p:spPr bwMode="auto">
          <a:xfrm>
            <a:off x="6115897" y="2899147"/>
            <a:ext cx="1229033" cy="1229033"/>
          </a:xfrm>
          <a:custGeom>
            <a:avLst/>
            <a:gdLst>
              <a:gd name="T0" fmla="*/ 15 w 803"/>
              <a:gd name="T1" fmla="*/ 803 h 803"/>
              <a:gd name="T2" fmla="*/ 741 w 803"/>
              <a:gd name="T3" fmla="*/ 75 h 803"/>
              <a:gd name="T4" fmla="*/ 776 w 803"/>
              <a:gd name="T5" fmla="*/ 112 h 803"/>
              <a:gd name="T6" fmla="*/ 803 w 803"/>
              <a:gd name="T7" fmla="*/ 0 h 803"/>
              <a:gd name="T8" fmla="*/ 691 w 803"/>
              <a:gd name="T9" fmla="*/ 26 h 803"/>
              <a:gd name="T10" fmla="*/ 726 w 803"/>
              <a:gd name="T11" fmla="*/ 61 h 803"/>
              <a:gd name="T12" fmla="*/ 0 w 803"/>
              <a:gd name="T13" fmla="*/ 788 h 803"/>
              <a:gd name="T14" fmla="*/ 15 w 803"/>
              <a:gd name="T15" fmla="*/ 803 h 8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3" h="803">
                <a:moveTo>
                  <a:pt x="15" y="803"/>
                </a:moveTo>
                <a:lnTo>
                  <a:pt x="741" y="75"/>
                </a:lnTo>
                <a:lnTo>
                  <a:pt x="776" y="112"/>
                </a:lnTo>
                <a:lnTo>
                  <a:pt x="803" y="0"/>
                </a:lnTo>
                <a:lnTo>
                  <a:pt x="691" y="26"/>
                </a:lnTo>
                <a:lnTo>
                  <a:pt x="726" y="61"/>
                </a:lnTo>
                <a:lnTo>
                  <a:pt x="0" y="788"/>
                </a:lnTo>
                <a:lnTo>
                  <a:pt x="15" y="80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Freeform 8"/>
          <p:cNvSpPr/>
          <p:nvPr/>
        </p:nvSpPr>
        <p:spPr bwMode="auto">
          <a:xfrm>
            <a:off x="6117427" y="4115936"/>
            <a:ext cx="1229033" cy="1229033"/>
          </a:xfrm>
          <a:custGeom>
            <a:avLst/>
            <a:gdLst>
              <a:gd name="T0" fmla="*/ 0 w 803"/>
              <a:gd name="T1" fmla="*/ 15 h 803"/>
              <a:gd name="T2" fmla="*/ 727 w 803"/>
              <a:gd name="T3" fmla="*/ 741 h 803"/>
              <a:gd name="T4" fmla="*/ 692 w 803"/>
              <a:gd name="T5" fmla="*/ 777 h 803"/>
              <a:gd name="T6" fmla="*/ 803 w 803"/>
              <a:gd name="T7" fmla="*/ 803 h 803"/>
              <a:gd name="T8" fmla="*/ 778 w 803"/>
              <a:gd name="T9" fmla="*/ 691 h 803"/>
              <a:gd name="T10" fmla="*/ 741 w 803"/>
              <a:gd name="T11" fmla="*/ 726 h 803"/>
              <a:gd name="T12" fmla="*/ 15 w 803"/>
              <a:gd name="T13" fmla="*/ 0 h 803"/>
              <a:gd name="T14" fmla="*/ 0 w 803"/>
              <a:gd name="T15" fmla="*/ 15 h 8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3" h="803">
                <a:moveTo>
                  <a:pt x="0" y="15"/>
                </a:moveTo>
                <a:lnTo>
                  <a:pt x="727" y="741"/>
                </a:lnTo>
                <a:lnTo>
                  <a:pt x="692" y="777"/>
                </a:lnTo>
                <a:lnTo>
                  <a:pt x="803" y="803"/>
                </a:lnTo>
                <a:lnTo>
                  <a:pt x="778" y="691"/>
                </a:lnTo>
                <a:lnTo>
                  <a:pt x="741" y="726"/>
                </a:lnTo>
                <a:lnTo>
                  <a:pt x="15" y="0"/>
                </a:lnTo>
                <a:lnTo>
                  <a:pt x="0" y="1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Freeform 9"/>
          <p:cNvSpPr/>
          <p:nvPr/>
        </p:nvSpPr>
        <p:spPr bwMode="auto">
          <a:xfrm>
            <a:off x="4894517" y="4115936"/>
            <a:ext cx="1227502" cy="1229033"/>
          </a:xfrm>
          <a:custGeom>
            <a:avLst/>
            <a:gdLst>
              <a:gd name="T0" fmla="*/ 787 w 802"/>
              <a:gd name="T1" fmla="*/ 0 h 803"/>
              <a:gd name="T2" fmla="*/ 60 w 802"/>
              <a:gd name="T3" fmla="*/ 726 h 803"/>
              <a:gd name="T4" fmla="*/ 25 w 802"/>
              <a:gd name="T5" fmla="*/ 691 h 803"/>
              <a:gd name="T6" fmla="*/ 0 w 802"/>
              <a:gd name="T7" fmla="*/ 803 h 803"/>
              <a:gd name="T8" fmla="*/ 111 w 802"/>
              <a:gd name="T9" fmla="*/ 777 h 803"/>
              <a:gd name="T10" fmla="*/ 75 w 802"/>
              <a:gd name="T11" fmla="*/ 741 h 803"/>
              <a:gd name="T12" fmla="*/ 802 w 802"/>
              <a:gd name="T13" fmla="*/ 15 h 803"/>
              <a:gd name="T14" fmla="*/ 787 w 802"/>
              <a:gd name="T15" fmla="*/ 0 h 8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2" h="803">
                <a:moveTo>
                  <a:pt x="787" y="0"/>
                </a:moveTo>
                <a:lnTo>
                  <a:pt x="60" y="726"/>
                </a:lnTo>
                <a:lnTo>
                  <a:pt x="25" y="691"/>
                </a:lnTo>
                <a:lnTo>
                  <a:pt x="0" y="803"/>
                </a:lnTo>
                <a:lnTo>
                  <a:pt x="111" y="777"/>
                </a:lnTo>
                <a:lnTo>
                  <a:pt x="75" y="741"/>
                </a:lnTo>
                <a:lnTo>
                  <a:pt x="802" y="15"/>
                </a:lnTo>
                <a:lnTo>
                  <a:pt x="78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Oval 10"/>
          <p:cNvSpPr>
            <a:spLocks noChangeArrowheads="1"/>
          </p:cNvSpPr>
          <p:nvPr/>
        </p:nvSpPr>
        <p:spPr bwMode="auto">
          <a:xfrm>
            <a:off x="3896598" y="5257727"/>
            <a:ext cx="985675" cy="9856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Oval 11"/>
          <p:cNvSpPr>
            <a:spLocks noChangeArrowheads="1"/>
          </p:cNvSpPr>
          <p:nvPr/>
        </p:nvSpPr>
        <p:spPr bwMode="auto">
          <a:xfrm>
            <a:off x="7311257" y="5257727"/>
            <a:ext cx="984145" cy="9856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Oval 12"/>
          <p:cNvSpPr>
            <a:spLocks noChangeArrowheads="1"/>
          </p:cNvSpPr>
          <p:nvPr/>
        </p:nvSpPr>
        <p:spPr bwMode="auto">
          <a:xfrm>
            <a:off x="3896598" y="2023672"/>
            <a:ext cx="985675" cy="98414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Oval 13"/>
          <p:cNvSpPr>
            <a:spLocks noChangeArrowheads="1"/>
          </p:cNvSpPr>
          <p:nvPr/>
        </p:nvSpPr>
        <p:spPr bwMode="auto">
          <a:xfrm>
            <a:off x="7311257" y="2023672"/>
            <a:ext cx="984145" cy="9841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952696" y="2957804"/>
            <a:ext cx="2332524" cy="2328508"/>
            <a:chOff x="5229708" y="3234338"/>
            <a:chExt cx="1778500" cy="1775439"/>
          </a:xfrm>
        </p:grpSpPr>
        <p:sp>
          <p:nvSpPr>
            <p:cNvPr id="22" name="Oval 5"/>
            <p:cNvSpPr>
              <a:spLocks noChangeArrowheads="1"/>
            </p:cNvSpPr>
            <p:nvPr/>
          </p:nvSpPr>
          <p:spPr bwMode="auto">
            <a:xfrm>
              <a:off x="5229708" y="3234338"/>
              <a:ext cx="1778500" cy="177543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Oval 14"/>
            <p:cNvSpPr>
              <a:spLocks noChangeArrowheads="1"/>
            </p:cNvSpPr>
            <p:nvPr/>
          </p:nvSpPr>
          <p:spPr bwMode="auto">
            <a:xfrm>
              <a:off x="5260319" y="3264949"/>
              <a:ext cx="1715748" cy="171421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6" name="Inhaltsplatzhalter 4"/>
          <p:cNvSpPr txBox="1"/>
          <p:nvPr/>
        </p:nvSpPr>
        <p:spPr>
          <a:xfrm>
            <a:off x="508001" y="2030997"/>
            <a:ext cx="3047999" cy="9694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1600" b="1" dirty="0" smtClean="0">
                <a:solidFill>
                  <a:srgbClr val="DE002E"/>
                </a:solidFill>
                <a:latin typeface="等线 Light" panose="02010600030101010101" charset="-122"/>
              </a:rPr>
              <a:t>TITLE GOES HERE</a:t>
            </a:r>
            <a:br>
              <a:rPr lang="en-US" sz="1600" b="1" dirty="0" smtClean="0">
                <a:solidFill>
                  <a:srgbClr val="DE002E"/>
                </a:solidFill>
                <a:latin typeface="等线 Light" panose="02010600030101010101" charset="-122"/>
              </a:rPr>
            </a:br>
            <a:r>
              <a:rPr lang="en-US" sz="1400" b="1" dirty="0" smtClean="0">
                <a:solidFill>
                  <a:srgbClr val="DE002E"/>
                </a:solidFill>
                <a:latin typeface="等线 Light" panose="02010600030101010101" charset="-122"/>
              </a:rPr>
              <a:t/>
            </a:r>
            <a:br>
              <a:rPr lang="en-US" sz="1400" b="1" dirty="0" smtClean="0">
                <a:solidFill>
                  <a:srgbClr val="DE002E"/>
                </a:solidFill>
                <a:latin typeface="等线 Light" panose="02010600030101010101" charset="-122"/>
              </a:rPr>
            </a:br>
            <a:r>
              <a:rPr lang="en-US" sz="1100" dirty="0" smtClean="0">
                <a:solidFill>
                  <a:srgbClr val="FFFFFF">
                    <a:lumMod val="50000"/>
                  </a:srgbClr>
                </a:solidFill>
                <a:latin typeface="等线" panose="02010600030101010101" charset="-122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28" name="Inhaltsplatzhalter 4"/>
          <p:cNvSpPr txBox="1"/>
          <p:nvPr/>
        </p:nvSpPr>
        <p:spPr>
          <a:xfrm>
            <a:off x="508001" y="5237248"/>
            <a:ext cx="3047999" cy="9694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1600" b="1" dirty="0" smtClean="0">
                <a:solidFill>
                  <a:srgbClr val="DE002B"/>
                </a:solidFill>
                <a:latin typeface="等线 Light" panose="02010600030101010101" charset="-122"/>
              </a:rPr>
              <a:t>TITLE GOES HERE</a:t>
            </a:r>
            <a:br>
              <a:rPr lang="en-US" sz="1600" b="1" dirty="0" smtClean="0">
                <a:solidFill>
                  <a:srgbClr val="DE002B"/>
                </a:solidFill>
                <a:latin typeface="等线 Light" panose="02010600030101010101" charset="-122"/>
              </a:rPr>
            </a:br>
            <a:r>
              <a:rPr lang="en-US" sz="1400" b="1" dirty="0" smtClean="0">
                <a:solidFill>
                  <a:srgbClr val="DE002B"/>
                </a:solidFill>
                <a:latin typeface="等线 Light" panose="02010600030101010101" charset="-122"/>
              </a:rPr>
              <a:t/>
            </a:r>
            <a:br>
              <a:rPr lang="en-US" sz="1400" b="1" dirty="0" smtClean="0">
                <a:solidFill>
                  <a:srgbClr val="DE002B"/>
                </a:solidFill>
                <a:latin typeface="等线 Light" panose="02010600030101010101" charset="-122"/>
              </a:rPr>
            </a:br>
            <a:r>
              <a:rPr lang="en-US" sz="1100" dirty="0" smtClean="0">
                <a:solidFill>
                  <a:srgbClr val="FFFFFF">
                    <a:lumMod val="50000"/>
                  </a:srgbClr>
                </a:solidFill>
                <a:latin typeface="等线" panose="02010600030101010101" charset="-122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29" name="Inhaltsplatzhalter 4"/>
          <p:cNvSpPr txBox="1"/>
          <p:nvPr/>
        </p:nvSpPr>
        <p:spPr>
          <a:xfrm>
            <a:off x="8617819" y="2030997"/>
            <a:ext cx="3047999" cy="9694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1600" b="1" dirty="0" smtClean="0">
                <a:solidFill>
                  <a:srgbClr val="0061A8"/>
                </a:solidFill>
                <a:latin typeface="等线 Light" panose="02010600030101010101" charset="-122"/>
              </a:rPr>
              <a:t>TITLE GOES HERE</a:t>
            </a:r>
            <a:r>
              <a:rPr lang="en-US" sz="1600" b="1" dirty="0" smtClean="0">
                <a:solidFill>
                  <a:srgbClr val="DE002E"/>
                </a:solidFill>
                <a:latin typeface="等线 Light" panose="02010600030101010101" charset="-122"/>
              </a:rPr>
              <a:t/>
            </a:r>
            <a:br>
              <a:rPr lang="en-US" sz="1600" b="1" dirty="0" smtClean="0">
                <a:solidFill>
                  <a:srgbClr val="DE002E"/>
                </a:solidFill>
                <a:latin typeface="等线 Light" panose="02010600030101010101" charset="-122"/>
              </a:rPr>
            </a:br>
            <a:r>
              <a:rPr lang="en-US" sz="1400" b="1" dirty="0" smtClean="0">
                <a:solidFill>
                  <a:srgbClr val="DE002E"/>
                </a:solidFill>
                <a:latin typeface="等线 Light" panose="02010600030101010101" charset="-122"/>
              </a:rPr>
              <a:t/>
            </a:r>
            <a:br>
              <a:rPr lang="en-US" sz="1400" b="1" dirty="0" smtClean="0">
                <a:solidFill>
                  <a:srgbClr val="DE002E"/>
                </a:solidFill>
                <a:latin typeface="等线 Light" panose="02010600030101010101" charset="-122"/>
              </a:rPr>
            </a:br>
            <a:r>
              <a:rPr lang="en-US" sz="1100" dirty="0" smtClean="0">
                <a:solidFill>
                  <a:srgbClr val="FFFFFF">
                    <a:lumMod val="50000"/>
                  </a:srgbClr>
                </a:solidFill>
                <a:latin typeface="等线" panose="02010600030101010101" charset="-122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30" name="Inhaltsplatzhalter 4"/>
          <p:cNvSpPr txBox="1"/>
          <p:nvPr/>
        </p:nvSpPr>
        <p:spPr>
          <a:xfrm>
            <a:off x="8617819" y="5237248"/>
            <a:ext cx="3047999" cy="9694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1600" b="1" dirty="0" smtClean="0">
                <a:solidFill>
                  <a:srgbClr val="FD2D56"/>
                </a:solidFill>
                <a:latin typeface="等线 Light" panose="02010600030101010101" charset="-122"/>
              </a:rPr>
              <a:t>TITLE GOES HERE</a:t>
            </a:r>
            <a:r>
              <a:rPr lang="en-US" sz="1600" b="1" dirty="0" smtClean="0">
                <a:solidFill>
                  <a:srgbClr val="DE002B"/>
                </a:solidFill>
                <a:latin typeface="等线 Light" panose="02010600030101010101" charset="-122"/>
              </a:rPr>
              <a:t/>
            </a:r>
            <a:br>
              <a:rPr lang="en-US" sz="1600" b="1" dirty="0" smtClean="0">
                <a:solidFill>
                  <a:srgbClr val="DE002B"/>
                </a:solidFill>
                <a:latin typeface="等线 Light" panose="02010600030101010101" charset="-122"/>
              </a:rPr>
            </a:br>
            <a:r>
              <a:rPr lang="en-US" sz="1400" b="1" dirty="0" smtClean="0">
                <a:solidFill>
                  <a:srgbClr val="DE002B"/>
                </a:solidFill>
                <a:latin typeface="等线 Light" panose="02010600030101010101" charset="-122"/>
              </a:rPr>
              <a:t/>
            </a:r>
            <a:br>
              <a:rPr lang="en-US" sz="1400" b="1" dirty="0" smtClean="0">
                <a:solidFill>
                  <a:srgbClr val="DE002B"/>
                </a:solidFill>
                <a:latin typeface="等线 Light" panose="02010600030101010101" charset="-122"/>
              </a:rPr>
            </a:br>
            <a:r>
              <a:rPr lang="en-US" sz="1100" dirty="0" smtClean="0">
                <a:solidFill>
                  <a:srgbClr val="FFFFFF">
                    <a:lumMod val="50000"/>
                  </a:srgbClr>
                </a:solidFill>
                <a:latin typeface="等线" panose="02010600030101010101" charset="-122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31" name="Freeform 264"/>
          <p:cNvSpPr>
            <a:spLocks noEditPoints="1"/>
          </p:cNvSpPr>
          <p:nvPr/>
        </p:nvSpPr>
        <p:spPr bwMode="auto">
          <a:xfrm>
            <a:off x="5695401" y="3257590"/>
            <a:ext cx="801198" cy="801196"/>
          </a:xfrm>
          <a:custGeom>
            <a:avLst/>
            <a:gdLst>
              <a:gd name="T0" fmla="*/ 1036 w 3366"/>
              <a:gd name="T1" fmla="*/ 2650 h 3366"/>
              <a:gd name="T2" fmla="*/ 938 w 3366"/>
              <a:gd name="T3" fmla="*/ 187 h 3366"/>
              <a:gd name="T4" fmla="*/ 759 w 3366"/>
              <a:gd name="T5" fmla="*/ 343 h 3366"/>
              <a:gd name="T6" fmla="*/ 549 w 3366"/>
              <a:gd name="T7" fmla="*/ 514 h 3366"/>
              <a:gd name="T8" fmla="*/ 310 w 3366"/>
              <a:gd name="T9" fmla="*/ 679 h 3366"/>
              <a:gd name="T10" fmla="*/ 168 w 3366"/>
              <a:gd name="T11" fmla="*/ 932 h 3366"/>
              <a:gd name="T12" fmla="*/ 154 w 3366"/>
              <a:gd name="T13" fmla="*/ 1233 h 3366"/>
              <a:gd name="T14" fmla="*/ 273 w 3366"/>
              <a:gd name="T15" fmla="*/ 1500 h 3366"/>
              <a:gd name="T16" fmla="*/ 495 w 3366"/>
              <a:gd name="T17" fmla="*/ 1686 h 3366"/>
              <a:gd name="T18" fmla="*/ 785 w 3366"/>
              <a:gd name="T19" fmla="*/ 1755 h 3366"/>
              <a:gd name="T20" fmla="*/ 2973 w 3366"/>
              <a:gd name="T21" fmla="*/ 1712 h 3366"/>
              <a:gd name="T22" fmla="*/ 3150 w 3366"/>
              <a:gd name="T23" fmla="*/ 1553 h 3366"/>
              <a:gd name="T24" fmla="*/ 3217 w 3366"/>
              <a:gd name="T25" fmla="*/ 1318 h 3366"/>
              <a:gd name="T26" fmla="*/ 3150 w 3366"/>
              <a:gd name="T27" fmla="*/ 1083 h 3366"/>
              <a:gd name="T28" fmla="*/ 2973 w 3366"/>
              <a:gd name="T29" fmla="*/ 925 h 3366"/>
              <a:gd name="T30" fmla="*/ 2751 w 3366"/>
              <a:gd name="T31" fmla="*/ 882 h 3366"/>
              <a:gd name="T32" fmla="*/ 2614 w 3366"/>
              <a:gd name="T33" fmla="*/ 910 h 3366"/>
              <a:gd name="T34" fmla="*/ 2540 w 3366"/>
              <a:gd name="T35" fmla="*/ 937 h 3366"/>
              <a:gd name="T36" fmla="*/ 2547 w 3366"/>
              <a:gd name="T37" fmla="*/ 898 h 3366"/>
              <a:gd name="T38" fmla="*/ 2559 w 3366"/>
              <a:gd name="T39" fmla="*/ 767 h 3366"/>
              <a:gd name="T40" fmla="*/ 2486 w 3366"/>
              <a:gd name="T41" fmla="*/ 481 h 3366"/>
              <a:gd name="T42" fmla="*/ 2293 w 3366"/>
              <a:gd name="T43" fmla="*/ 268 h 3366"/>
              <a:gd name="T44" fmla="*/ 2020 w 3366"/>
              <a:gd name="T45" fmla="*/ 168 h 3366"/>
              <a:gd name="T46" fmla="*/ 1787 w 3366"/>
              <a:gd name="T47" fmla="*/ 191 h 3366"/>
              <a:gd name="T48" fmla="*/ 1627 w 3366"/>
              <a:gd name="T49" fmla="*/ 266 h 3366"/>
              <a:gd name="T50" fmla="*/ 1537 w 3366"/>
              <a:gd name="T51" fmla="*/ 336 h 3366"/>
              <a:gd name="T52" fmla="*/ 1515 w 3366"/>
              <a:gd name="T53" fmla="*/ 343 h 3366"/>
              <a:gd name="T54" fmla="*/ 1447 w 3366"/>
              <a:gd name="T55" fmla="*/ 274 h 3366"/>
              <a:gd name="T56" fmla="*/ 1314 w 3366"/>
              <a:gd name="T57" fmla="*/ 187 h 3366"/>
              <a:gd name="T58" fmla="*/ 1129 w 3366"/>
              <a:gd name="T59" fmla="*/ 144 h 3366"/>
              <a:gd name="T60" fmla="*/ 1346 w 3366"/>
              <a:gd name="T61" fmla="*/ 40 h 3366"/>
              <a:gd name="T62" fmla="*/ 1583 w 3366"/>
              <a:gd name="T63" fmla="*/ 116 h 3366"/>
              <a:gd name="T64" fmla="*/ 1891 w 3366"/>
              <a:gd name="T65" fmla="*/ 18 h 3366"/>
              <a:gd name="T66" fmla="*/ 2212 w 3366"/>
              <a:gd name="T67" fmla="*/ 60 h 3366"/>
              <a:gd name="T68" fmla="*/ 2477 w 3366"/>
              <a:gd name="T69" fmla="*/ 227 h 3366"/>
              <a:gd name="T70" fmla="*/ 2651 w 3366"/>
              <a:gd name="T71" fmla="*/ 489 h 3366"/>
              <a:gd name="T72" fmla="*/ 2730 w 3366"/>
              <a:gd name="T73" fmla="*/ 741 h 3366"/>
              <a:gd name="T74" fmla="*/ 2960 w 3366"/>
              <a:gd name="T75" fmla="*/ 764 h 3366"/>
              <a:gd name="T76" fmla="*/ 3197 w 3366"/>
              <a:gd name="T77" fmla="*/ 908 h 3366"/>
              <a:gd name="T78" fmla="*/ 3341 w 3366"/>
              <a:gd name="T79" fmla="*/ 1145 h 3366"/>
              <a:gd name="T80" fmla="*/ 3354 w 3366"/>
              <a:gd name="T81" fmla="*/ 1435 h 3366"/>
              <a:gd name="T82" fmla="*/ 3231 w 3366"/>
              <a:gd name="T83" fmla="*/ 1688 h 3366"/>
              <a:gd name="T84" fmla="*/ 3007 w 3366"/>
              <a:gd name="T85" fmla="*/ 1852 h 3366"/>
              <a:gd name="T86" fmla="*/ 1751 w 3366"/>
              <a:gd name="T87" fmla="*/ 1898 h 3366"/>
              <a:gd name="T88" fmla="*/ 3287 w 3366"/>
              <a:gd name="T89" fmla="*/ 3008 h 3366"/>
              <a:gd name="T90" fmla="*/ 71 w 3366"/>
              <a:gd name="T91" fmla="*/ 3008 h 3366"/>
              <a:gd name="T92" fmla="*/ 1608 w 3366"/>
              <a:gd name="T93" fmla="*/ 1898 h 3366"/>
              <a:gd name="T94" fmla="*/ 511 w 3366"/>
              <a:gd name="T95" fmla="*/ 1849 h 3366"/>
              <a:gd name="T96" fmla="*/ 230 w 3366"/>
              <a:gd name="T97" fmla="*/ 1668 h 3366"/>
              <a:gd name="T98" fmla="*/ 49 w 3366"/>
              <a:gd name="T99" fmla="*/ 1386 h 3366"/>
              <a:gd name="T100" fmla="*/ 3 w 3366"/>
              <a:gd name="T101" fmla="*/ 1042 h 3366"/>
              <a:gd name="T102" fmla="*/ 98 w 3366"/>
              <a:gd name="T103" fmla="*/ 729 h 3366"/>
              <a:gd name="T104" fmla="*/ 306 w 3366"/>
              <a:gd name="T105" fmla="*/ 486 h 3366"/>
              <a:gd name="T106" fmla="*/ 601 w 3366"/>
              <a:gd name="T107" fmla="*/ 344 h 3366"/>
              <a:gd name="T108" fmla="*/ 772 w 3366"/>
              <a:gd name="T109" fmla="*/ 126 h 3366"/>
              <a:gd name="T110" fmla="*/ 1023 w 3366"/>
              <a:gd name="T111" fmla="*/ 11 h 3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366" h="3366">
                <a:moveTo>
                  <a:pt x="1036" y="2650"/>
                </a:moveTo>
                <a:lnTo>
                  <a:pt x="1036" y="3222"/>
                </a:lnTo>
                <a:lnTo>
                  <a:pt x="2323" y="3222"/>
                </a:lnTo>
                <a:lnTo>
                  <a:pt x="2323" y="2650"/>
                </a:lnTo>
                <a:lnTo>
                  <a:pt x="1036" y="2650"/>
                </a:lnTo>
                <a:close/>
                <a:moveTo>
                  <a:pt x="1129" y="144"/>
                </a:moveTo>
                <a:lnTo>
                  <a:pt x="1078" y="146"/>
                </a:lnTo>
                <a:lnTo>
                  <a:pt x="1030" y="155"/>
                </a:lnTo>
                <a:lnTo>
                  <a:pt x="983" y="168"/>
                </a:lnTo>
                <a:lnTo>
                  <a:pt x="938" y="187"/>
                </a:lnTo>
                <a:lnTo>
                  <a:pt x="897" y="209"/>
                </a:lnTo>
                <a:lnTo>
                  <a:pt x="857" y="237"/>
                </a:lnTo>
                <a:lnTo>
                  <a:pt x="821" y="268"/>
                </a:lnTo>
                <a:lnTo>
                  <a:pt x="787" y="303"/>
                </a:lnTo>
                <a:lnTo>
                  <a:pt x="759" y="343"/>
                </a:lnTo>
                <a:lnTo>
                  <a:pt x="734" y="385"/>
                </a:lnTo>
                <a:lnTo>
                  <a:pt x="714" y="430"/>
                </a:lnTo>
                <a:lnTo>
                  <a:pt x="664" y="480"/>
                </a:lnTo>
                <a:lnTo>
                  <a:pt x="606" y="495"/>
                </a:lnTo>
                <a:lnTo>
                  <a:pt x="549" y="514"/>
                </a:lnTo>
                <a:lnTo>
                  <a:pt x="495" y="538"/>
                </a:lnTo>
                <a:lnTo>
                  <a:pt x="444" y="567"/>
                </a:lnTo>
                <a:lnTo>
                  <a:pt x="396" y="601"/>
                </a:lnTo>
                <a:lnTo>
                  <a:pt x="351" y="638"/>
                </a:lnTo>
                <a:lnTo>
                  <a:pt x="310" y="679"/>
                </a:lnTo>
                <a:lnTo>
                  <a:pt x="273" y="724"/>
                </a:lnTo>
                <a:lnTo>
                  <a:pt x="240" y="772"/>
                </a:lnTo>
                <a:lnTo>
                  <a:pt x="211" y="823"/>
                </a:lnTo>
                <a:lnTo>
                  <a:pt x="188" y="876"/>
                </a:lnTo>
                <a:lnTo>
                  <a:pt x="168" y="932"/>
                </a:lnTo>
                <a:lnTo>
                  <a:pt x="154" y="989"/>
                </a:lnTo>
                <a:lnTo>
                  <a:pt x="146" y="1050"/>
                </a:lnTo>
                <a:lnTo>
                  <a:pt x="143" y="1110"/>
                </a:lnTo>
                <a:lnTo>
                  <a:pt x="146" y="1172"/>
                </a:lnTo>
                <a:lnTo>
                  <a:pt x="154" y="1233"/>
                </a:lnTo>
                <a:lnTo>
                  <a:pt x="168" y="1291"/>
                </a:lnTo>
                <a:lnTo>
                  <a:pt x="188" y="1348"/>
                </a:lnTo>
                <a:lnTo>
                  <a:pt x="211" y="1401"/>
                </a:lnTo>
                <a:lnTo>
                  <a:pt x="241" y="1452"/>
                </a:lnTo>
                <a:lnTo>
                  <a:pt x="273" y="1500"/>
                </a:lnTo>
                <a:lnTo>
                  <a:pt x="310" y="1545"/>
                </a:lnTo>
                <a:lnTo>
                  <a:pt x="351" y="1587"/>
                </a:lnTo>
                <a:lnTo>
                  <a:pt x="396" y="1624"/>
                </a:lnTo>
                <a:lnTo>
                  <a:pt x="444" y="1658"/>
                </a:lnTo>
                <a:lnTo>
                  <a:pt x="495" y="1686"/>
                </a:lnTo>
                <a:lnTo>
                  <a:pt x="549" y="1710"/>
                </a:lnTo>
                <a:lnTo>
                  <a:pt x="605" y="1729"/>
                </a:lnTo>
                <a:lnTo>
                  <a:pt x="663" y="1743"/>
                </a:lnTo>
                <a:lnTo>
                  <a:pt x="723" y="1752"/>
                </a:lnTo>
                <a:lnTo>
                  <a:pt x="785" y="1755"/>
                </a:lnTo>
                <a:lnTo>
                  <a:pt x="2781" y="1755"/>
                </a:lnTo>
                <a:lnTo>
                  <a:pt x="2832" y="1752"/>
                </a:lnTo>
                <a:lnTo>
                  <a:pt x="2882" y="1744"/>
                </a:lnTo>
                <a:lnTo>
                  <a:pt x="2928" y="1730"/>
                </a:lnTo>
                <a:lnTo>
                  <a:pt x="2973" y="1712"/>
                </a:lnTo>
                <a:lnTo>
                  <a:pt x="3015" y="1688"/>
                </a:lnTo>
                <a:lnTo>
                  <a:pt x="3055" y="1660"/>
                </a:lnTo>
                <a:lnTo>
                  <a:pt x="3090" y="1628"/>
                </a:lnTo>
                <a:lnTo>
                  <a:pt x="3122" y="1592"/>
                </a:lnTo>
                <a:lnTo>
                  <a:pt x="3150" y="1553"/>
                </a:lnTo>
                <a:lnTo>
                  <a:pt x="3173" y="1512"/>
                </a:lnTo>
                <a:lnTo>
                  <a:pt x="3192" y="1467"/>
                </a:lnTo>
                <a:lnTo>
                  <a:pt x="3206" y="1419"/>
                </a:lnTo>
                <a:lnTo>
                  <a:pt x="3214" y="1370"/>
                </a:lnTo>
                <a:lnTo>
                  <a:pt x="3217" y="1318"/>
                </a:lnTo>
                <a:lnTo>
                  <a:pt x="3214" y="1267"/>
                </a:lnTo>
                <a:lnTo>
                  <a:pt x="3206" y="1217"/>
                </a:lnTo>
                <a:lnTo>
                  <a:pt x="3192" y="1170"/>
                </a:lnTo>
                <a:lnTo>
                  <a:pt x="3173" y="1125"/>
                </a:lnTo>
                <a:lnTo>
                  <a:pt x="3150" y="1083"/>
                </a:lnTo>
                <a:lnTo>
                  <a:pt x="3122" y="1043"/>
                </a:lnTo>
                <a:lnTo>
                  <a:pt x="3090" y="1009"/>
                </a:lnTo>
                <a:lnTo>
                  <a:pt x="3055" y="976"/>
                </a:lnTo>
                <a:lnTo>
                  <a:pt x="3015" y="949"/>
                </a:lnTo>
                <a:lnTo>
                  <a:pt x="2973" y="925"/>
                </a:lnTo>
                <a:lnTo>
                  <a:pt x="2928" y="907"/>
                </a:lnTo>
                <a:lnTo>
                  <a:pt x="2882" y="893"/>
                </a:lnTo>
                <a:lnTo>
                  <a:pt x="2832" y="884"/>
                </a:lnTo>
                <a:lnTo>
                  <a:pt x="2781" y="881"/>
                </a:lnTo>
                <a:lnTo>
                  <a:pt x="2751" y="882"/>
                </a:lnTo>
                <a:lnTo>
                  <a:pt x="2721" y="885"/>
                </a:lnTo>
                <a:lnTo>
                  <a:pt x="2692" y="890"/>
                </a:lnTo>
                <a:lnTo>
                  <a:pt x="2664" y="897"/>
                </a:lnTo>
                <a:lnTo>
                  <a:pt x="2638" y="903"/>
                </a:lnTo>
                <a:lnTo>
                  <a:pt x="2614" y="910"/>
                </a:lnTo>
                <a:lnTo>
                  <a:pt x="2593" y="917"/>
                </a:lnTo>
                <a:lnTo>
                  <a:pt x="2573" y="923"/>
                </a:lnTo>
                <a:lnTo>
                  <a:pt x="2558" y="929"/>
                </a:lnTo>
                <a:lnTo>
                  <a:pt x="2547" y="934"/>
                </a:lnTo>
                <a:lnTo>
                  <a:pt x="2540" y="937"/>
                </a:lnTo>
                <a:lnTo>
                  <a:pt x="2538" y="938"/>
                </a:lnTo>
                <a:lnTo>
                  <a:pt x="2539" y="935"/>
                </a:lnTo>
                <a:lnTo>
                  <a:pt x="2540" y="927"/>
                </a:lnTo>
                <a:lnTo>
                  <a:pt x="2543" y="915"/>
                </a:lnTo>
                <a:lnTo>
                  <a:pt x="2547" y="898"/>
                </a:lnTo>
                <a:lnTo>
                  <a:pt x="2550" y="876"/>
                </a:lnTo>
                <a:lnTo>
                  <a:pt x="2553" y="853"/>
                </a:lnTo>
                <a:lnTo>
                  <a:pt x="2556" y="826"/>
                </a:lnTo>
                <a:lnTo>
                  <a:pt x="2558" y="797"/>
                </a:lnTo>
                <a:lnTo>
                  <a:pt x="2559" y="767"/>
                </a:lnTo>
                <a:lnTo>
                  <a:pt x="2556" y="706"/>
                </a:lnTo>
                <a:lnTo>
                  <a:pt x="2547" y="646"/>
                </a:lnTo>
                <a:lnTo>
                  <a:pt x="2532" y="589"/>
                </a:lnTo>
                <a:lnTo>
                  <a:pt x="2511" y="533"/>
                </a:lnTo>
                <a:lnTo>
                  <a:pt x="2486" y="481"/>
                </a:lnTo>
                <a:lnTo>
                  <a:pt x="2455" y="431"/>
                </a:lnTo>
                <a:lnTo>
                  <a:pt x="2420" y="385"/>
                </a:lnTo>
                <a:lnTo>
                  <a:pt x="2382" y="342"/>
                </a:lnTo>
                <a:lnTo>
                  <a:pt x="2339" y="303"/>
                </a:lnTo>
                <a:lnTo>
                  <a:pt x="2293" y="268"/>
                </a:lnTo>
                <a:lnTo>
                  <a:pt x="2244" y="238"/>
                </a:lnTo>
                <a:lnTo>
                  <a:pt x="2191" y="212"/>
                </a:lnTo>
                <a:lnTo>
                  <a:pt x="2136" y="192"/>
                </a:lnTo>
                <a:lnTo>
                  <a:pt x="2079" y="177"/>
                </a:lnTo>
                <a:lnTo>
                  <a:pt x="2020" y="168"/>
                </a:lnTo>
                <a:lnTo>
                  <a:pt x="1958" y="165"/>
                </a:lnTo>
                <a:lnTo>
                  <a:pt x="1913" y="166"/>
                </a:lnTo>
                <a:lnTo>
                  <a:pt x="1869" y="172"/>
                </a:lnTo>
                <a:lnTo>
                  <a:pt x="1827" y="181"/>
                </a:lnTo>
                <a:lnTo>
                  <a:pt x="1787" y="191"/>
                </a:lnTo>
                <a:lnTo>
                  <a:pt x="1750" y="204"/>
                </a:lnTo>
                <a:lnTo>
                  <a:pt x="1716" y="218"/>
                </a:lnTo>
                <a:lnTo>
                  <a:pt x="1683" y="234"/>
                </a:lnTo>
                <a:lnTo>
                  <a:pt x="1653" y="250"/>
                </a:lnTo>
                <a:lnTo>
                  <a:pt x="1627" y="266"/>
                </a:lnTo>
                <a:lnTo>
                  <a:pt x="1602" y="283"/>
                </a:lnTo>
                <a:lnTo>
                  <a:pt x="1582" y="298"/>
                </a:lnTo>
                <a:lnTo>
                  <a:pt x="1564" y="312"/>
                </a:lnTo>
                <a:lnTo>
                  <a:pt x="1548" y="325"/>
                </a:lnTo>
                <a:lnTo>
                  <a:pt x="1537" y="336"/>
                </a:lnTo>
                <a:lnTo>
                  <a:pt x="1529" y="344"/>
                </a:lnTo>
                <a:lnTo>
                  <a:pt x="1523" y="349"/>
                </a:lnTo>
                <a:lnTo>
                  <a:pt x="1522" y="351"/>
                </a:lnTo>
                <a:lnTo>
                  <a:pt x="1520" y="349"/>
                </a:lnTo>
                <a:lnTo>
                  <a:pt x="1515" y="343"/>
                </a:lnTo>
                <a:lnTo>
                  <a:pt x="1508" y="334"/>
                </a:lnTo>
                <a:lnTo>
                  <a:pt x="1496" y="322"/>
                </a:lnTo>
                <a:lnTo>
                  <a:pt x="1483" y="308"/>
                </a:lnTo>
                <a:lnTo>
                  <a:pt x="1466" y="292"/>
                </a:lnTo>
                <a:lnTo>
                  <a:pt x="1447" y="274"/>
                </a:lnTo>
                <a:lnTo>
                  <a:pt x="1425" y="256"/>
                </a:lnTo>
                <a:lnTo>
                  <a:pt x="1401" y="238"/>
                </a:lnTo>
                <a:lnTo>
                  <a:pt x="1374" y="220"/>
                </a:lnTo>
                <a:lnTo>
                  <a:pt x="1345" y="203"/>
                </a:lnTo>
                <a:lnTo>
                  <a:pt x="1314" y="187"/>
                </a:lnTo>
                <a:lnTo>
                  <a:pt x="1281" y="172"/>
                </a:lnTo>
                <a:lnTo>
                  <a:pt x="1245" y="161"/>
                </a:lnTo>
                <a:lnTo>
                  <a:pt x="1209" y="152"/>
                </a:lnTo>
                <a:lnTo>
                  <a:pt x="1169" y="146"/>
                </a:lnTo>
                <a:lnTo>
                  <a:pt x="1129" y="144"/>
                </a:lnTo>
                <a:close/>
                <a:moveTo>
                  <a:pt x="1136" y="0"/>
                </a:moveTo>
                <a:lnTo>
                  <a:pt x="1189" y="3"/>
                </a:lnTo>
                <a:lnTo>
                  <a:pt x="1242" y="10"/>
                </a:lnTo>
                <a:lnTo>
                  <a:pt x="1295" y="23"/>
                </a:lnTo>
                <a:lnTo>
                  <a:pt x="1346" y="40"/>
                </a:lnTo>
                <a:lnTo>
                  <a:pt x="1395" y="62"/>
                </a:lnTo>
                <a:lnTo>
                  <a:pt x="1442" y="88"/>
                </a:lnTo>
                <a:lnTo>
                  <a:pt x="1487" y="117"/>
                </a:lnTo>
                <a:lnTo>
                  <a:pt x="1529" y="151"/>
                </a:lnTo>
                <a:lnTo>
                  <a:pt x="1583" y="116"/>
                </a:lnTo>
                <a:lnTo>
                  <a:pt x="1640" y="87"/>
                </a:lnTo>
                <a:lnTo>
                  <a:pt x="1699" y="61"/>
                </a:lnTo>
                <a:lnTo>
                  <a:pt x="1762" y="42"/>
                </a:lnTo>
                <a:lnTo>
                  <a:pt x="1825" y="28"/>
                </a:lnTo>
                <a:lnTo>
                  <a:pt x="1891" y="18"/>
                </a:lnTo>
                <a:lnTo>
                  <a:pt x="1957" y="15"/>
                </a:lnTo>
                <a:lnTo>
                  <a:pt x="2024" y="18"/>
                </a:lnTo>
                <a:lnTo>
                  <a:pt x="2089" y="27"/>
                </a:lnTo>
                <a:lnTo>
                  <a:pt x="2151" y="41"/>
                </a:lnTo>
                <a:lnTo>
                  <a:pt x="2212" y="60"/>
                </a:lnTo>
                <a:lnTo>
                  <a:pt x="2271" y="85"/>
                </a:lnTo>
                <a:lnTo>
                  <a:pt x="2327" y="114"/>
                </a:lnTo>
                <a:lnTo>
                  <a:pt x="2380" y="148"/>
                </a:lnTo>
                <a:lnTo>
                  <a:pt x="2431" y="186"/>
                </a:lnTo>
                <a:lnTo>
                  <a:pt x="2477" y="227"/>
                </a:lnTo>
                <a:lnTo>
                  <a:pt x="2520" y="273"/>
                </a:lnTo>
                <a:lnTo>
                  <a:pt x="2559" y="322"/>
                </a:lnTo>
                <a:lnTo>
                  <a:pt x="2594" y="374"/>
                </a:lnTo>
                <a:lnTo>
                  <a:pt x="2624" y="430"/>
                </a:lnTo>
                <a:lnTo>
                  <a:pt x="2651" y="489"/>
                </a:lnTo>
                <a:lnTo>
                  <a:pt x="2671" y="550"/>
                </a:lnTo>
                <a:lnTo>
                  <a:pt x="2687" y="613"/>
                </a:lnTo>
                <a:lnTo>
                  <a:pt x="2697" y="678"/>
                </a:lnTo>
                <a:lnTo>
                  <a:pt x="2701" y="746"/>
                </a:lnTo>
                <a:lnTo>
                  <a:pt x="2730" y="741"/>
                </a:lnTo>
                <a:lnTo>
                  <a:pt x="2758" y="738"/>
                </a:lnTo>
                <a:lnTo>
                  <a:pt x="2787" y="738"/>
                </a:lnTo>
                <a:lnTo>
                  <a:pt x="2847" y="742"/>
                </a:lnTo>
                <a:lnTo>
                  <a:pt x="2904" y="750"/>
                </a:lnTo>
                <a:lnTo>
                  <a:pt x="2960" y="764"/>
                </a:lnTo>
                <a:lnTo>
                  <a:pt x="3013" y="783"/>
                </a:lnTo>
                <a:lnTo>
                  <a:pt x="3064" y="808"/>
                </a:lnTo>
                <a:lnTo>
                  <a:pt x="3111" y="837"/>
                </a:lnTo>
                <a:lnTo>
                  <a:pt x="3156" y="870"/>
                </a:lnTo>
                <a:lnTo>
                  <a:pt x="3197" y="908"/>
                </a:lnTo>
                <a:lnTo>
                  <a:pt x="3234" y="949"/>
                </a:lnTo>
                <a:lnTo>
                  <a:pt x="3267" y="993"/>
                </a:lnTo>
                <a:lnTo>
                  <a:pt x="3297" y="1041"/>
                </a:lnTo>
                <a:lnTo>
                  <a:pt x="3321" y="1091"/>
                </a:lnTo>
                <a:lnTo>
                  <a:pt x="3341" y="1145"/>
                </a:lnTo>
                <a:lnTo>
                  <a:pt x="3355" y="1201"/>
                </a:lnTo>
                <a:lnTo>
                  <a:pt x="3363" y="1259"/>
                </a:lnTo>
                <a:lnTo>
                  <a:pt x="3366" y="1318"/>
                </a:lnTo>
                <a:lnTo>
                  <a:pt x="3363" y="1378"/>
                </a:lnTo>
                <a:lnTo>
                  <a:pt x="3354" y="1435"/>
                </a:lnTo>
                <a:lnTo>
                  <a:pt x="3339" y="1491"/>
                </a:lnTo>
                <a:lnTo>
                  <a:pt x="3320" y="1544"/>
                </a:lnTo>
                <a:lnTo>
                  <a:pt x="3295" y="1595"/>
                </a:lnTo>
                <a:lnTo>
                  <a:pt x="3265" y="1643"/>
                </a:lnTo>
                <a:lnTo>
                  <a:pt x="3231" y="1688"/>
                </a:lnTo>
                <a:lnTo>
                  <a:pt x="3194" y="1729"/>
                </a:lnTo>
                <a:lnTo>
                  <a:pt x="3152" y="1767"/>
                </a:lnTo>
                <a:lnTo>
                  <a:pt x="3107" y="1799"/>
                </a:lnTo>
                <a:lnTo>
                  <a:pt x="3058" y="1829"/>
                </a:lnTo>
                <a:lnTo>
                  <a:pt x="3007" y="1852"/>
                </a:lnTo>
                <a:lnTo>
                  <a:pt x="2954" y="1872"/>
                </a:lnTo>
                <a:lnTo>
                  <a:pt x="2898" y="1886"/>
                </a:lnTo>
                <a:lnTo>
                  <a:pt x="2840" y="1895"/>
                </a:lnTo>
                <a:lnTo>
                  <a:pt x="2781" y="1898"/>
                </a:lnTo>
                <a:lnTo>
                  <a:pt x="1751" y="1898"/>
                </a:lnTo>
                <a:lnTo>
                  <a:pt x="1751" y="2507"/>
                </a:lnTo>
                <a:lnTo>
                  <a:pt x="2465" y="2507"/>
                </a:lnTo>
                <a:lnTo>
                  <a:pt x="2465" y="2864"/>
                </a:lnTo>
                <a:lnTo>
                  <a:pt x="3287" y="2864"/>
                </a:lnTo>
                <a:lnTo>
                  <a:pt x="3287" y="3008"/>
                </a:lnTo>
                <a:lnTo>
                  <a:pt x="2465" y="3008"/>
                </a:lnTo>
                <a:lnTo>
                  <a:pt x="2465" y="3366"/>
                </a:lnTo>
                <a:lnTo>
                  <a:pt x="894" y="3366"/>
                </a:lnTo>
                <a:lnTo>
                  <a:pt x="894" y="3008"/>
                </a:lnTo>
                <a:lnTo>
                  <a:pt x="71" y="3008"/>
                </a:lnTo>
                <a:lnTo>
                  <a:pt x="71" y="2864"/>
                </a:lnTo>
                <a:lnTo>
                  <a:pt x="894" y="2864"/>
                </a:lnTo>
                <a:lnTo>
                  <a:pt x="894" y="2507"/>
                </a:lnTo>
                <a:lnTo>
                  <a:pt x="1608" y="2507"/>
                </a:lnTo>
                <a:lnTo>
                  <a:pt x="1608" y="1898"/>
                </a:lnTo>
                <a:lnTo>
                  <a:pt x="785" y="1898"/>
                </a:lnTo>
                <a:lnTo>
                  <a:pt x="714" y="1895"/>
                </a:lnTo>
                <a:lnTo>
                  <a:pt x="645" y="1885"/>
                </a:lnTo>
                <a:lnTo>
                  <a:pt x="576" y="1870"/>
                </a:lnTo>
                <a:lnTo>
                  <a:pt x="511" y="1849"/>
                </a:lnTo>
                <a:lnTo>
                  <a:pt x="449" y="1823"/>
                </a:lnTo>
                <a:lnTo>
                  <a:pt x="389" y="1791"/>
                </a:lnTo>
                <a:lnTo>
                  <a:pt x="332" y="1754"/>
                </a:lnTo>
                <a:lnTo>
                  <a:pt x="278" y="1714"/>
                </a:lnTo>
                <a:lnTo>
                  <a:pt x="230" y="1668"/>
                </a:lnTo>
                <a:lnTo>
                  <a:pt x="185" y="1619"/>
                </a:lnTo>
                <a:lnTo>
                  <a:pt x="144" y="1566"/>
                </a:lnTo>
                <a:lnTo>
                  <a:pt x="107" y="1509"/>
                </a:lnTo>
                <a:lnTo>
                  <a:pt x="75" y="1448"/>
                </a:lnTo>
                <a:lnTo>
                  <a:pt x="49" y="1386"/>
                </a:lnTo>
                <a:lnTo>
                  <a:pt x="28" y="1320"/>
                </a:lnTo>
                <a:lnTo>
                  <a:pt x="12" y="1253"/>
                </a:lnTo>
                <a:lnTo>
                  <a:pt x="3" y="1182"/>
                </a:lnTo>
                <a:lnTo>
                  <a:pt x="0" y="1110"/>
                </a:lnTo>
                <a:lnTo>
                  <a:pt x="3" y="1042"/>
                </a:lnTo>
                <a:lnTo>
                  <a:pt x="11" y="976"/>
                </a:lnTo>
                <a:lnTo>
                  <a:pt x="26" y="911"/>
                </a:lnTo>
                <a:lnTo>
                  <a:pt x="45" y="849"/>
                </a:lnTo>
                <a:lnTo>
                  <a:pt x="68" y="787"/>
                </a:lnTo>
                <a:lnTo>
                  <a:pt x="98" y="729"/>
                </a:lnTo>
                <a:lnTo>
                  <a:pt x="131" y="674"/>
                </a:lnTo>
                <a:lnTo>
                  <a:pt x="169" y="622"/>
                </a:lnTo>
                <a:lnTo>
                  <a:pt x="211" y="573"/>
                </a:lnTo>
                <a:lnTo>
                  <a:pt x="256" y="527"/>
                </a:lnTo>
                <a:lnTo>
                  <a:pt x="306" y="486"/>
                </a:lnTo>
                <a:lnTo>
                  <a:pt x="359" y="449"/>
                </a:lnTo>
                <a:lnTo>
                  <a:pt x="415" y="415"/>
                </a:lnTo>
                <a:lnTo>
                  <a:pt x="474" y="387"/>
                </a:lnTo>
                <a:lnTo>
                  <a:pt x="536" y="362"/>
                </a:lnTo>
                <a:lnTo>
                  <a:pt x="601" y="344"/>
                </a:lnTo>
                <a:lnTo>
                  <a:pt x="626" y="293"/>
                </a:lnTo>
                <a:lnTo>
                  <a:pt x="657" y="246"/>
                </a:lnTo>
                <a:lnTo>
                  <a:pt x="692" y="202"/>
                </a:lnTo>
                <a:lnTo>
                  <a:pt x="729" y="162"/>
                </a:lnTo>
                <a:lnTo>
                  <a:pt x="772" y="126"/>
                </a:lnTo>
                <a:lnTo>
                  <a:pt x="817" y="94"/>
                </a:lnTo>
                <a:lnTo>
                  <a:pt x="866" y="66"/>
                </a:lnTo>
                <a:lnTo>
                  <a:pt x="916" y="43"/>
                </a:lnTo>
                <a:lnTo>
                  <a:pt x="969" y="24"/>
                </a:lnTo>
                <a:lnTo>
                  <a:pt x="1023" y="11"/>
                </a:lnTo>
                <a:lnTo>
                  <a:pt x="1079" y="3"/>
                </a:lnTo>
                <a:lnTo>
                  <a:pt x="1136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190998" y="2218882"/>
            <a:ext cx="396875" cy="593725"/>
            <a:chOff x="771525" y="5757863"/>
            <a:chExt cx="396875" cy="593725"/>
          </a:xfrm>
          <a:solidFill>
            <a:schemeClr val="bg1"/>
          </a:solidFill>
        </p:grpSpPr>
        <p:sp>
          <p:nvSpPr>
            <p:cNvPr id="33" name="Freeform 32"/>
            <p:cNvSpPr>
              <a:spLocks noEditPoints="1"/>
            </p:cNvSpPr>
            <p:nvPr/>
          </p:nvSpPr>
          <p:spPr bwMode="auto">
            <a:xfrm>
              <a:off x="771525" y="5757863"/>
              <a:ext cx="396875" cy="593725"/>
            </a:xfrm>
            <a:custGeom>
              <a:avLst/>
              <a:gdLst>
                <a:gd name="T0" fmla="*/ 899 w 2250"/>
                <a:gd name="T1" fmla="*/ 169 h 3366"/>
                <a:gd name="T2" fmla="*/ 627 w 2250"/>
                <a:gd name="T3" fmla="*/ 278 h 3366"/>
                <a:gd name="T4" fmla="*/ 401 w 2250"/>
                <a:gd name="T5" fmla="*/ 460 h 3366"/>
                <a:gd name="T6" fmla="*/ 237 w 2250"/>
                <a:gd name="T7" fmla="*/ 698 h 3366"/>
                <a:gd name="T8" fmla="*/ 148 w 2250"/>
                <a:gd name="T9" fmla="*/ 979 h 3366"/>
                <a:gd name="T10" fmla="*/ 145 w 2250"/>
                <a:gd name="T11" fmla="*/ 1227 h 3366"/>
                <a:gd name="T12" fmla="*/ 204 w 2250"/>
                <a:gd name="T13" fmla="*/ 1455 h 3366"/>
                <a:gd name="T14" fmla="*/ 311 w 2250"/>
                <a:gd name="T15" fmla="*/ 1719 h 3366"/>
                <a:gd name="T16" fmla="*/ 450 w 2250"/>
                <a:gd name="T17" fmla="*/ 2003 h 3366"/>
                <a:gd name="T18" fmla="*/ 608 w 2250"/>
                <a:gd name="T19" fmla="*/ 2292 h 3366"/>
                <a:gd name="T20" fmla="*/ 770 w 2250"/>
                <a:gd name="T21" fmla="*/ 2567 h 3366"/>
                <a:gd name="T22" fmla="*/ 922 w 2250"/>
                <a:gd name="T23" fmla="*/ 2813 h 3366"/>
                <a:gd name="T24" fmla="*/ 1052 w 2250"/>
                <a:gd name="T25" fmla="*/ 3013 h 3366"/>
                <a:gd name="T26" fmla="*/ 1147 w 2250"/>
                <a:gd name="T27" fmla="*/ 3091 h 3366"/>
                <a:gd name="T28" fmla="*/ 1259 w 2250"/>
                <a:gd name="T29" fmla="*/ 2919 h 3366"/>
                <a:gd name="T30" fmla="*/ 1402 w 2250"/>
                <a:gd name="T31" fmla="*/ 2695 h 3366"/>
                <a:gd name="T32" fmla="*/ 1561 w 2250"/>
                <a:gd name="T33" fmla="*/ 2432 h 3366"/>
                <a:gd name="T34" fmla="*/ 1722 w 2250"/>
                <a:gd name="T35" fmla="*/ 2147 h 3366"/>
                <a:gd name="T36" fmla="*/ 1872 w 2250"/>
                <a:gd name="T37" fmla="*/ 1858 h 3366"/>
                <a:gd name="T38" fmla="*/ 1998 w 2250"/>
                <a:gd name="T39" fmla="*/ 1582 h 3366"/>
                <a:gd name="T40" fmla="*/ 2083 w 2250"/>
                <a:gd name="T41" fmla="*/ 1334 h 3366"/>
                <a:gd name="T42" fmla="*/ 2114 w 2250"/>
                <a:gd name="T43" fmla="*/ 1132 h 3366"/>
                <a:gd name="T44" fmla="*/ 2068 w 2250"/>
                <a:gd name="T45" fmla="*/ 831 h 3366"/>
                <a:gd name="T46" fmla="*/ 1940 w 2250"/>
                <a:gd name="T47" fmla="*/ 569 h 3366"/>
                <a:gd name="T48" fmla="*/ 1743 w 2250"/>
                <a:gd name="T49" fmla="*/ 359 h 3366"/>
                <a:gd name="T50" fmla="*/ 1492 w 2250"/>
                <a:gd name="T51" fmla="*/ 213 h 3366"/>
                <a:gd name="T52" fmla="*/ 1202 w 2250"/>
                <a:gd name="T53" fmla="*/ 147 h 3366"/>
                <a:gd name="T54" fmla="*/ 1292 w 2250"/>
                <a:gd name="T55" fmla="*/ 12 h 3366"/>
                <a:gd name="T56" fmla="*/ 1600 w 2250"/>
                <a:gd name="T57" fmla="*/ 105 h 3366"/>
                <a:gd name="T58" fmla="*/ 1864 w 2250"/>
                <a:gd name="T59" fmla="*/ 277 h 3366"/>
                <a:gd name="T60" fmla="*/ 2069 w 2250"/>
                <a:gd name="T61" fmla="*/ 514 h 3366"/>
                <a:gd name="T62" fmla="*/ 2203 w 2250"/>
                <a:gd name="T63" fmla="*/ 802 h 3366"/>
                <a:gd name="T64" fmla="*/ 2250 w 2250"/>
                <a:gd name="T65" fmla="*/ 1124 h 3366"/>
                <a:gd name="T66" fmla="*/ 2227 w 2250"/>
                <a:gd name="T67" fmla="*/ 1304 h 3366"/>
                <a:gd name="T68" fmla="*/ 2160 w 2250"/>
                <a:gd name="T69" fmla="*/ 1519 h 3366"/>
                <a:gd name="T70" fmla="*/ 2060 w 2250"/>
                <a:gd name="T71" fmla="*/ 1760 h 3366"/>
                <a:gd name="T72" fmla="*/ 1937 w 2250"/>
                <a:gd name="T73" fmla="*/ 2017 h 3366"/>
                <a:gd name="T74" fmla="*/ 1797 w 2250"/>
                <a:gd name="T75" fmla="*/ 2278 h 3366"/>
                <a:gd name="T76" fmla="*/ 1651 w 2250"/>
                <a:gd name="T77" fmla="*/ 2534 h 3366"/>
                <a:gd name="T78" fmla="*/ 1507 w 2250"/>
                <a:gd name="T79" fmla="*/ 2773 h 3366"/>
                <a:gd name="T80" fmla="*/ 1374 w 2250"/>
                <a:gd name="T81" fmla="*/ 2986 h 3366"/>
                <a:gd name="T82" fmla="*/ 1261 w 2250"/>
                <a:gd name="T83" fmla="*/ 3161 h 3366"/>
                <a:gd name="T84" fmla="*/ 1178 w 2250"/>
                <a:gd name="T85" fmla="*/ 3288 h 3366"/>
                <a:gd name="T86" fmla="*/ 1132 w 2250"/>
                <a:gd name="T87" fmla="*/ 3357 h 3366"/>
                <a:gd name="T88" fmla="*/ 1119 w 2250"/>
                <a:gd name="T89" fmla="*/ 3357 h 3366"/>
                <a:gd name="T90" fmla="*/ 1072 w 2250"/>
                <a:gd name="T91" fmla="*/ 3288 h 3366"/>
                <a:gd name="T92" fmla="*/ 989 w 2250"/>
                <a:gd name="T93" fmla="*/ 3161 h 3366"/>
                <a:gd name="T94" fmla="*/ 875 w 2250"/>
                <a:gd name="T95" fmla="*/ 2986 h 3366"/>
                <a:gd name="T96" fmla="*/ 743 w 2250"/>
                <a:gd name="T97" fmla="*/ 2773 h 3366"/>
                <a:gd name="T98" fmla="*/ 599 w 2250"/>
                <a:gd name="T99" fmla="*/ 2534 h 3366"/>
                <a:gd name="T100" fmla="*/ 453 w 2250"/>
                <a:gd name="T101" fmla="*/ 2278 h 3366"/>
                <a:gd name="T102" fmla="*/ 314 w 2250"/>
                <a:gd name="T103" fmla="*/ 2017 h 3366"/>
                <a:gd name="T104" fmla="*/ 190 w 2250"/>
                <a:gd name="T105" fmla="*/ 1760 h 3366"/>
                <a:gd name="T106" fmla="*/ 91 w 2250"/>
                <a:gd name="T107" fmla="*/ 1519 h 3366"/>
                <a:gd name="T108" fmla="*/ 24 w 2250"/>
                <a:gd name="T109" fmla="*/ 1304 h 3366"/>
                <a:gd name="T110" fmla="*/ 0 w 2250"/>
                <a:gd name="T111" fmla="*/ 1124 h 3366"/>
                <a:gd name="T112" fmla="*/ 48 w 2250"/>
                <a:gd name="T113" fmla="*/ 802 h 3366"/>
                <a:gd name="T114" fmla="*/ 181 w 2250"/>
                <a:gd name="T115" fmla="*/ 514 h 3366"/>
                <a:gd name="T116" fmla="*/ 387 w 2250"/>
                <a:gd name="T117" fmla="*/ 277 h 3366"/>
                <a:gd name="T118" fmla="*/ 650 w 2250"/>
                <a:gd name="T119" fmla="*/ 105 h 3366"/>
                <a:gd name="T120" fmla="*/ 958 w 2250"/>
                <a:gd name="T121" fmla="*/ 12 h 3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50" h="3366">
                  <a:moveTo>
                    <a:pt x="1124" y="144"/>
                  </a:moveTo>
                  <a:lnTo>
                    <a:pt x="1048" y="147"/>
                  </a:lnTo>
                  <a:lnTo>
                    <a:pt x="972" y="155"/>
                  </a:lnTo>
                  <a:lnTo>
                    <a:pt x="899" y="169"/>
                  </a:lnTo>
                  <a:lnTo>
                    <a:pt x="828" y="190"/>
                  </a:lnTo>
                  <a:lnTo>
                    <a:pt x="758" y="214"/>
                  </a:lnTo>
                  <a:lnTo>
                    <a:pt x="691" y="244"/>
                  </a:lnTo>
                  <a:lnTo>
                    <a:pt x="627" y="278"/>
                  </a:lnTo>
                  <a:lnTo>
                    <a:pt x="565" y="318"/>
                  </a:lnTo>
                  <a:lnTo>
                    <a:pt x="507" y="361"/>
                  </a:lnTo>
                  <a:lnTo>
                    <a:pt x="453" y="408"/>
                  </a:lnTo>
                  <a:lnTo>
                    <a:pt x="401" y="460"/>
                  </a:lnTo>
                  <a:lnTo>
                    <a:pt x="354" y="514"/>
                  </a:lnTo>
                  <a:lnTo>
                    <a:pt x="311" y="572"/>
                  </a:lnTo>
                  <a:lnTo>
                    <a:pt x="271" y="633"/>
                  </a:lnTo>
                  <a:lnTo>
                    <a:pt x="237" y="698"/>
                  </a:lnTo>
                  <a:lnTo>
                    <a:pt x="207" y="765"/>
                  </a:lnTo>
                  <a:lnTo>
                    <a:pt x="183" y="834"/>
                  </a:lnTo>
                  <a:lnTo>
                    <a:pt x="162" y="906"/>
                  </a:lnTo>
                  <a:lnTo>
                    <a:pt x="148" y="979"/>
                  </a:lnTo>
                  <a:lnTo>
                    <a:pt x="139" y="1055"/>
                  </a:lnTo>
                  <a:lnTo>
                    <a:pt x="137" y="1132"/>
                  </a:lnTo>
                  <a:lnTo>
                    <a:pt x="139" y="1178"/>
                  </a:lnTo>
                  <a:lnTo>
                    <a:pt x="145" y="1227"/>
                  </a:lnTo>
                  <a:lnTo>
                    <a:pt x="154" y="1279"/>
                  </a:lnTo>
                  <a:lnTo>
                    <a:pt x="167" y="1335"/>
                  </a:lnTo>
                  <a:lnTo>
                    <a:pt x="185" y="1393"/>
                  </a:lnTo>
                  <a:lnTo>
                    <a:pt x="204" y="1455"/>
                  </a:lnTo>
                  <a:lnTo>
                    <a:pt x="228" y="1518"/>
                  </a:lnTo>
                  <a:lnTo>
                    <a:pt x="253" y="1583"/>
                  </a:lnTo>
                  <a:lnTo>
                    <a:pt x="281" y="1650"/>
                  </a:lnTo>
                  <a:lnTo>
                    <a:pt x="311" y="1719"/>
                  </a:lnTo>
                  <a:lnTo>
                    <a:pt x="343" y="1788"/>
                  </a:lnTo>
                  <a:lnTo>
                    <a:pt x="378" y="1859"/>
                  </a:lnTo>
                  <a:lnTo>
                    <a:pt x="413" y="1931"/>
                  </a:lnTo>
                  <a:lnTo>
                    <a:pt x="450" y="2003"/>
                  </a:lnTo>
                  <a:lnTo>
                    <a:pt x="489" y="2076"/>
                  </a:lnTo>
                  <a:lnTo>
                    <a:pt x="528" y="2148"/>
                  </a:lnTo>
                  <a:lnTo>
                    <a:pt x="567" y="2221"/>
                  </a:lnTo>
                  <a:lnTo>
                    <a:pt x="608" y="2292"/>
                  </a:lnTo>
                  <a:lnTo>
                    <a:pt x="649" y="2362"/>
                  </a:lnTo>
                  <a:lnTo>
                    <a:pt x="690" y="2432"/>
                  </a:lnTo>
                  <a:lnTo>
                    <a:pt x="730" y="2500"/>
                  </a:lnTo>
                  <a:lnTo>
                    <a:pt x="770" y="2567"/>
                  </a:lnTo>
                  <a:lnTo>
                    <a:pt x="810" y="2632"/>
                  </a:lnTo>
                  <a:lnTo>
                    <a:pt x="849" y="2695"/>
                  </a:lnTo>
                  <a:lnTo>
                    <a:pt x="887" y="2755"/>
                  </a:lnTo>
                  <a:lnTo>
                    <a:pt x="922" y="2813"/>
                  </a:lnTo>
                  <a:lnTo>
                    <a:pt x="958" y="2868"/>
                  </a:lnTo>
                  <a:lnTo>
                    <a:pt x="991" y="2920"/>
                  </a:lnTo>
                  <a:lnTo>
                    <a:pt x="1022" y="2968"/>
                  </a:lnTo>
                  <a:lnTo>
                    <a:pt x="1052" y="3013"/>
                  </a:lnTo>
                  <a:lnTo>
                    <a:pt x="1080" y="3054"/>
                  </a:lnTo>
                  <a:lnTo>
                    <a:pt x="1103" y="3091"/>
                  </a:lnTo>
                  <a:lnTo>
                    <a:pt x="1124" y="3123"/>
                  </a:lnTo>
                  <a:lnTo>
                    <a:pt x="1147" y="3091"/>
                  </a:lnTo>
                  <a:lnTo>
                    <a:pt x="1171" y="3054"/>
                  </a:lnTo>
                  <a:lnTo>
                    <a:pt x="1198" y="3013"/>
                  </a:lnTo>
                  <a:lnTo>
                    <a:pt x="1228" y="2968"/>
                  </a:lnTo>
                  <a:lnTo>
                    <a:pt x="1259" y="2919"/>
                  </a:lnTo>
                  <a:lnTo>
                    <a:pt x="1293" y="2868"/>
                  </a:lnTo>
                  <a:lnTo>
                    <a:pt x="1328" y="2813"/>
                  </a:lnTo>
                  <a:lnTo>
                    <a:pt x="1364" y="2755"/>
                  </a:lnTo>
                  <a:lnTo>
                    <a:pt x="1402" y="2695"/>
                  </a:lnTo>
                  <a:lnTo>
                    <a:pt x="1441" y="2632"/>
                  </a:lnTo>
                  <a:lnTo>
                    <a:pt x="1481" y="2566"/>
                  </a:lnTo>
                  <a:lnTo>
                    <a:pt x="1520" y="2500"/>
                  </a:lnTo>
                  <a:lnTo>
                    <a:pt x="1561" y="2432"/>
                  </a:lnTo>
                  <a:lnTo>
                    <a:pt x="1602" y="2362"/>
                  </a:lnTo>
                  <a:lnTo>
                    <a:pt x="1643" y="2291"/>
                  </a:lnTo>
                  <a:lnTo>
                    <a:pt x="1683" y="2220"/>
                  </a:lnTo>
                  <a:lnTo>
                    <a:pt x="1722" y="2147"/>
                  </a:lnTo>
                  <a:lnTo>
                    <a:pt x="1762" y="2075"/>
                  </a:lnTo>
                  <a:lnTo>
                    <a:pt x="1800" y="2002"/>
                  </a:lnTo>
                  <a:lnTo>
                    <a:pt x="1837" y="1931"/>
                  </a:lnTo>
                  <a:lnTo>
                    <a:pt x="1872" y="1858"/>
                  </a:lnTo>
                  <a:lnTo>
                    <a:pt x="1907" y="1788"/>
                  </a:lnTo>
                  <a:lnTo>
                    <a:pt x="1939" y="1718"/>
                  </a:lnTo>
                  <a:lnTo>
                    <a:pt x="1969" y="1649"/>
                  </a:lnTo>
                  <a:lnTo>
                    <a:pt x="1998" y="1582"/>
                  </a:lnTo>
                  <a:lnTo>
                    <a:pt x="2023" y="1517"/>
                  </a:lnTo>
                  <a:lnTo>
                    <a:pt x="2046" y="1454"/>
                  </a:lnTo>
                  <a:lnTo>
                    <a:pt x="2065" y="1393"/>
                  </a:lnTo>
                  <a:lnTo>
                    <a:pt x="2083" y="1334"/>
                  </a:lnTo>
                  <a:lnTo>
                    <a:pt x="2096" y="1279"/>
                  </a:lnTo>
                  <a:lnTo>
                    <a:pt x="2106" y="1227"/>
                  </a:lnTo>
                  <a:lnTo>
                    <a:pt x="2112" y="1177"/>
                  </a:lnTo>
                  <a:lnTo>
                    <a:pt x="2114" y="1132"/>
                  </a:lnTo>
                  <a:lnTo>
                    <a:pt x="2111" y="1054"/>
                  </a:lnTo>
                  <a:lnTo>
                    <a:pt x="2102" y="978"/>
                  </a:lnTo>
                  <a:lnTo>
                    <a:pt x="2088" y="904"/>
                  </a:lnTo>
                  <a:lnTo>
                    <a:pt x="2068" y="831"/>
                  </a:lnTo>
                  <a:lnTo>
                    <a:pt x="2043" y="762"/>
                  </a:lnTo>
                  <a:lnTo>
                    <a:pt x="2013" y="695"/>
                  </a:lnTo>
                  <a:lnTo>
                    <a:pt x="1979" y="630"/>
                  </a:lnTo>
                  <a:lnTo>
                    <a:pt x="1940" y="569"/>
                  </a:lnTo>
                  <a:lnTo>
                    <a:pt x="1896" y="511"/>
                  </a:lnTo>
                  <a:lnTo>
                    <a:pt x="1849" y="457"/>
                  </a:lnTo>
                  <a:lnTo>
                    <a:pt x="1798" y="406"/>
                  </a:lnTo>
                  <a:lnTo>
                    <a:pt x="1743" y="359"/>
                  </a:lnTo>
                  <a:lnTo>
                    <a:pt x="1685" y="316"/>
                  </a:lnTo>
                  <a:lnTo>
                    <a:pt x="1623" y="277"/>
                  </a:lnTo>
                  <a:lnTo>
                    <a:pt x="1559" y="243"/>
                  </a:lnTo>
                  <a:lnTo>
                    <a:pt x="1492" y="213"/>
                  </a:lnTo>
                  <a:lnTo>
                    <a:pt x="1422" y="189"/>
                  </a:lnTo>
                  <a:lnTo>
                    <a:pt x="1351" y="169"/>
                  </a:lnTo>
                  <a:lnTo>
                    <a:pt x="1278" y="155"/>
                  </a:lnTo>
                  <a:lnTo>
                    <a:pt x="1202" y="147"/>
                  </a:lnTo>
                  <a:lnTo>
                    <a:pt x="1124" y="144"/>
                  </a:lnTo>
                  <a:close/>
                  <a:moveTo>
                    <a:pt x="1124" y="0"/>
                  </a:moveTo>
                  <a:lnTo>
                    <a:pt x="1209" y="3"/>
                  </a:lnTo>
                  <a:lnTo>
                    <a:pt x="1292" y="12"/>
                  </a:lnTo>
                  <a:lnTo>
                    <a:pt x="1372" y="28"/>
                  </a:lnTo>
                  <a:lnTo>
                    <a:pt x="1451" y="48"/>
                  </a:lnTo>
                  <a:lnTo>
                    <a:pt x="1527" y="74"/>
                  </a:lnTo>
                  <a:lnTo>
                    <a:pt x="1600" y="105"/>
                  </a:lnTo>
                  <a:lnTo>
                    <a:pt x="1671" y="142"/>
                  </a:lnTo>
                  <a:lnTo>
                    <a:pt x="1739" y="183"/>
                  </a:lnTo>
                  <a:lnTo>
                    <a:pt x="1803" y="227"/>
                  </a:lnTo>
                  <a:lnTo>
                    <a:pt x="1864" y="277"/>
                  </a:lnTo>
                  <a:lnTo>
                    <a:pt x="1921" y="332"/>
                  </a:lnTo>
                  <a:lnTo>
                    <a:pt x="1974" y="389"/>
                  </a:lnTo>
                  <a:lnTo>
                    <a:pt x="2024" y="450"/>
                  </a:lnTo>
                  <a:lnTo>
                    <a:pt x="2069" y="514"/>
                  </a:lnTo>
                  <a:lnTo>
                    <a:pt x="2110" y="582"/>
                  </a:lnTo>
                  <a:lnTo>
                    <a:pt x="2146" y="653"/>
                  </a:lnTo>
                  <a:lnTo>
                    <a:pt x="2177" y="726"/>
                  </a:lnTo>
                  <a:lnTo>
                    <a:pt x="2203" y="802"/>
                  </a:lnTo>
                  <a:lnTo>
                    <a:pt x="2223" y="879"/>
                  </a:lnTo>
                  <a:lnTo>
                    <a:pt x="2238" y="960"/>
                  </a:lnTo>
                  <a:lnTo>
                    <a:pt x="2247" y="1041"/>
                  </a:lnTo>
                  <a:lnTo>
                    <a:pt x="2250" y="1124"/>
                  </a:lnTo>
                  <a:lnTo>
                    <a:pt x="2249" y="1165"/>
                  </a:lnTo>
                  <a:lnTo>
                    <a:pt x="2244" y="1209"/>
                  </a:lnTo>
                  <a:lnTo>
                    <a:pt x="2237" y="1255"/>
                  </a:lnTo>
                  <a:lnTo>
                    <a:pt x="2227" y="1304"/>
                  </a:lnTo>
                  <a:lnTo>
                    <a:pt x="2213" y="1355"/>
                  </a:lnTo>
                  <a:lnTo>
                    <a:pt x="2198" y="1407"/>
                  </a:lnTo>
                  <a:lnTo>
                    <a:pt x="2180" y="1462"/>
                  </a:lnTo>
                  <a:lnTo>
                    <a:pt x="2160" y="1519"/>
                  </a:lnTo>
                  <a:lnTo>
                    <a:pt x="2138" y="1577"/>
                  </a:lnTo>
                  <a:lnTo>
                    <a:pt x="2113" y="1637"/>
                  </a:lnTo>
                  <a:lnTo>
                    <a:pt x="2088" y="1697"/>
                  </a:lnTo>
                  <a:lnTo>
                    <a:pt x="2060" y="1760"/>
                  </a:lnTo>
                  <a:lnTo>
                    <a:pt x="2032" y="1823"/>
                  </a:lnTo>
                  <a:lnTo>
                    <a:pt x="2001" y="1887"/>
                  </a:lnTo>
                  <a:lnTo>
                    <a:pt x="1969" y="1951"/>
                  </a:lnTo>
                  <a:lnTo>
                    <a:pt x="1937" y="2017"/>
                  </a:lnTo>
                  <a:lnTo>
                    <a:pt x="1903" y="2082"/>
                  </a:lnTo>
                  <a:lnTo>
                    <a:pt x="1868" y="2147"/>
                  </a:lnTo>
                  <a:lnTo>
                    <a:pt x="1833" y="2212"/>
                  </a:lnTo>
                  <a:lnTo>
                    <a:pt x="1797" y="2278"/>
                  </a:lnTo>
                  <a:lnTo>
                    <a:pt x="1761" y="2343"/>
                  </a:lnTo>
                  <a:lnTo>
                    <a:pt x="1724" y="2407"/>
                  </a:lnTo>
                  <a:lnTo>
                    <a:pt x="1688" y="2470"/>
                  </a:lnTo>
                  <a:lnTo>
                    <a:pt x="1651" y="2534"/>
                  </a:lnTo>
                  <a:lnTo>
                    <a:pt x="1614" y="2596"/>
                  </a:lnTo>
                  <a:lnTo>
                    <a:pt x="1579" y="2656"/>
                  </a:lnTo>
                  <a:lnTo>
                    <a:pt x="1543" y="2715"/>
                  </a:lnTo>
                  <a:lnTo>
                    <a:pt x="1507" y="2773"/>
                  </a:lnTo>
                  <a:lnTo>
                    <a:pt x="1472" y="2829"/>
                  </a:lnTo>
                  <a:lnTo>
                    <a:pt x="1439" y="2884"/>
                  </a:lnTo>
                  <a:lnTo>
                    <a:pt x="1406" y="2936"/>
                  </a:lnTo>
                  <a:lnTo>
                    <a:pt x="1374" y="2986"/>
                  </a:lnTo>
                  <a:lnTo>
                    <a:pt x="1344" y="3033"/>
                  </a:lnTo>
                  <a:lnTo>
                    <a:pt x="1315" y="3078"/>
                  </a:lnTo>
                  <a:lnTo>
                    <a:pt x="1288" y="3121"/>
                  </a:lnTo>
                  <a:lnTo>
                    <a:pt x="1261" y="3161"/>
                  </a:lnTo>
                  <a:lnTo>
                    <a:pt x="1238" y="3198"/>
                  </a:lnTo>
                  <a:lnTo>
                    <a:pt x="1215" y="3231"/>
                  </a:lnTo>
                  <a:lnTo>
                    <a:pt x="1195" y="3262"/>
                  </a:lnTo>
                  <a:lnTo>
                    <a:pt x="1178" y="3288"/>
                  </a:lnTo>
                  <a:lnTo>
                    <a:pt x="1162" y="3311"/>
                  </a:lnTo>
                  <a:lnTo>
                    <a:pt x="1149" y="3330"/>
                  </a:lnTo>
                  <a:lnTo>
                    <a:pt x="1139" y="3346"/>
                  </a:lnTo>
                  <a:lnTo>
                    <a:pt x="1132" y="3357"/>
                  </a:lnTo>
                  <a:lnTo>
                    <a:pt x="1127" y="3364"/>
                  </a:lnTo>
                  <a:lnTo>
                    <a:pt x="1124" y="3366"/>
                  </a:lnTo>
                  <a:lnTo>
                    <a:pt x="1123" y="3364"/>
                  </a:lnTo>
                  <a:lnTo>
                    <a:pt x="1119" y="3357"/>
                  </a:lnTo>
                  <a:lnTo>
                    <a:pt x="1111" y="3346"/>
                  </a:lnTo>
                  <a:lnTo>
                    <a:pt x="1101" y="3330"/>
                  </a:lnTo>
                  <a:lnTo>
                    <a:pt x="1088" y="3311"/>
                  </a:lnTo>
                  <a:lnTo>
                    <a:pt x="1072" y="3288"/>
                  </a:lnTo>
                  <a:lnTo>
                    <a:pt x="1055" y="3262"/>
                  </a:lnTo>
                  <a:lnTo>
                    <a:pt x="1035" y="3231"/>
                  </a:lnTo>
                  <a:lnTo>
                    <a:pt x="1013" y="3198"/>
                  </a:lnTo>
                  <a:lnTo>
                    <a:pt x="989" y="3161"/>
                  </a:lnTo>
                  <a:lnTo>
                    <a:pt x="963" y="3121"/>
                  </a:lnTo>
                  <a:lnTo>
                    <a:pt x="936" y="3078"/>
                  </a:lnTo>
                  <a:lnTo>
                    <a:pt x="906" y="3033"/>
                  </a:lnTo>
                  <a:lnTo>
                    <a:pt x="875" y="2986"/>
                  </a:lnTo>
                  <a:lnTo>
                    <a:pt x="844" y="2936"/>
                  </a:lnTo>
                  <a:lnTo>
                    <a:pt x="811" y="2884"/>
                  </a:lnTo>
                  <a:lnTo>
                    <a:pt x="778" y="2829"/>
                  </a:lnTo>
                  <a:lnTo>
                    <a:pt x="743" y="2773"/>
                  </a:lnTo>
                  <a:lnTo>
                    <a:pt x="708" y="2715"/>
                  </a:lnTo>
                  <a:lnTo>
                    <a:pt x="672" y="2656"/>
                  </a:lnTo>
                  <a:lnTo>
                    <a:pt x="636" y="2596"/>
                  </a:lnTo>
                  <a:lnTo>
                    <a:pt x="599" y="2534"/>
                  </a:lnTo>
                  <a:lnTo>
                    <a:pt x="562" y="2470"/>
                  </a:lnTo>
                  <a:lnTo>
                    <a:pt x="527" y="2407"/>
                  </a:lnTo>
                  <a:lnTo>
                    <a:pt x="490" y="2343"/>
                  </a:lnTo>
                  <a:lnTo>
                    <a:pt x="453" y="2278"/>
                  </a:lnTo>
                  <a:lnTo>
                    <a:pt x="417" y="2212"/>
                  </a:lnTo>
                  <a:lnTo>
                    <a:pt x="383" y="2147"/>
                  </a:lnTo>
                  <a:lnTo>
                    <a:pt x="348" y="2082"/>
                  </a:lnTo>
                  <a:lnTo>
                    <a:pt x="314" y="2017"/>
                  </a:lnTo>
                  <a:lnTo>
                    <a:pt x="281" y="1951"/>
                  </a:lnTo>
                  <a:lnTo>
                    <a:pt x="249" y="1887"/>
                  </a:lnTo>
                  <a:lnTo>
                    <a:pt x="219" y="1823"/>
                  </a:lnTo>
                  <a:lnTo>
                    <a:pt x="190" y="1760"/>
                  </a:lnTo>
                  <a:lnTo>
                    <a:pt x="162" y="1697"/>
                  </a:lnTo>
                  <a:lnTo>
                    <a:pt x="137" y="1637"/>
                  </a:lnTo>
                  <a:lnTo>
                    <a:pt x="112" y="1577"/>
                  </a:lnTo>
                  <a:lnTo>
                    <a:pt x="91" y="1519"/>
                  </a:lnTo>
                  <a:lnTo>
                    <a:pt x="70" y="1462"/>
                  </a:lnTo>
                  <a:lnTo>
                    <a:pt x="53" y="1407"/>
                  </a:lnTo>
                  <a:lnTo>
                    <a:pt x="37" y="1355"/>
                  </a:lnTo>
                  <a:lnTo>
                    <a:pt x="24" y="1304"/>
                  </a:lnTo>
                  <a:lnTo>
                    <a:pt x="14" y="1255"/>
                  </a:lnTo>
                  <a:lnTo>
                    <a:pt x="6" y="1209"/>
                  </a:lnTo>
                  <a:lnTo>
                    <a:pt x="2" y="1165"/>
                  </a:lnTo>
                  <a:lnTo>
                    <a:pt x="0" y="1124"/>
                  </a:lnTo>
                  <a:lnTo>
                    <a:pt x="3" y="1041"/>
                  </a:lnTo>
                  <a:lnTo>
                    <a:pt x="12" y="960"/>
                  </a:lnTo>
                  <a:lnTo>
                    <a:pt x="28" y="879"/>
                  </a:lnTo>
                  <a:lnTo>
                    <a:pt x="48" y="802"/>
                  </a:lnTo>
                  <a:lnTo>
                    <a:pt x="73" y="726"/>
                  </a:lnTo>
                  <a:lnTo>
                    <a:pt x="104" y="653"/>
                  </a:lnTo>
                  <a:lnTo>
                    <a:pt x="141" y="582"/>
                  </a:lnTo>
                  <a:lnTo>
                    <a:pt x="181" y="514"/>
                  </a:lnTo>
                  <a:lnTo>
                    <a:pt x="227" y="450"/>
                  </a:lnTo>
                  <a:lnTo>
                    <a:pt x="275" y="389"/>
                  </a:lnTo>
                  <a:lnTo>
                    <a:pt x="329" y="332"/>
                  </a:lnTo>
                  <a:lnTo>
                    <a:pt x="387" y="277"/>
                  </a:lnTo>
                  <a:lnTo>
                    <a:pt x="447" y="227"/>
                  </a:lnTo>
                  <a:lnTo>
                    <a:pt x="511" y="183"/>
                  </a:lnTo>
                  <a:lnTo>
                    <a:pt x="580" y="142"/>
                  </a:lnTo>
                  <a:lnTo>
                    <a:pt x="650" y="105"/>
                  </a:lnTo>
                  <a:lnTo>
                    <a:pt x="723" y="74"/>
                  </a:lnTo>
                  <a:lnTo>
                    <a:pt x="800" y="48"/>
                  </a:lnTo>
                  <a:lnTo>
                    <a:pt x="878" y="28"/>
                  </a:lnTo>
                  <a:lnTo>
                    <a:pt x="958" y="12"/>
                  </a:lnTo>
                  <a:lnTo>
                    <a:pt x="1041" y="3"/>
                  </a:lnTo>
                  <a:lnTo>
                    <a:pt x="11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Freeform 33"/>
            <p:cNvSpPr>
              <a:spLocks noEditPoints="1"/>
            </p:cNvSpPr>
            <p:nvPr/>
          </p:nvSpPr>
          <p:spPr bwMode="auto">
            <a:xfrm>
              <a:off x="833438" y="5819776"/>
              <a:ext cx="273050" cy="274638"/>
            </a:xfrm>
            <a:custGeom>
              <a:avLst/>
              <a:gdLst>
                <a:gd name="T0" fmla="*/ 653 w 1548"/>
                <a:gd name="T1" fmla="*/ 155 h 1554"/>
                <a:gd name="T2" fmla="*/ 487 w 1548"/>
                <a:gd name="T3" fmla="*/ 212 h 1554"/>
                <a:gd name="T4" fmla="*/ 345 w 1548"/>
                <a:gd name="T5" fmla="*/ 310 h 1554"/>
                <a:gd name="T6" fmla="*/ 234 w 1548"/>
                <a:gd name="T7" fmla="*/ 443 h 1554"/>
                <a:gd name="T8" fmla="*/ 162 w 1548"/>
                <a:gd name="T9" fmla="*/ 602 h 1554"/>
                <a:gd name="T10" fmla="*/ 137 w 1548"/>
                <a:gd name="T11" fmla="*/ 780 h 1554"/>
                <a:gd name="T12" fmla="*/ 162 w 1548"/>
                <a:gd name="T13" fmla="*/ 959 h 1554"/>
                <a:gd name="T14" fmla="*/ 234 w 1548"/>
                <a:gd name="T15" fmla="*/ 1118 h 1554"/>
                <a:gd name="T16" fmla="*/ 345 w 1548"/>
                <a:gd name="T17" fmla="*/ 1250 h 1554"/>
                <a:gd name="T18" fmla="*/ 487 w 1548"/>
                <a:gd name="T19" fmla="*/ 1349 h 1554"/>
                <a:gd name="T20" fmla="*/ 653 w 1548"/>
                <a:gd name="T21" fmla="*/ 1406 h 1554"/>
                <a:gd name="T22" fmla="*/ 836 w 1548"/>
                <a:gd name="T23" fmla="*/ 1415 h 1554"/>
                <a:gd name="T24" fmla="*/ 1008 w 1548"/>
                <a:gd name="T25" fmla="*/ 1373 h 1554"/>
                <a:gd name="T26" fmla="*/ 1159 w 1548"/>
                <a:gd name="T27" fmla="*/ 1288 h 1554"/>
                <a:gd name="T28" fmla="*/ 1282 w 1548"/>
                <a:gd name="T29" fmla="*/ 1166 h 1554"/>
                <a:gd name="T30" fmla="*/ 1367 w 1548"/>
                <a:gd name="T31" fmla="*/ 1015 h 1554"/>
                <a:gd name="T32" fmla="*/ 1409 w 1548"/>
                <a:gd name="T33" fmla="*/ 841 h 1554"/>
                <a:gd name="T34" fmla="*/ 1400 w 1548"/>
                <a:gd name="T35" fmla="*/ 660 h 1554"/>
                <a:gd name="T36" fmla="*/ 1343 w 1548"/>
                <a:gd name="T37" fmla="*/ 494 h 1554"/>
                <a:gd name="T38" fmla="*/ 1245 w 1548"/>
                <a:gd name="T39" fmla="*/ 351 h 1554"/>
                <a:gd name="T40" fmla="*/ 1112 w 1548"/>
                <a:gd name="T41" fmla="*/ 241 h 1554"/>
                <a:gd name="T42" fmla="*/ 953 w 1548"/>
                <a:gd name="T43" fmla="*/ 168 h 1554"/>
                <a:gd name="T44" fmla="*/ 773 w 1548"/>
                <a:gd name="T45" fmla="*/ 143 h 1554"/>
                <a:gd name="T46" fmla="*/ 914 w 1548"/>
                <a:gd name="T47" fmla="*/ 13 h 1554"/>
                <a:gd name="T48" fmla="*/ 1107 w 1548"/>
                <a:gd name="T49" fmla="*/ 75 h 1554"/>
                <a:gd name="T50" fmla="*/ 1273 w 1548"/>
                <a:gd name="T51" fmla="*/ 183 h 1554"/>
                <a:gd name="T52" fmla="*/ 1407 w 1548"/>
                <a:gd name="T53" fmla="*/ 329 h 1554"/>
                <a:gd name="T54" fmla="*/ 1500 w 1548"/>
                <a:gd name="T55" fmla="*/ 506 h 1554"/>
                <a:gd name="T56" fmla="*/ 1545 w 1548"/>
                <a:gd name="T57" fmla="*/ 704 h 1554"/>
                <a:gd name="T58" fmla="*/ 1537 w 1548"/>
                <a:gd name="T59" fmla="*/ 905 h 1554"/>
                <a:gd name="T60" fmla="*/ 1482 w 1548"/>
                <a:gd name="T61" fmla="*/ 1088 h 1554"/>
                <a:gd name="T62" fmla="*/ 1385 w 1548"/>
                <a:gd name="T63" fmla="*/ 1251 h 1554"/>
                <a:gd name="T64" fmla="*/ 1252 w 1548"/>
                <a:gd name="T65" fmla="*/ 1385 h 1554"/>
                <a:gd name="T66" fmla="*/ 1091 w 1548"/>
                <a:gd name="T67" fmla="*/ 1485 h 1554"/>
                <a:gd name="T68" fmla="*/ 907 w 1548"/>
                <a:gd name="T69" fmla="*/ 1542 h 1554"/>
                <a:gd name="T70" fmla="*/ 703 w 1548"/>
                <a:gd name="T71" fmla="*/ 1550 h 1554"/>
                <a:gd name="T72" fmla="*/ 503 w 1548"/>
                <a:gd name="T73" fmla="*/ 1505 h 1554"/>
                <a:gd name="T74" fmla="*/ 327 w 1548"/>
                <a:gd name="T75" fmla="*/ 1412 h 1554"/>
                <a:gd name="T76" fmla="*/ 182 w 1548"/>
                <a:gd name="T77" fmla="*/ 1277 h 1554"/>
                <a:gd name="T78" fmla="*/ 74 w 1548"/>
                <a:gd name="T79" fmla="*/ 1110 h 1554"/>
                <a:gd name="T80" fmla="*/ 12 w 1548"/>
                <a:gd name="T81" fmla="*/ 918 h 1554"/>
                <a:gd name="T82" fmla="*/ 3 w 1548"/>
                <a:gd name="T83" fmla="*/ 714 h 1554"/>
                <a:gd name="T84" fmla="*/ 44 w 1548"/>
                <a:gd name="T85" fmla="*/ 525 h 1554"/>
                <a:gd name="T86" fmla="*/ 128 w 1548"/>
                <a:gd name="T87" fmla="*/ 355 h 1554"/>
                <a:gd name="T88" fmla="*/ 248 w 1548"/>
                <a:gd name="T89" fmla="*/ 210 h 1554"/>
                <a:gd name="T90" fmla="*/ 401 w 1548"/>
                <a:gd name="T91" fmla="*/ 98 h 1554"/>
                <a:gd name="T92" fmla="*/ 578 w 1548"/>
                <a:gd name="T93" fmla="*/ 25 h 1554"/>
                <a:gd name="T94" fmla="*/ 773 w 1548"/>
                <a:gd name="T95" fmla="*/ 0 h 1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48" h="1554">
                  <a:moveTo>
                    <a:pt x="773" y="143"/>
                  </a:moveTo>
                  <a:lnTo>
                    <a:pt x="713" y="146"/>
                  </a:lnTo>
                  <a:lnTo>
                    <a:pt x="653" y="155"/>
                  </a:lnTo>
                  <a:lnTo>
                    <a:pt x="596" y="168"/>
                  </a:lnTo>
                  <a:lnTo>
                    <a:pt x="540" y="188"/>
                  </a:lnTo>
                  <a:lnTo>
                    <a:pt x="487" y="212"/>
                  </a:lnTo>
                  <a:lnTo>
                    <a:pt x="436" y="241"/>
                  </a:lnTo>
                  <a:lnTo>
                    <a:pt x="389" y="273"/>
                  </a:lnTo>
                  <a:lnTo>
                    <a:pt x="345" y="310"/>
                  </a:lnTo>
                  <a:lnTo>
                    <a:pt x="304" y="351"/>
                  </a:lnTo>
                  <a:lnTo>
                    <a:pt x="266" y="395"/>
                  </a:lnTo>
                  <a:lnTo>
                    <a:pt x="234" y="443"/>
                  </a:lnTo>
                  <a:lnTo>
                    <a:pt x="205" y="494"/>
                  </a:lnTo>
                  <a:lnTo>
                    <a:pt x="181" y="547"/>
                  </a:lnTo>
                  <a:lnTo>
                    <a:pt x="162" y="602"/>
                  </a:lnTo>
                  <a:lnTo>
                    <a:pt x="148" y="660"/>
                  </a:lnTo>
                  <a:lnTo>
                    <a:pt x="140" y="719"/>
                  </a:lnTo>
                  <a:lnTo>
                    <a:pt x="137" y="780"/>
                  </a:lnTo>
                  <a:lnTo>
                    <a:pt x="140" y="841"/>
                  </a:lnTo>
                  <a:lnTo>
                    <a:pt x="148" y="902"/>
                  </a:lnTo>
                  <a:lnTo>
                    <a:pt x="162" y="959"/>
                  </a:lnTo>
                  <a:lnTo>
                    <a:pt x="181" y="1015"/>
                  </a:lnTo>
                  <a:lnTo>
                    <a:pt x="205" y="1068"/>
                  </a:lnTo>
                  <a:lnTo>
                    <a:pt x="234" y="1118"/>
                  </a:lnTo>
                  <a:lnTo>
                    <a:pt x="266" y="1166"/>
                  </a:lnTo>
                  <a:lnTo>
                    <a:pt x="304" y="1210"/>
                  </a:lnTo>
                  <a:lnTo>
                    <a:pt x="345" y="1250"/>
                  </a:lnTo>
                  <a:lnTo>
                    <a:pt x="389" y="1288"/>
                  </a:lnTo>
                  <a:lnTo>
                    <a:pt x="436" y="1321"/>
                  </a:lnTo>
                  <a:lnTo>
                    <a:pt x="487" y="1349"/>
                  </a:lnTo>
                  <a:lnTo>
                    <a:pt x="540" y="1373"/>
                  </a:lnTo>
                  <a:lnTo>
                    <a:pt x="596" y="1392"/>
                  </a:lnTo>
                  <a:lnTo>
                    <a:pt x="653" y="1406"/>
                  </a:lnTo>
                  <a:lnTo>
                    <a:pt x="713" y="1415"/>
                  </a:lnTo>
                  <a:lnTo>
                    <a:pt x="773" y="1418"/>
                  </a:lnTo>
                  <a:lnTo>
                    <a:pt x="836" y="1415"/>
                  </a:lnTo>
                  <a:lnTo>
                    <a:pt x="895" y="1406"/>
                  </a:lnTo>
                  <a:lnTo>
                    <a:pt x="953" y="1392"/>
                  </a:lnTo>
                  <a:lnTo>
                    <a:pt x="1008" y="1373"/>
                  </a:lnTo>
                  <a:lnTo>
                    <a:pt x="1061" y="1349"/>
                  </a:lnTo>
                  <a:lnTo>
                    <a:pt x="1112" y="1321"/>
                  </a:lnTo>
                  <a:lnTo>
                    <a:pt x="1159" y="1288"/>
                  </a:lnTo>
                  <a:lnTo>
                    <a:pt x="1204" y="1250"/>
                  </a:lnTo>
                  <a:lnTo>
                    <a:pt x="1245" y="1210"/>
                  </a:lnTo>
                  <a:lnTo>
                    <a:pt x="1282" y="1166"/>
                  </a:lnTo>
                  <a:lnTo>
                    <a:pt x="1314" y="1118"/>
                  </a:lnTo>
                  <a:lnTo>
                    <a:pt x="1343" y="1068"/>
                  </a:lnTo>
                  <a:lnTo>
                    <a:pt x="1367" y="1015"/>
                  </a:lnTo>
                  <a:lnTo>
                    <a:pt x="1387" y="959"/>
                  </a:lnTo>
                  <a:lnTo>
                    <a:pt x="1400" y="902"/>
                  </a:lnTo>
                  <a:lnTo>
                    <a:pt x="1409" y="841"/>
                  </a:lnTo>
                  <a:lnTo>
                    <a:pt x="1412" y="780"/>
                  </a:lnTo>
                  <a:lnTo>
                    <a:pt x="1409" y="719"/>
                  </a:lnTo>
                  <a:lnTo>
                    <a:pt x="1400" y="660"/>
                  </a:lnTo>
                  <a:lnTo>
                    <a:pt x="1387" y="602"/>
                  </a:lnTo>
                  <a:lnTo>
                    <a:pt x="1367" y="547"/>
                  </a:lnTo>
                  <a:lnTo>
                    <a:pt x="1343" y="494"/>
                  </a:lnTo>
                  <a:lnTo>
                    <a:pt x="1314" y="443"/>
                  </a:lnTo>
                  <a:lnTo>
                    <a:pt x="1282" y="395"/>
                  </a:lnTo>
                  <a:lnTo>
                    <a:pt x="1245" y="351"/>
                  </a:lnTo>
                  <a:lnTo>
                    <a:pt x="1204" y="310"/>
                  </a:lnTo>
                  <a:lnTo>
                    <a:pt x="1159" y="273"/>
                  </a:lnTo>
                  <a:lnTo>
                    <a:pt x="1112" y="241"/>
                  </a:lnTo>
                  <a:lnTo>
                    <a:pt x="1061" y="212"/>
                  </a:lnTo>
                  <a:lnTo>
                    <a:pt x="1008" y="188"/>
                  </a:lnTo>
                  <a:lnTo>
                    <a:pt x="953" y="168"/>
                  </a:lnTo>
                  <a:lnTo>
                    <a:pt x="895" y="155"/>
                  </a:lnTo>
                  <a:lnTo>
                    <a:pt x="836" y="146"/>
                  </a:lnTo>
                  <a:lnTo>
                    <a:pt x="773" y="143"/>
                  </a:lnTo>
                  <a:close/>
                  <a:moveTo>
                    <a:pt x="773" y="0"/>
                  </a:moveTo>
                  <a:lnTo>
                    <a:pt x="845" y="3"/>
                  </a:lnTo>
                  <a:lnTo>
                    <a:pt x="914" y="13"/>
                  </a:lnTo>
                  <a:lnTo>
                    <a:pt x="981" y="28"/>
                  </a:lnTo>
                  <a:lnTo>
                    <a:pt x="1045" y="49"/>
                  </a:lnTo>
                  <a:lnTo>
                    <a:pt x="1107" y="75"/>
                  </a:lnTo>
                  <a:lnTo>
                    <a:pt x="1166" y="107"/>
                  </a:lnTo>
                  <a:lnTo>
                    <a:pt x="1221" y="143"/>
                  </a:lnTo>
                  <a:lnTo>
                    <a:pt x="1273" y="183"/>
                  </a:lnTo>
                  <a:lnTo>
                    <a:pt x="1322" y="228"/>
                  </a:lnTo>
                  <a:lnTo>
                    <a:pt x="1367" y="277"/>
                  </a:lnTo>
                  <a:lnTo>
                    <a:pt x="1407" y="329"/>
                  </a:lnTo>
                  <a:lnTo>
                    <a:pt x="1443" y="385"/>
                  </a:lnTo>
                  <a:lnTo>
                    <a:pt x="1473" y="444"/>
                  </a:lnTo>
                  <a:lnTo>
                    <a:pt x="1500" y="506"/>
                  </a:lnTo>
                  <a:lnTo>
                    <a:pt x="1520" y="569"/>
                  </a:lnTo>
                  <a:lnTo>
                    <a:pt x="1536" y="635"/>
                  </a:lnTo>
                  <a:lnTo>
                    <a:pt x="1545" y="704"/>
                  </a:lnTo>
                  <a:lnTo>
                    <a:pt x="1548" y="773"/>
                  </a:lnTo>
                  <a:lnTo>
                    <a:pt x="1545" y="839"/>
                  </a:lnTo>
                  <a:lnTo>
                    <a:pt x="1537" y="905"/>
                  </a:lnTo>
                  <a:lnTo>
                    <a:pt x="1523" y="968"/>
                  </a:lnTo>
                  <a:lnTo>
                    <a:pt x="1505" y="1029"/>
                  </a:lnTo>
                  <a:lnTo>
                    <a:pt x="1482" y="1088"/>
                  </a:lnTo>
                  <a:lnTo>
                    <a:pt x="1453" y="1145"/>
                  </a:lnTo>
                  <a:lnTo>
                    <a:pt x="1420" y="1199"/>
                  </a:lnTo>
                  <a:lnTo>
                    <a:pt x="1385" y="1251"/>
                  </a:lnTo>
                  <a:lnTo>
                    <a:pt x="1344" y="1299"/>
                  </a:lnTo>
                  <a:lnTo>
                    <a:pt x="1300" y="1344"/>
                  </a:lnTo>
                  <a:lnTo>
                    <a:pt x="1252" y="1385"/>
                  </a:lnTo>
                  <a:lnTo>
                    <a:pt x="1201" y="1423"/>
                  </a:lnTo>
                  <a:lnTo>
                    <a:pt x="1148" y="1456"/>
                  </a:lnTo>
                  <a:lnTo>
                    <a:pt x="1091" y="1485"/>
                  </a:lnTo>
                  <a:lnTo>
                    <a:pt x="1032" y="1509"/>
                  </a:lnTo>
                  <a:lnTo>
                    <a:pt x="970" y="1528"/>
                  </a:lnTo>
                  <a:lnTo>
                    <a:pt x="907" y="1542"/>
                  </a:lnTo>
                  <a:lnTo>
                    <a:pt x="841" y="1551"/>
                  </a:lnTo>
                  <a:lnTo>
                    <a:pt x="773" y="1554"/>
                  </a:lnTo>
                  <a:lnTo>
                    <a:pt x="703" y="1550"/>
                  </a:lnTo>
                  <a:lnTo>
                    <a:pt x="635" y="1541"/>
                  </a:lnTo>
                  <a:lnTo>
                    <a:pt x="567" y="1526"/>
                  </a:lnTo>
                  <a:lnTo>
                    <a:pt x="503" y="1505"/>
                  </a:lnTo>
                  <a:lnTo>
                    <a:pt x="441" y="1479"/>
                  </a:lnTo>
                  <a:lnTo>
                    <a:pt x="383" y="1447"/>
                  </a:lnTo>
                  <a:lnTo>
                    <a:pt x="327" y="1412"/>
                  </a:lnTo>
                  <a:lnTo>
                    <a:pt x="274" y="1371"/>
                  </a:lnTo>
                  <a:lnTo>
                    <a:pt x="226" y="1326"/>
                  </a:lnTo>
                  <a:lnTo>
                    <a:pt x="182" y="1277"/>
                  </a:lnTo>
                  <a:lnTo>
                    <a:pt x="141" y="1225"/>
                  </a:lnTo>
                  <a:lnTo>
                    <a:pt x="105" y="1169"/>
                  </a:lnTo>
                  <a:lnTo>
                    <a:pt x="74" y="1110"/>
                  </a:lnTo>
                  <a:lnTo>
                    <a:pt x="48" y="1048"/>
                  </a:lnTo>
                  <a:lnTo>
                    <a:pt x="28" y="984"/>
                  </a:lnTo>
                  <a:lnTo>
                    <a:pt x="12" y="918"/>
                  </a:lnTo>
                  <a:lnTo>
                    <a:pt x="3" y="851"/>
                  </a:lnTo>
                  <a:lnTo>
                    <a:pt x="0" y="780"/>
                  </a:lnTo>
                  <a:lnTo>
                    <a:pt x="3" y="714"/>
                  </a:lnTo>
                  <a:lnTo>
                    <a:pt x="11" y="650"/>
                  </a:lnTo>
                  <a:lnTo>
                    <a:pt x="26" y="586"/>
                  </a:lnTo>
                  <a:lnTo>
                    <a:pt x="44" y="525"/>
                  </a:lnTo>
                  <a:lnTo>
                    <a:pt x="67" y="466"/>
                  </a:lnTo>
                  <a:lnTo>
                    <a:pt x="95" y="409"/>
                  </a:lnTo>
                  <a:lnTo>
                    <a:pt x="128" y="355"/>
                  </a:lnTo>
                  <a:lnTo>
                    <a:pt x="164" y="303"/>
                  </a:lnTo>
                  <a:lnTo>
                    <a:pt x="204" y="255"/>
                  </a:lnTo>
                  <a:lnTo>
                    <a:pt x="248" y="210"/>
                  </a:lnTo>
                  <a:lnTo>
                    <a:pt x="296" y="168"/>
                  </a:lnTo>
                  <a:lnTo>
                    <a:pt x="347" y="131"/>
                  </a:lnTo>
                  <a:lnTo>
                    <a:pt x="401" y="98"/>
                  </a:lnTo>
                  <a:lnTo>
                    <a:pt x="457" y="69"/>
                  </a:lnTo>
                  <a:lnTo>
                    <a:pt x="516" y="45"/>
                  </a:lnTo>
                  <a:lnTo>
                    <a:pt x="578" y="25"/>
                  </a:lnTo>
                  <a:lnTo>
                    <a:pt x="642" y="11"/>
                  </a:lnTo>
                  <a:lnTo>
                    <a:pt x="707" y="3"/>
                  </a:lnTo>
                  <a:lnTo>
                    <a:pt x="7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5" name="Freeform 131"/>
          <p:cNvSpPr>
            <a:spLocks noEditPoints="1"/>
          </p:cNvSpPr>
          <p:nvPr/>
        </p:nvSpPr>
        <p:spPr bwMode="auto">
          <a:xfrm>
            <a:off x="7506467" y="5453702"/>
            <a:ext cx="593725" cy="593725"/>
          </a:xfrm>
          <a:custGeom>
            <a:avLst/>
            <a:gdLst>
              <a:gd name="T0" fmla="*/ 1410 w 3368"/>
              <a:gd name="T1" fmla="*/ 2614 h 3369"/>
              <a:gd name="T2" fmla="*/ 1735 w 3368"/>
              <a:gd name="T3" fmla="*/ 2908 h 3369"/>
              <a:gd name="T4" fmla="*/ 2073 w 3368"/>
              <a:gd name="T5" fmla="*/ 3107 h 3369"/>
              <a:gd name="T6" fmla="*/ 2406 w 3368"/>
              <a:gd name="T7" fmla="*/ 3213 h 3369"/>
              <a:gd name="T8" fmla="*/ 2714 w 3368"/>
              <a:gd name="T9" fmla="*/ 3219 h 3369"/>
              <a:gd name="T10" fmla="*/ 2971 w 3368"/>
              <a:gd name="T11" fmla="*/ 3121 h 3369"/>
              <a:gd name="T12" fmla="*/ 3151 w 3368"/>
              <a:gd name="T13" fmla="*/ 2919 h 3369"/>
              <a:gd name="T14" fmla="*/ 3227 w 3368"/>
              <a:gd name="T15" fmla="*/ 2646 h 3369"/>
              <a:gd name="T16" fmla="*/ 3202 w 3368"/>
              <a:gd name="T17" fmla="*/ 2327 h 3369"/>
              <a:gd name="T18" fmla="*/ 3079 w 3368"/>
              <a:gd name="T19" fmla="*/ 1985 h 3369"/>
              <a:gd name="T20" fmla="*/ 2865 w 3368"/>
              <a:gd name="T21" fmla="*/ 1646 h 3369"/>
              <a:gd name="T22" fmla="*/ 2551 w 3368"/>
              <a:gd name="T23" fmla="*/ 1318 h 3369"/>
              <a:gd name="T24" fmla="*/ 1014 w 3368"/>
              <a:gd name="T25" fmla="*/ 1234 h 3369"/>
              <a:gd name="T26" fmla="*/ 944 w 3368"/>
              <a:gd name="T27" fmla="*/ 1516 h 3369"/>
              <a:gd name="T28" fmla="*/ 980 w 3368"/>
              <a:gd name="T29" fmla="*/ 1845 h 3369"/>
              <a:gd name="T30" fmla="*/ 1116 w 3368"/>
              <a:gd name="T31" fmla="*/ 2193 h 3369"/>
              <a:gd name="T32" fmla="*/ 1541 w 3368"/>
              <a:gd name="T33" fmla="*/ 910 h 3369"/>
              <a:gd name="T34" fmla="*/ 1263 w 3368"/>
              <a:gd name="T35" fmla="*/ 981 h 3369"/>
              <a:gd name="T36" fmla="*/ 2210 w 3368"/>
              <a:gd name="T37" fmla="*/ 1083 h 3369"/>
              <a:gd name="T38" fmla="*/ 1865 w 3368"/>
              <a:gd name="T39" fmla="*/ 946 h 3369"/>
              <a:gd name="T40" fmla="*/ 137 w 3368"/>
              <a:gd name="T41" fmla="*/ 0 h 3369"/>
              <a:gd name="T42" fmla="*/ 303 w 3368"/>
              <a:gd name="T43" fmla="*/ 344 h 3369"/>
              <a:gd name="T44" fmla="*/ 529 w 3368"/>
              <a:gd name="T45" fmla="*/ 606 h 3369"/>
              <a:gd name="T46" fmla="*/ 767 w 3368"/>
              <a:gd name="T47" fmla="*/ 795 h 3369"/>
              <a:gd name="T48" fmla="*/ 969 w 3368"/>
              <a:gd name="T49" fmla="*/ 915 h 3369"/>
              <a:gd name="T50" fmla="*/ 1152 w 3368"/>
              <a:gd name="T51" fmla="*/ 882 h 3369"/>
              <a:gd name="T52" fmla="*/ 1447 w 3368"/>
              <a:gd name="T53" fmla="*/ 780 h 3369"/>
              <a:gd name="T54" fmla="*/ 1788 w 3368"/>
              <a:gd name="T55" fmla="*/ 786 h 3369"/>
              <a:gd name="T56" fmla="*/ 2155 w 3368"/>
              <a:gd name="T57" fmla="*/ 898 h 3369"/>
              <a:gd name="T58" fmla="*/ 2521 w 3368"/>
              <a:gd name="T59" fmla="*/ 1110 h 3369"/>
              <a:gd name="T60" fmla="*/ 2860 w 3368"/>
              <a:gd name="T61" fmla="*/ 1416 h 3369"/>
              <a:gd name="T62" fmla="*/ 3125 w 3368"/>
              <a:gd name="T63" fmla="*/ 1771 h 3369"/>
              <a:gd name="T64" fmla="*/ 3295 w 3368"/>
              <a:gd name="T65" fmla="*/ 2141 h 3369"/>
              <a:gd name="T66" fmla="*/ 3366 w 3368"/>
              <a:gd name="T67" fmla="*/ 2503 h 3369"/>
              <a:gd name="T68" fmla="*/ 3334 w 3368"/>
              <a:gd name="T69" fmla="*/ 2831 h 3369"/>
              <a:gd name="T70" fmla="*/ 3194 w 3368"/>
              <a:gd name="T71" fmla="*/ 3104 h 3369"/>
              <a:gd name="T72" fmla="*/ 2953 w 3368"/>
              <a:gd name="T73" fmla="*/ 3291 h 3369"/>
              <a:gd name="T74" fmla="*/ 2649 w 3368"/>
              <a:gd name="T75" fmla="*/ 3367 h 3369"/>
              <a:gd name="T76" fmla="*/ 2302 w 3368"/>
              <a:gd name="T77" fmla="*/ 3335 h 3369"/>
              <a:gd name="T78" fmla="*/ 1938 w 3368"/>
              <a:gd name="T79" fmla="*/ 3202 h 3369"/>
              <a:gd name="T80" fmla="*/ 1579 w 3368"/>
              <a:gd name="T81" fmla="*/ 2972 h 3369"/>
              <a:gd name="T82" fmla="*/ 1251 w 3368"/>
              <a:gd name="T83" fmla="*/ 2651 h 3369"/>
              <a:gd name="T84" fmla="*/ 1004 w 3368"/>
              <a:gd name="T85" fmla="*/ 2287 h 3369"/>
              <a:gd name="T86" fmla="*/ 853 w 3368"/>
              <a:gd name="T87" fmla="*/ 1911 h 3369"/>
              <a:gd name="T88" fmla="*/ 805 w 3368"/>
              <a:gd name="T89" fmla="*/ 1551 h 3369"/>
              <a:gd name="T90" fmla="*/ 863 w 3368"/>
              <a:gd name="T91" fmla="*/ 1230 h 3369"/>
              <a:gd name="T92" fmla="*/ 885 w 3368"/>
              <a:gd name="T93" fmla="*/ 1033 h 3369"/>
              <a:gd name="T94" fmla="*/ 666 w 3368"/>
              <a:gd name="T95" fmla="*/ 903 h 3369"/>
              <a:gd name="T96" fmla="*/ 414 w 3368"/>
              <a:gd name="T97" fmla="*/ 700 h 3369"/>
              <a:gd name="T98" fmla="*/ 176 w 3368"/>
              <a:gd name="T99" fmla="*/ 416 h 3369"/>
              <a:gd name="T100" fmla="*/ 0 w 3368"/>
              <a:gd name="T101" fmla="*/ 44 h 3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68" h="3369">
                <a:moveTo>
                  <a:pt x="2403" y="1202"/>
                </a:moveTo>
                <a:lnTo>
                  <a:pt x="1234" y="2389"/>
                </a:lnTo>
                <a:lnTo>
                  <a:pt x="1288" y="2465"/>
                </a:lnTo>
                <a:lnTo>
                  <a:pt x="1346" y="2540"/>
                </a:lnTo>
                <a:lnTo>
                  <a:pt x="1410" y="2614"/>
                </a:lnTo>
                <a:lnTo>
                  <a:pt x="1478" y="2686"/>
                </a:lnTo>
                <a:lnTo>
                  <a:pt x="1540" y="2746"/>
                </a:lnTo>
                <a:lnTo>
                  <a:pt x="1604" y="2805"/>
                </a:lnTo>
                <a:lnTo>
                  <a:pt x="1670" y="2858"/>
                </a:lnTo>
                <a:lnTo>
                  <a:pt x="1735" y="2908"/>
                </a:lnTo>
                <a:lnTo>
                  <a:pt x="1802" y="2955"/>
                </a:lnTo>
                <a:lnTo>
                  <a:pt x="1870" y="3000"/>
                </a:lnTo>
                <a:lnTo>
                  <a:pt x="1937" y="3039"/>
                </a:lnTo>
                <a:lnTo>
                  <a:pt x="2005" y="3075"/>
                </a:lnTo>
                <a:lnTo>
                  <a:pt x="2073" y="3107"/>
                </a:lnTo>
                <a:lnTo>
                  <a:pt x="2140" y="3136"/>
                </a:lnTo>
                <a:lnTo>
                  <a:pt x="2208" y="3162"/>
                </a:lnTo>
                <a:lnTo>
                  <a:pt x="2275" y="3182"/>
                </a:lnTo>
                <a:lnTo>
                  <a:pt x="2341" y="3200"/>
                </a:lnTo>
                <a:lnTo>
                  <a:pt x="2406" y="3213"/>
                </a:lnTo>
                <a:lnTo>
                  <a:pt x="2470" y="3222"/>
                </a:lnTo>
                <a:lnTo>
                  <a:pt x="2534" y="3227"/>
                </a:lnTo>
                <a:lnTo>
                  <a:pt x="2596" y="3228"/>
                </a:lnTo>
                <a:lnTo>
                  <a:pt x="2655" y="3226"/>
                </a:lnTo>
                <a:lnTo>
                  <a:pt x="2714" y="3219"/>
                </a:lnTo>
                <a:lnTo>
                  <a:pt x="2770" y="3208"/>
                </a:lnTo>
                <a:lnTo>
                  <a:pt x="2823" y="3192"/>
                </a:lnTo>
                <a:lnTo>
                  <a:pt x="2876" y="3173"/>
                </a:lnTo>
                <a:lnTo>
                  <a:pt x="2925" y="3149"/>
                </a:lnTo>
                <a:lnTo>
                  <a:pt x="2971" y="3121"/>
                </a:lnTo>
                <a:lnTo>
                  <a:pt x="3014" y="3088"/>
                </a:lnTo>
                <a:lnTo>
                  <a:pt x="3055" y="3051"/>
                </a:lnTo>
                <a:lnTo>
                  <a:pt x="3091" y="3010"/>
                </a:lnTo>
                <a:lnTo>
                  <a:pt x="3124" y="2966"/>
                </a:lnTo>
                <a:lnTo>
                  <a:pt x="3151" y="2919"/>
                </a:lnTo>
                <a:lnTo>
                  <a:pt x="3175" y="2869"/>
                </a:lnTo>
                <a:lnTo>
                  <a:pt x="3194" y="2816"/>
                </a:lnTo>
                <a:lnTo>
                  <a:pt x="3209" y="2762"/>
                </a:lnTo>
                <a:lnTo>
                  <a:pt x="3220" y="2704"/>
                </a:lnTo>
                <a:lnTo>
                  <a:pt x="3227" y="2646"/>
                </a:lnTo>
                <a:lnTo>
                  <a:pt x="3230" y="2584"/>
                </a:lnTo>
                <a:lnTo>
                  <a:pt x="3228" y="2523"/>
                </a:lnTo>
                <a:lnTo>
                  <a:pt x="3223" y="2458"/>
                </a:lnTo>
                <a:lnTo>
                  <a:pt x="3214" y="2393"/>
                </a:lnTo>
                <a:lnTo>
                  <a:pt x="3202" y="2327"/>
                </a:lnTo>
                <a:lnTo>
                  <a:pt x="3184" y="2259"/>
                </a:lnTo>
                <a:lnTo>
                  <a:pt x="3164" y="2191"/>
                </a:lnTo>
                <a:lnTo>
                  <a:pt x="3139" y="2123"/>
                </a:lnTo>
                <a:lnTo>
                  <a:pt x="3110" y="2054"/>
                </a:lnTo>
                <a:lnTo>
                  <a:pt x="3079" y="1985"/>
                </a:lnTo>
                <a:lnTo>
                  <a:pt x="3044" y="1916"/>
                </a:lnTo>
                <a:lnTo>
                  <a:pt x="3004" y="1848"/>
                </a:lnTo>
                <a:lnTo>
                  <a:pt x="2962" y="1780"/>
                </a:lnTo>
                <a:lnTo>
                  <a:pt x="2915" y="1712"/>
                </a:lnTo>
                <a:lnTo>
                  <a:pt x="2865" y="1646"/>
                </a:lnTo>
                <a:lnTo>
                  <a:pt x="2812" y="1579"/>
                </a:lnTo>
                <a:lnTo>
                  <a:pt x="2756" y="1514"/>
                </a:lnTo>
                <a:lnTo>
                  <a:pt x="2695" y="1452"/>
                </a:lnTo>
                <a:lnTo>
                  <a:pt x="2624" y="1383"/>
                </a:lnTo>
                <a:lnTo>
                  <a:pt x="2551" y="1318"/>
                </a:lnTo>
                <a:lnTo>
                  <a:pt x="2478" y="1258"/>
                </a:lnTo>
                <a:lnTo>
                  <a:pt x="2403" y="1202"/>
                </a:lnTo>
                <a:close/>
                <a:moveTo>
                  <a:pt x="1073" y="1140"/>
                </a:moveTo>
                <a:lnTo>
                  <a:pt x="1041" y="1185"/>
                </a:lnTo>
                <a:lnTo>
                  <a:pt x="1014" y="1234"/>
                </a:lnTo>
                <a:lnTo>
                  <a:pt x="992" y="1285"/>
                </a:lnTo>
                <a:lnTo>
                  <a:pt x="973" y="1340"/>
                </a:lnTo>
                <a:lnTo>
                  <a:pt x="960" y="1397"/>
                </a:lnTo>
                <a:lnTo>
                  <a:pt x="950" y="1456"/>
                </a:lnTo>
                <a:lnTo>
                  <a:pt x="944" y="1516"/>
                </a:lnTo>
                <a:lnTo>
                  <a:pt x="943" y="1580"/>
                </a:lnTo>
                <a:lnTo>
                  <a:pt x="947" y="1643"/>
                </a:lnTo>
                <a:lnTo>
                  <a:pt x="954" y="1709"/>
                </a:lnTo>
                <a:lnTo>
                  <a:pt x="965" y="1777"/>
                </a:lnTo>
                <a:lnTo>
                  <a:pt x="980" y="1845"/>
                </a:lnTo>
                <a:lnTo>
                  <a:pt x="1000" y="1913"/>
                </a:lnTo>
                <a:lnTo>
                  <a:pt x="1022" y="1983"/>
                </a:lnTo>
                <a:lnTo>
                  <a:pt x="1050" y="2053"/>
                </a:lnTo>
                <a:lnTo>
                  <a:pt x="1081" y="2123"/>
                </a:lnTo>
                <a:lnTo>
                  <a:pt x="1116" y="2193"/>
                </a:lnTo>
                <a:lnTo>
                  <a:pt x="1154" y="2263"/>
                </a:lnTo>
                <a:lnTo>
                  <a:pt x="1667" y="1742"/>
                </a:lnTo>
                <a:lnTo>
                  <a:pt x="1073" y="1140"/>
                </a:lnTo>
                <a:close/>
                <a:moveTo>
                  <a:pt x="1604" y="909"/>
                </a:moveTo>
                <a:lnTo>
                  <a:pt x="1541" y="910"/>
                </a:lnTo>
                <a:lnTo>
                  <a:pt x="1482" y="915"/>
                </a:lnTo>
                <a:lnTo>
                  <a:pt x="1423" y="925"/>
                </a:lnTo>
                <a:lnTo>
                  <a:pt x="1368" y="940"/>
                </a:lnTo>
                <a:lnTo>
                  <a:pt x="1315" y="958"/>
                </a:lnTo>
                <a:lnTo>
                  <a:pt x="1263" y="981"/>
                </a:lnTo>
                <a:lnTo>
                  <a:pt x="1215" y="1009"/>
                </a:lnTo>
                <a:lnTo>
                  <a:pt x="1170" y="1041"/>
                </a:lnTo>
                <a:lnTo>
                  <a:pt x="1765" y="1645"/>
                </a:lnTo>
                <a:lnTo>
                  <a:pt x="2279" y="1122"/>
                </a:lnTo>
                <a:lnTo>
                  <a:pt x="2210" y="1083"/>
                </a:lnTo>
                <a:lnTo>
                  <a:pt x="2140" y="1049"/>
                </a:lnTo>
                <a:lnTo>
                  <a:pt x="2071" y="1017"/>
                </a:lnTo>
                <a:lnTo>
                  <a:pt x="2002" y="989"/>
                </a:lnTo>
                <a:lnTo>
                  <a:pt x="1933" y="965"/>
                </a:lnTo>
                <a:lnTo>
                  <a:pt x="1865" y="946"/>
                </a:lnTo>
                <a:lnTo>
                  <a:pt x="1798" y="931"/>
                </a:lnTo>
                <a:lnTo>
                  <a:pt x="1732" y="919"/>
                </a:lnTo>
                <a:lnTo>
                  <a:pt x="1667" y="912"/>
                </a:lnTo>
                <a:lnTo>
                  <a:pt x="1604" y="909"/>
                </a:lnTo>
                <a:close/>
                <a:moveTo>
                  <a:pt x="137" y="0"/>
                </a:moveTo>
                <a:lnTo>
                  <a:pt x="163" y="76"/>
                </a:lnTo>
                <a:lnTo>
                  <a:pt x="193" y="148"/>
                </a:lnTo>
                <a:lnTo>
                  <a:pt x="227" y="217"/>
                </a:lnTo>
                <a:lnTo>
                  <a:pt x="264" y="281"/>
                </a:lnTo>
                <a:lnTo>
                  <a:pt x="303" y="344"/>
                </a:lnTo>
                <a:lnTo>
                  <a:pt x="345" y="402"/>
                </a:lnTo>
                <a:lnTo>
                  <a:pt x="389" y="458"/>
                </a:lnTo>
                <a:lnTo>
                  <a:pt x="435" y="511"/>
                </a:lnTo>
                <a:lnTo>
                  <a:pt x="481" y="560"/>
                </a:lnTo>
                <a:lnTo>
                  <a:pt x="529" y="606"/>
                </a:lnTo>
                <a:lnTo>
                  <a:pt x="577" y="651"/>
                </a:lnTo>
                <a:lnTo>
                  <a:pt x="626" y="691"/>
                </a:lnTo>
                <a:lnTo>
                  <a:pt x="674" y="728"/>
                </a:lnTo>
                <a:lnTo>
                  <a:pt x="721" y="763"/>
                </a:lnTo>
                <a:lnTo>
                  <a:pt x="767" y="795"/>
                </a:lnTo>
                <a:lnTo>
                  <a:pt x="812" y="825"/>
                </a:lnTo>
                <a:lnTo>
                  <a:pt x="855" y="852"/>
                </a:lnTo>
                <a:lnTo>
                  <a:pt x="895" y="875"/>
                </a:lnTo>
                <a:lnTo>
                  <a:pt x="934" y="897"/>
                </a:lnTo>
                <a:lnTo>
                  <a:pt x="969" y="915"/>
                </a:lnTo>
                <a:lnTo>
                  <a:pt x="1001" y="931"/>
                </a:lnTo>
                <a:lnTo>
                  <a:pt x="1029" y="945"/>
                </a:lnTo>
                <a:lnTo>
                  <a:pt x="1053" y="956"/>
                </a:lnTo>
                <a:lnTo>
                  <a:pt x="1101" y="917"/>
                </a:lnTo>
                <a:lnTo>
                  <a:pt x="1152" y="882"/>
                </a:lnTo>
                <a:lnTo>
                  <a:pt x="1206" y="853"/>
                </a:lnTo>
                <a:lnTo>
                  <a:pt x="1262" y="828"/>
                </a:lnTo>
                <a:lnTo>
                  <a:pt x="1322" y="807"/>
                </a:lnTo>
                <a:lnTo>
                  <a:pt x="1383" y="791"/>
                </a:lnTo>
                <a:lnTo>
                  <a:pt x="1447" y="780"/>
                </a:lnTo>
                <a:lnTo>
                  <a:pt x="1512" y="772"/>
                </a:lnTo>
                <a:lnTo>
                  <a:pt x="1579" y="769"/>
                </a:lnTo>
                <a:lnTo>
                  <a:pt x="1648" y="771"/>
                </a:lnTo>
                <a:lnTo>
                  <a:pt x="1718" y="776"/>
                </a:lnTo>
                <a:lnTo>
                  <a:pt x="1788" y="786"/>
                </a:lnTo>
                <a:lnTo>
                  <a:pt x="1861" y="800"/>
                </a:lnTo>
                <a:lnTo>
                  <a:pt x="1934" y="818"/>
                </a:lnTo>
                <a:lnTo>
                  <a:pt x="2007" y="840"/>
                </a:lnTo>
                <a:lnTo>
                  <a:pt x="2081" y="867"/>
                </a:lnTo>
                <a:lnTo>
                  <a:pt x="2155" y="898"/>
                </a:lnTo>
                <a:lnTo>
                  <a:pt x="2228" y="933"/>
                </a:lnTo>
                <a:lnTo>
                  <a:pt x="2302" y="971"/>
                </a:lnTo>
                <a:lnTo>
                  <a:pt x="2376" y="1013"/>
                </a:lnTo>
                <a:lnTo>
                  <a:pt x="2449" y="1060"/>
                </a:lnTo>
                <a:lnTo>
                  <a:pt x="2521" y="1110"/>
                </a:lnTo>
                <a:lnTo>
                  <a:pt x="2591" y="1163"/>
                </a:lnTo>
                <a:lnTo>
                  <a:pt x="2661" y="1222"/>
                </a:lnTo>
                <a:lnTo>
                  <a:pt x="2730" y="1283"/>
                </a:lnTo>
                <a:lnTo>
                  <a:pt x="2797" y="1348"/>
                </a:lnTo>
                <a:lnTo>
                  <a:pt x="2860" y="1416"/>
                </a:lnTo>
                <a:lnTo>
                  <a:pt x="2921" y="1484"/>
                </a:lnTo>
                <a:lnTo>
                  <a:pt x="2977" y="1554"/>
                </a:lnTo>
                <a:lnTo>
                  <a:pt x="3030" y="1626"/>
                </a:lnTo>
                <a:lnTo>
                  <a:pt x="3079" y="1698"/>
                </a:lnTo>
                <a:lnTo>
                  <a:pt x="3125" y="1771"/>
                </a:lnTo>
                <a:lnTo>
                  <a:pt x="3166" y="1845"/>
                </a:lnTo>
                <a:lnTo>
                  <a:pt x="3204" y="1918"/>
                </a:lnTo>
                <a:lnTo>
                  <a:pt x="3239" y="1993"/>
                </a:lnTo>
                <a:lnTo>
                  <a:pt x="3268" y="2067"/>
                </a:lnTo>
                <a:lnTo>
                  <a:pt x="3295" y="2141"/>
                </a:lnTo>
                <a:lnTo>
                  <a:pt x="3317" y="2215"/>
                </a:lnTo>
                <a:lnTo>
                  <a:pt x="3335" y="2289"/>
                </a:lnTo>
                <a:lnTo>
                  <a:pt x="3349" y="2360"/>
                </a:lnTo>
                <a:lnTo>
                  <a:pt x="3360" y="2432"/>
                </a:lnTo>
                <a:lnTo>
                  <a:pt x="3366" y="2503"/>
                </a:lnTo>
                <a:lnTo>
                  <a:pt x="3368" y="2572"/>
                </a:lnTo>
                <a:lnTo>
                  <a:pt x="3366" y="2640"/>
                </a:lnTo>
                <a:lnTo>
                  <a:pt x="3360" y="2705"/>
                </a:lnTo>
                <a:lnTo>
                  <a:pt x="3349" y="2770"/>
                </a:lnTo>
                <a:lnTo>
                  <a:pt x="3334" y="2831"/>
                </a:lnTo>
                <a:lnTo>
                  <a:pt x="3314" y="2892"/>
                </a:lnTo>
                <a:lnTo>
                  <a:pt x="3291" y="2949"/>
                </a:lnTo>
                <a:lnTo>
                  <a:pt x="3263" y="3004"/>
                </a:lnTo>
                <a:lnTo>
                  <a:pt x="3231" y="3056"/>
                </a:lnTo>
                <a:lnTo>
                  <a:pt x="3194" y="3104"/>
                </a:lnTo>
                <a:lnTo>
                  <a:pt x="3152" y="3150"/>
                </a:lnTo>
                <a:lnTo>
                  <a:pt x="3107" y="3192"/>
                </a:lnTo>
                <a:lnTo>
                  <a:pt x="3059" y="3229"/>
                </a:lnTo>
                <a:lnTo>
                  <a:pt x="3008" y="3262"/>
                </a:lnTo>
                <a:lnTo>
                  <a:pt x="2953" y="3291"/>
                </a:lnTo>
                <a:lnTo>
                  <a:pt x="2897" y="3314"/>
                </a:lnTo>
                <a:lnTo>
                  <a:pt x="2839" y="3334"/>
                </a:lnTo>
                <a:lnTo>
                  <a:pt x="2777" y="3349"/>
                </a:lnTo>
                <a:lnTo>
                  <a:pt x="2714" y="3360"/>
                </a:lnTo>
                <a:lnTo>
                  <a:pt x="2649" y="3367"/>
                </a:lnTo>
                <a:lnTo>
                  <a:pt x="2582" y="3369"/>
                </a:lnTo>
                <a:lnTo>
                  <a:pt x="2514" y="3367"/>
                </a:lnTo>
                <a:lnTo>
                  <a:pt x="2445" y="3360"/>
                </a:lnTo>
                <a:lnTo>
                  <a:pt x="2374" y="3349"/>
                </a:lnTo>
                <a:lnTo>
                  <a:pt x="2302" y="3335"/>
                </a:lnTo>
                <a:lnTo>
                  <a:pt x="2230" y="3317"/>
                </a:lnTo>
                <a:lnTo>
                  <a:pt x="2158" y="3294"/>
                </a:lnTo>
                <a:lnTo>
                  <a:pt x="2085" y="3267"/>
                </a:lnTo>
                <a:lnTo>
                  <a:pt x="2012" y="3236"/>
                </a:lnTo>
                <a:lnTo>
                  <a:pt x="1938" y="3202"/>
                </a:lnTo>
                <a:lnTo>
                  <a:pt x="1865" y="3164"/>
                </a:lnTo>
                <a:lnTo>
                  <a:pt x="1793" y="3122"/>
                </a:lnTo>
                <a:lnTo>
                  <a:pt x="1721" y="3075"/>
                </a:lnTo>
                <a:lnTo>
                  <a:pt x="1650" y="3025"/>
                </a:lnTo>
                <a:lnTo>
                  <a:pt x="1579" y="2972"/>
                </a:lnTo>
                <a:lnTo>
                  <a:pt x="1511" y="2914"/>
                </a:lnTo>
                <a:lnTo>
                  <a:pt x="1443" y="2854"/>
                </a:lnTo>
                <a:lnTo>
                  <a:pt x="1376" y="2789"/>
                </a:lnTo>
                <a:lnTo>
                  <a:pt x="1312" y="2721"/>
                </a:lnTo>
                <a:lnTo>
                  <a:pt x="1251" y="2651"/>
                </a:lnTo>
                <a:lnTo>
                  <a:pt x="1194" y="2580"/>
                </a:lnTo>
                <a:lnTo>
                  <a:pt x="1140" y="2508"/>
                </a:lnTo>
                <a:lnTo>
                  <a:pt x="1091" y="2434"/>
                </a:lnTo>
                <a:lnTo>
                  <a:pt x="1045" y="2360"/>
                </a:lnTo>
                <a:lnTo>
                  <a:pt x="1004" y="2287"/>
                </a:lnTo>
                <a:lnTo>
                  <a:pt x="966" y="2212"/>
                </a:lnTo>
                <a:lnTo>
                  <a:pt x="931" y="2136"/>
                </a:lnTo>
                <a:lnTo>
                  <a:pt x="901" y="2061"/>
                </a:lnTo>
                <a:lnTo>
                  <a:pt x="876" y="1986"/>
                </a:lnTo>
                <a:lnTo>
                  <a:pt x="853" y="1911"/>
                </a:lnTo>
                <a:lnTo>
                  <a:pt x="836" y="1837"/>
                </a:lnTo>
                <a:lnTo>
                  <a:pt x="821" y="1765"/>
                </a:lnTo>
                <a:lnTo>
                  <a:pt x="812" y="1693"/>
                </a:lnTo>
                <a:lnTo>
                  <a:pt x="806" y="1621"/>
                </a:lnTo>
                <a:lnTo>
                  <a:pt x="805" y="1551"/>
                </a:lnTo>
                <a:lnTo>
                  <a:pt x="808" y="1483"/>
                </a:lnTo>
                <a:lnTo>
                  <a:pt x="815" y="1417"/>
                </a:lnTo>
                <a:lnTo>
                  <a:pt x="828" y="1352"/>
                </a:lnTo>
                <a:lnTo>
                  <a:pt x="843" y="1291"/>
                </a:lnTo>
                <a:lnTo>
                  <a:pt x="863" y="1230"/>
                </a:lnTo>
                <a:lnTo>
                  <a:pt x="889" y="1173"/>
                </a:lnTo>
                <a:lnTo>
                  <a:pt x="919" y="1118"/>
                </a:lnTo>
                <a:lnTo>
                  <a:pt x="953" y="1066"/>
                </a:lnTo>
                <a:lnTo>
                  <a:pt x="920" y="1052"/>
                </a:lnTo>
                <a:lnTo>
                  <a:pt x="885" y="1033"/>
                </a:lnTo>
                <a:lnTo>
                  <a:pt x="846" y="1013"/>
                </a:lnTo>
                <a:lnTo>
                  <a:pt x="804" y="989"/>
                </a:lnTo>
                <a:lnTo>
                  <a:pt x="760" y="963"/>
                </a:lnTo>
                <a:lnTo>
                  <a:pt x="714" y="935"/>
                </a:lnTo>
                <a:lnTo>
                  <a:pt x="666" y="903"/>
                </a:lnTo>
                <a:lnTo>
                  <a:pt x="616" y="868"/>
                </a:lnTo>
                <a:lnTo>
                  <a:pt x="566" y="831"/>
                </a:lnTo>
                <a:lnTo>
                  <a:pt x="516" y="790"/>
                </a:lnTo>
                <a:lnTo>
                  <a:pt x="465" y="746"/>
                </a:lnTo>
                <a:lnTo>
                  <a:pt x="414" y="700"/>
                </a:lnTo>
                <a:lnTo>
                  <a:pt x="364" y="650"/>
                </a:lnTo>
                <a:lnTo>
                  <a:pt x="315" y="596"/>
                </a:lnTo>
                <a:lnTo>
                  <a:pt x="267" y="540"/>
                </a:lnTo>
                <a:lnTo>
                  <a:pt x="220" y="479"/>
                </a:lnTo>
                <a:lnTo>
                  <a:pt x="176" y="416"/>
                </a:lnTo>
                <a:lnTo>
                  <a:pt x="135" y="349"/>
                </a:lnTo>
                <a:lnTo>
                  <a:pt x="96" y="278"/>
                </a:lnTo>
                <a:lnTo>
                  <a:pt x="60" y="204"/>
                </a:lnTo>
                <a:lnTo>
                  <a:pt x="29" y="126"/>
                </a:lnTo>
                <a:lnTo>
                  <a:pt x="0" y="44"/>
                </a:lnTo>
                <a:lnTo>
                  <a:pt x="0" y="44"/>
                </a:lnTo>
                <a:lnTo>
                  <a:pt x="13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092573" y="5453702"/>
            <a:ext cx="593725" cy="593725"/>
            <a:chOff x="8132763" y="4213226"/>
            <a:chExt cx="593725" cy="593725"/>
          </a:xfrm>
          <a:solidFill>
            <a:schemeClr val="bg1"/>
          </a:solidFill>
        </p:grpSpPr>
        <p:sp>
          <p:nvSpPr>
            <p:cNvPr id="37" name="Freeform 230"/>
            <p:cNvSpPr>
              <a:spLocks noEditPoints="1"/>
            </p:cNvSpPr>
            <p:nvPr/>
          </p:nvSpPr>
          <p:spPr bwMode="auto">
            <a:xfrm>
              <a:off x="8132763" y="4213226"/>
              <a:ext cx="593725" cy="593725"/>
            </a:xfrm>
            <a:custGeom>
              <a:avLst/>
              <a:gdLst>
                <a:gd name="T0" fmla="*/ 2157 w 3365"/>
                <a:gd name="T1" fmla="*/ 2160 h 3368"/>
                <a:gd name="T2" fmla="*/ 2058 w 3365"/>
                <a:gd name="T3" fmla="*/ 2266 h 3368"/>
                <a:gd name="T4" fmla="*/ 2183 w 3365"/>
                <a:gd name="T5" fmla="*/ 2396 h 3368"/>
                <a:gd name="T6" fmla="*/ 2404 w 3365"/>
                <a:gd name="T7" fmla="*/ 2660 h 3368"/>
                <a:gd name="T8" fmla="*/ 2646 w 3365"/>
                <a:gd name="T9" fmla="*/ 3022 h 3368"/>
                <a:gd name="T10" fmla="*/ 2832 w 3365"/>
                <a:gd name="T11" fmla="*/ 3204 h 3368"/>
                <a:gd name="T12" fmla="*/ 3084 w 3365"/>
                <a:gd name="T13" fmla="*/ 3179 h 3368"/>
                <a:gd name="T14" fmla="*/ 3218 w 3365"/>
                <a:gd name="T15" fmla="*/ 2976 h 3368"/>
                <a:gd name="T16" fmla="*/ 3167 w 3365"/>
                <a:gd name="T17" fmla="*/ 2771 h 3368"/>
                <a:gd name="T18" fmla="*/ 2948 w 3365"/>
                <a:gd name="T19" fmla="*/ 2609 h 3368"/>
                <a:gd name="T20" fmla="*/ 2600 w 3365"/>
                <a:gd name="T21" fmla="*/ 2367 h 3368"/>
                <a:gd name="T22" fmla="*/ 2356 w 3365"/>
                <a:gd name="T23" fmla="*/ 2153 h 3368"/>
                <a:gd name="T24" fmla="*/ 2252 w 3365"/>
                <a:gd name="T25" fmla="*/ 2048 h 3368"/>
                <a:gd name="T26" fmla="*/ 702 w 3365"/>
                <a:gd name="T27" fmla="*/ 1531 h 3368"/>
                <a:gd name="T28" fmla="*/ 558 w 3365"/>
                <a:gd name="T29" fmla="*/ 1758 h 3368"/>
                <a:gd name="T30" fmla="*/ 890 w 3365"/>
                <a:gd name="T31" fmla="*/ 2055 h 3368"/>
                <a:gd name="T32" fmla="*/ 1392 w 3365"/>
                <a:gd name="T33" fmla="*/ 2040 h 3368"/>
                <a:gd name="T34" fmla="*/ 1657 w 3365"/>
                <a:gd name="T35" fmla="*/ 1756 h 3368"/>
                <a:gd name="T36" fmla="*/ 1494 w 3365"/>
                <a:gd name="T37" fmla="*/ 1518 h 3368"/>
                <a:gd name="T38" fmla="*/ 1046 w 3365"/>
                <a:gd name="T39" fmla="*/ 151 h 3368"/>
                <a:gd name="T40" fmla="*/ 597 w 3365"/>
                <a:gd name="T41" fmla="*/ 298 h 3368"/>
                <a:gd name="T42" fmla="*/ 257 w 3365"/>
                <a:gd name="T43" fmla="*/ 666 h 3368"/>
                <a:gd name="T44" fmla="*/ 148 w 3365"/>
                <a:gd name="T45" fmla="*/ 1140 h 3368"/>
                <a:gd name="T46" fmla="*/ 283 w 3365"/>
                <a:gd name="T47" fmla="*/ 1608 h 3368"/>
                <a:gd name="T48" fmla="*/ 471 w 3365"/>
                <a:gd name="T49" fmla="*/ 1586 h 3368"/>
                <a:gd name="T50" fmla="*/ 740 w 3365"/>
                <a:gd name="T51" fmla="*/ 1362 h 3368"/>
                <a:gd name="T52" fmla="*/ 1485 w 3365"/>
                <a:gd name="T53" fmla="*/ 1362 h 3368"/>
                <a:gd name="T54" fmla="*/ 1755 w 3365"/>
                <a:gd name="T55" fmla="*/ 1584 h 3368"/>
                <a:gd name="T56" fmla="*/ 1945 w 3365"/>
                <a:gd name="T57" fmla="*/ 1609 h 3368"/>
                <a:gd name="T58" fmla="*/ 2080 w 3365"/>
                <a:gd name="T59" fmla="*/ 1140 h 3368"/>
                <a:gd name="T60" fmla="*/ 1970 w 3365"/>
                <a:gd name="T61" fmla="*/ 666 h 3368"/>
                <a:gd name="T62" fmla="*/ 1630 w 3365"/>
                <a:gd name="T63" fmla="*/ 298 h 3368"/>
                <a:gd name="T64" fmla="*/ 1181 w 3365"/>
                <a:gd name="T65" fmla="*/ 151 h 3368"/>
                <a:gd name="T66" fmla="*/ 1447 w 3365"/>
                <a:gd name="T67" fmla="*/ 49 h 3368"/>
                <a:gd name="T68" fmla="*/ 1904 w 3365"/>
                <a:gd name="T69" fmla="*/ 326 h 3368"/>
                <a:gd name="T70" fmla="*/ 2182 w 3365"/>
                <a:gd name="T71" fmla="*/ 786 h 3368"/>
                <a:gd name="T72" fmla="*/ 2215 w 3365"/>
                <a:gd name="T73" fmla="*/ 1304 h 3368"/>
                <a:gd name="T74" fmla="*/ 2004 w 3365"/>
                <a:gd name="T75" fmla="*/ 1789 h 3368"/>
                <a:gd name="T76" fmla="*/ 2215 w 3365"/>
                <a:gd name="T77" fmla="*/ 1870 h 3368"/>
                <a:gd name="T78" fmla="*/ 2286 w 3365"/>
                <a:gd name="T79" fmla="*/ 1888 h 3368"/>
                <a:gd name="T80" fmla="*/ 2369 w 3365"/>
                <a:gd name="T81" fmla="*/ 1974 h 3368"/>
                <a:gd name="T82" fmla="*/ 2585 w 3365"/>
                <a:gd name="T83" fmla="*/ 2175 h 3368"/>
                <a:gd name="T84" fmla="*/ 2884 w 3365"/>
                <a:gd name="T85" fmla="*/ 2409 h 3368"/>
                <a:gd name="T86" fmla="*/ 3180 w 3365"/>
                <a:gd name="T87" fmla="*/ 2585 h 3368"/>
                <a:gd name="T88" fmla="*/ 3337 w 3365"/>
                <a:gd name="T89" fmla="*/ 2791 h 3368"/>
                <a:gd name="T90" fmla="*/ 3344 w 3365"/>
                <a:gd name="T91" fmla="*/ 3067 h 3368"/>
                <a:gd name="T92" fmla="*/ 3116 w 3365"/>
                <a:gd name="T93" fmla="*/ 3326 h 3368"/>
                <a:gd name="T94" fmla="*/ 2802 w 3365"/>
                <a:gd name="T95" fmla="*/ 3345 h 3368"/>
                <a:gd name="T96" fmla="*/ 2590 w 3365"/>
                <a:gd name="T97" fmla="*/ 3194 h 3368"/>
                <a:gd name="T98" fmla="*/ 2379 w 3365"/>
                <a:gd name="T99" fmla="*/ 2851 h 3368"/>
                <a:gd name="T100" fmla="*/ 2122 w 3365"/>
                <a:gd name="T101" fmla="*/ 2528 h 3368"/>
                <a:gd name="T102" fmla="*/ 1935 w 3365"/>
                <a:gd name="T103" fmla="*/ 2332 h 3368"/>
                <a:gd name="T104" fmla="*/ 1878 w 3365"/>
                <a:gd name="T105" fmla="*/ 2273 h 3368"/>
                <a:gd name="T106" fmla="*/ 1888 w 3365"/>
                <a:gd name="T107" fmla="*/ 2188 h 3368"/>
                <a:gd name="T108" fmla="*/ 1729 w 3365"/>
                <a:gd name="T109" fmla="*/ 2047 h 3368"/>
                <a:gd name="T110" fmla="*/ 1232 w 3365"/>
                <a:gd name="T111" fmla="*/ 2224 h 3368"/>
                <a:gd name="T112" fmla="*/ 716 w 3365"/>
                <a:gd name="T113" fmla="*/ 2156 h 3368"/>
                <a:gd name="T114" fmla="*/ 272 w 3365"/>
                <a:gd name="T115" fmla="*/ 1846 h 3368"/>
                <a:gd name="T116" fmla="*/ 30 w 3365"/>
                <a:gd name="T117" fmla="*/ 1374 h 3368"/>
                <a:gd name="T118" fmla="*/ 30 w 3365"/>
                <a:gd name="T119" fmla="*/ 857 h 3368"/>
                <a:gd name="T120" fmla="*/ 272 w 3365"/>
                <a:gd name="T121" fmla="*/ 385 h 3368"/>
                <a:gd name="T122" fmla="*/ 713 w 3365"/>
                <a:gd name="T123" fmla="*/ 74 h 3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65" h="3368">
                  <a:moveTo>
                    <a:pt x="2249" y="2046"/>
                  </a:moveTo>
                  <a:lnTo>
                    <a:pt x="2240" y="2059"/>
                  </a:lnTo>
                  <a:lnTo>
                    <a:pt x="2228" y="2075"/>
                  </a:lnTo>
                  <a:lnTo>
                    <a:pt x="2213" y="2095"/>
                  </a:lnTo>
                  <a:lnTo>
                    <a:pt x="2196" y="2115"/>
                  </a:lnTo>
                  <a:lnTo>
                    <a:pt x="2178" y="2138"/>
                  </a:lnTo>
                  <a:lnTo>
                    <a:pt x="2157" y="2160"/>
                  </a:lnTo>
                  <a:lnTo>
                    <a:pt x="2137" y="2183"/>
                  </a:lnTo>
                  <a:lnTo>
                    <a:pt x="2114" y="2205"/>
                  </a:lnTo>
                  <a:lnTo>
                    <a:pt x="2093" y="2225"/>
                  </a:lnTo>
                  <a:lnTo>
                    <a:pt x="2071" y="2244"/>
                  </a:lnTo>
                  <a:lnTo>
                    <a:pt x="2050" y="2259"/>
                  </a:lnTo>
                  <a:lnTo>
                    <a:pt x="2052" y="2261"/>
                  </a:lnTo>
                  <a:lnTo>
                    <a:pt x="2058" y="2266"/>
                  </a:lnTo>
                  <a:lnTo>
                    <a:pt x="2067" y="2275"/>
                  </a:lnTo>
                  <a:lnTo>
                    <a:pt x="2079" y="2288"/>
                  </a:lnTo>
                  <a:lnTo>
                    <a:pt x="2095" y="2303"/>
                  </a:lnTo>
                  <a:lnTo>
                    <a:pt x="2113" y="2322"/>
                  </a:lnTo>
                  <a:lnTo>
                    <a:pt x="2134" y="2344"/>
                  </a:lnTo>
                  <a:lnTo>
                    <a:pt x="2157" y="2369"/>
                  </a:lnTo>
                  <a:lnTo>
                    <a:pt x="2183" y="2396"/>
                  </a:lnTo>
                  <a:lnTo>
                    <a:pt x="2211" y="2427"/>
                  </a:lnTo>
                  <a:lnTo>
                    <a:pt x="2240" y="2460"/>
                  </a:lnTo>
                  <a:lnTo>
                    <a:pt x="2271" y="2495"/>
                  </a:lnTo>
                  <a:lnTo>
                    <a:pt x="2303" y="2533"/>
                  </a:lnTo>
                  <a:lnTo>
                    <a:pt x="2336" y="2574"/>
                  </a:lnTo>
                  <a:lnTo>
                    <a:pt x="2369" y="2616"/>
                  </a:lnTo>
                  <a:lnTo>
                    <a:pt x="2404" y="2660"/>
                  </a:lnTo>
                  <a:lnTo>
                    <a:pt x="2439" y="2707"/>
                  </a:lnTo>
                  <a:lnTo>
                    <a:pt x="2475" y="2755"/>
                  </a:lnTo>
                  <a:lnTo>
                    <a:pt x="2510" y="2806"/>
                  </a:lnTo>
                  <a:lnTo>
                    <a:pt x="2545" y="2857"/>
                  </a:lnTo>
                  <a:lnTo>
                    <a:pt x="2580" y="2910"/>
                  </a:lnTo>
                  <a:lnTo>
                    <a:pt x="2613" y="2966"/>
                  </a:lnTo>
                  <a:lnTo>
                    <a:pt x="2646" y="3022"/>
                  </a:lnTo>
                  <a:lnTo>
                    <a:pt x="2678" y="3079"/>
                  </a:lnTo>
                  <a:lnTo>
                    <a:pt x="2694" y="3105"/>
                  </a:lnTo>
                  <a:lnTo>
                    <a:pt x="2716" y="3130"/>
                  </a:lnTo>
                  <a:lnTo>
                    <a:pt x="2741" y="3152"/>
                  </a:lnTo>
                  <a:lnTo>
                    <a:pt x="2768" y="3173"/>
                  </a:lnTo>
                  <a:lnTo>
                    <a:pt x="2799" y="3190"/>
                  </a:lnTo>
                  <a:lnTo>
                    <a:pt x="2832" y="3204"/>
                  </a:lnTo>
                  <a:lnTo>
                    <a:pt x="2866" y="3215"/>
                  </a:lnTo>
                  <a:lnTo>
                    <a:pt x="2902" y="3221"/>
                  </a:lnTo>
                  <a:lnTo>
                    <a:pt x="2938" y="3223"/>
                  </a:lnTo>
                  <a:lnTo>
                    <a:pt x="2975" y="3221"/>
                  </a:lnTo>
                  <a:lnTo>
                    <a:pt x="3012" y="3213"/>
                  </a:lnTo>
                  <a:lnTo>
                    <a:pt x="3049" y="3199"/>
                  </a:lnTo>
                  <a:lnTo>
                    <a:pt x="3084" y="3179"/>
                  </a:lnTo>
                  <a:lnTo>
                    <a:pt x="3118" y="3153"/>
                  </a:lnTo>
                  <a:lnTo>
                    <a:pt x="3147" y="3127"/>
                  </a:lnTo>
                  <a:lnTo>
                    <a:pt x="3170" y="3098"/>
                  </a:lnTo>
                  <a:lnTo>
                    <a:pt x="3189" y="3068"/>
                  </a:lnTo>
                  <a:lnTo>
                    <a:pt x="3203" y="3039"/>
                  </a:lnTo>
                  <a:lnTo>
                    <a:pt x="3212" y="3007"/>
                  </a:lnTo>
                  <a:lnTo>
                    <a:pt x="3218" y="2976"/>
                  </a:lnTo>
                  <a:lnTo>
                    <a:pt x="3220" y="2944"/>
                  </a:lnTo>
                  <a:lnTo>
                    <a:pt x="3219" y="2913"/>
                  </a:lnTo>
                  <a:lnTo>
                    <a:pt x="3214" y="2883"/>
                  </a:lnTo>
                  <a:lnTo>
                    <a:pt x="3206" y="2853"/>
                  </a:lnTo>
                  <a:lnTo>
                    <a:pt x="3196" y="2824"/>
                  </a:lnTo>
                  <a:lnTo>
                    <a:pt x="3182" y="2796"/>
                  </a:lnTo>
                  <a:lnTo>
                    <a:pt x="3167" y="2771"/>
                  </a:lnTo>
                  <a:lnTo>
                    <a:pt x="3149" y="2746"/>
                  </a:lnTo>
                  <a:lnTo>
                    <a:pt x="3129" y="2724"/>
                  </a:lnTo>
                  <a:lnTo>
                    <a:pt x="3109" y="2704"/>
                  </a:lnTo>
                  <a:lnTo>
                    <a:pt x="3086" y="2687"/>
                  </a:lnTo>
                  <a:lnTo>
                    <a:pt x="3063" y="2672"/>
                  </a:lnTo>
                  <a:lnTo>
                    <a:pt x="3004" y="2642"/>
                  </a:lnTo>
                  <a:lnTo>
                    <a:pt x="2948" y="2609"/>
                  </a:lnTo>
                  <a:lnTo>
                    <a:pt x="2893" y="2576"/>
                  </a:lnTo>
                  <a:lnTo>
                    <a:pt x="2840" y="2542"/>
                  </a:lnTo>
                  <a:lnTo>
                    <a:pt x="2788" y="2507"/>
                  </a:lnTo>
                  <a:lnTo>
                    <a:pt x="2739" y="2471"/>
                  </a:lnTo>
                  <a:lnTo>
                    <a:pt x="2690" y="2436"/>
                  </a:lnTo>
                  <a:lnTo>
                    <a:pt x="2644" y="2402"/>
                  </a:lnTo>
                  <a:lnTo>
                    <a:pt x="2600" y="2367"/>
                  </a:lnTo>
                  <a:lnTo>
                    <a:pt x="2558" y="2333"/>
                  </a:lnTo>
                  <a:lnTo>
                    <a:pt x="2518" y="2300"/>
                  </a:lnTo>
                  <a:lnTo>
                    <a:pt x="2481" y="2267"/>
                  </a:lnTo>
                  <a:lnTo>
                    <a:pt x="2445" y="2236"/>
                  </a:lnTo>
                  <a:lnTo>
                    <a:pt x="2414" y="2208"/>
                  </a:lnTo>
                  <a:lnTo>
                    <a:pt x="2384" y="2180"/>
                  </a:lnTo>
                  <a:lnTo>
                    <a:pt x="2356" y="2153"/>
                  </a:lnTo>
                  <a:lnTo>
                    <a:pt x="2333" y="2130"/>
                  </a:lnTo>
                  <a:lnTo>
                    <a:pt x="2311" y="2109"/>
                  </a:lnTo>
                  <a:lnTo>
                    <a:pt x="2293" y="2091"/>
                  </a:lnTo>
                  <a:lnTo>
                    <a:pt x="2277" y="2074"/>
                  </a:lnTo>
                  <a:lnTo>
                    <a:pt x="2265" y="2062"/>
                  </a:lnTo>
                  <a:lnTo>
                    <a:pt x="2257" y="2053"/>
                  </a:lnTo>
                  <a:lnTo>
                    <a:pt x="2252" y="2048"/>
                  </a:lnTo>
                  <a:lnTo>
                    <a:pt x="2249" y="2046"/>
                  </a:lnTo>
                  <a:close/>
                  <a:moveTo>
                    <a:pt x="894" y="1473"/>
                  </a:moveTo>
                  <a:lnTo>
                    <a:pt x="852" y="1475"/>
                  </a:lnTo>
                  <a:lnTo>
                    <a:pt x="812" y="1482"/>
                  </a:lnTo>
                  <a:lnTo>
                    <a:pt x="773" y="1494"/>
                  </a:lnTo>
                  <a:lnTo>
                    <a:pt x="736" y="1510"/>
                  </a:lnTo>
                  <a:lnTo>
                    <a:pt x="702" y="1531"/>
                  </a:lnTo>
                  <a:lnTo>
                    <a:pt x="671" y="1554"/>
                  </a:lnTo>
                  <a:lnTo>
                    <a:pt x="642" y="1581"/>
                  </a:lnTo>
                  <a:lnTo>
                    <a:pt x="617" y="1611"/>
                  </a:lnTo>
                  <a:lnTo>
                    <a:pt x="596" y="1645"/>
                  </a:lnTo>
                  <a:lnTo>
                    <a:pt x="578" y="1679"/>
                  </a:lnTo>
                  <a:lnTo>
                    <a:pt x="566" y="1718"/>
                  </a:lnTo>
                  <a:lnTo>
                    <a:pt x="558" y="1758"/>
                  </a:lnTo>
                  <a:lnTo>
                    <a:pt x="556" y="1799"/>
                  </a:lnTo>
                  <a:lnTo>
                    <a:pt x="556" y="1903"/>
                  </a:lnTo>
                  <a:lnTo>
                    <a:pt x="618" y="1944"/>
                  </a:lnTo>
                  <a:lnTo>
                    <a:pt x="684" y="1980"/>
                  </a:lnTo>
                  <a:lnTo>
                    <a:pt x="751" y="2010"/>
                  </a:lnTo>
                  <a:lnTo>
                    <a:pt x="820" y="2035"/>
                  </a:lnTo>
                  <a:lnTo>
                    <a:pt x="890" y="2055"/>
                  </a:lnTo>
                  <a:lnTo>
                    <a:pt x="962" y="2069"/>
                  </a:lnTo>
                  <a:lnTo>
                    <a:pt x="1033" y="2077"/>
                  </a:lnTo>
                  <a:lnTo>
                    <a:pt x="1106" y="2080"/>
                  </a:lnTo>
                  <a:lnTo>
                    <a:pt x="1178" y="2078"/>
                  </a:lnTo>
                  <a:lnTo>
                    <a:pt x="1251" y="2071"/>
                  </a:lnTo>
                  <a:lnTo>
                    <a:pt x="1322" y="2059"/>
                  </a:lnTo>
                  <a:lnTo>
                    <a:pt x="1392" y="2040"/>
                  </a:lnTo>
                  <a:lnTo>
                    <a:pt x="1462" y="2017"/>
                  </a:lnTo>
                  <a:lnTo>
                    <a:pt x="1530" y="1987"/>
                  </a:lnTo>
                  <a:lnTo>
                    <a:pt x="1595" y="1953"/>
                  </a:lnTo>
                  <a:lnTo>
                    <a:pt x="1659" y="1913"/>
                  </a:lnTo>
                  <a:lnTo>
                    <a:pt x="1660" y="1913"/>
                  </a:lnTo>
                  <a:lnTo>
                    <a:pt x="1660" y="1799"/>
                  </a:lnTo>
                  <a:lnTo>
                    <a:pt x="1657" y="1756"/>
                  </a:lnTo>
                  <a:lnTo>
                    <a:pt x="1648" y="1714"/>
                  </a:lnTo>
                  <a:lnTo>
                    <a:pt x="1633" y="1673"/>
                  </a:lnTo>
                  <a:lnTo>
                    <a:pt x="1614" y="1636"/>
                  </a:lnTo>
                  <a:lnTo>
                    <a:pt x="1590" y="1601"/>
                  </a:lnTo>
                  <a:lnTo>
                    <a:pt x="1562" y="1570"/>
                  </a:lnTo>
                  <a:lnTo>
                    <a:pt x="1530" y="1542"/>
                  </a:lnTo>
                  <a:lnTo>
                    <a:pt x="1494" y="1518"/>
                  </a:lnTo>
                  <a:lnTo>
                    <a:pt x="1454" y="1499"/>
                  </a:lnTo>
                  <a:lnTo>
                    <a:pt x="1412" y="1485"/>
                  </a:lnTo>
                  <a:lnTo>
                    <a:pt x="1368" y="1475"/>
                  </a:lnTo>
                  <a:lnTo>
                    <a:pt x="1321" y="1473"/>
                  </a:lnTo>
                  <a:lnTo>
                    <a:pt x="894" y="1473"/>
                  </a:lnTo>
                  <a:close/>
                  <a:moveTo>
                    <a:pt x="1113" y="148"/>
                  </a:moveTo>
                  <a:lnTo>
                    <a:pt x="1046" y="151"/>
                  </a:lnTo>
                  <a:lnTo>
                    <a:pt x="979" y="158"/>
                  </a:lnTo>
                  <a:lnTo>
                    <a:pt x="913" y="169"/>
                  </a:lnTo>
                  <a:lnTo>
                    <a:pt x="847" y="186"/>
                  </a:lnTo>
                  <a:lnTo>
                    <a:pt x="782" y="206"/>
                  </a:lnTo>
                  <a:lnTo>
                    <a:pt x="719" y="233"/>
                  </a:lnTo>
                  <a:lnTo>
                    <a:pt x="656" y="263"/>
                  </a:lnTo>
                  <a:lnTo>
                    <a:pt x="597" y="298"/>
                  </a:lnTo>
                  <a:lnTo>
                    <a:pt x="538" y="338"/>
                  </a:lnTo>
                  <a:lnTo>
                    <a:pt x="483" y="383"/>
                  </a:lnTo>
                  <a:lnTo>
                    <a:pt x="431" y="431"/>
                  </a:lnTo>
                  <a:lnTo>
                    <a:pt x="379" y="486"/>
                  </a:lnTo>
                  <a:lnTo>
                    <a:pt x="334" y="544"/>
                  </a:lnTo>
                  <a:lnTo>
                    <a:pt x="293" y="603"/>
                  </a:lnTo>
                  <a:lnTo>
                    <a:pt x="257" y="666"/>
                  </a:lnTo>
                  <a:lnTo>
                    <a:pt x="227" y="731"/>
                  </a:lnTo>
                  <a:lnTo>
                    <a:pt x="201" y="796"/>
                  </a:lnTo>
                  <a:lnTo>
                    <a:pt x="180" y="863"/>
                  </a:lnTo>
                  <a:lnTo>
                    <a:pt x="165" y="932"/>
                  </a:lnTo>
                  <a:lnTo>
                    <a:pt x="154" y="1000"/>
                  </a:lnTo>
                  <a:lnTo>
                    <a:pt x="149" y="1070"/>
                  </a:lnTo>
                  <a:lnTo>
                    <a:pt x="148" y="1140"/>
                  </a:lnTo>
                  <a:lnTo>
                    <a:pt x="152" y="1209"/>
                  </a:lnTo>
                  <a:lnTo>
                    <a:pt x="161" y="1278"/>
                  </a:lnTo>
                  <a:lnTo>
                    <a:pt x="175" y="1347"/>
                  </a:lnTo>
                  <a:lnTo>
                    <a:pt x="195" y="1414"/>
                  </a:lnTo>
                  <a:lnTo>
                    <a:pt x="219" y="1480"/>
                  </a:lnTo>
                  <a:lnTo>
                    <a:pt x="248" y="1545"/>
                  </a:lnTo>
                  <a:lnTo>
                    <a:pt x="283" y="1608"/>
                  </a:lnTo>
                  <a:lnTo>
                    <a:pt x="322" y="1668"/>
                  </a:lnTo>
                  <a:lnTo>
                    <a:pt x="366" y="1727"/>
                  </a:lnTo>
                  <a:lnTo>
                    <a:pt x="415" y="1782"/>
                  </a:lnTo>
                  <a:lnTo>
                    <a:pt x="421" y="1731"/>
                  </a:lnTo>
                  <a:lnTo>
                    <a:pt x="433" y="1680"/>
                  </a:lnTo>
                  <a:lnTo>
                    <a:pt x="449" y="1632"/>
                  </a:lnTo>
                  <a:lnTo>
                    <a:pt x="471" y="1586"/>
                  </a:lnTo>
                  <a:lnTo>
                    <a:pt x="497" y="1544"/>
                  </a:lnTo>
                  <a:lnTo>
                    <a:pt x="529" y="1504"/>
                  </a:lnTo>
                  <a:lnTo>
                    <a:pt x="564" y="1467"/>
                  </a:lnTo>
                  <a:lnTo>
                    <a:pt x="603" y="1434"/>
                  </a:lnTo>
                  <a:lnTo>
                    <a:pt x="645" y="1407"/>
                  </a:lnTo>
                  <a:lnTo>
                    <a:pt x="691" y="1382"/>
                  </a:lnTo>
                  <a:lnTo>
                    <a:pt x="740" y="1362"/>
                  </a:lnTo>
                  <a:lnTo>
                    <a:pt x="792" y="1348"/>
                  </a:lnTo>
                  <a:lnTo>
                    <a:pt x="845" y="1340"/>
                  </a:lnTo>
                  <a:lnTo>
                    <a:pt x="900" y="1337"/>
                  </a:lnTo>
                  <a:lnTo>
                    <a:pt x="1327" y="1337"/>
                  </a:lnTo>
                  <a:lnTo>
                    <a:pt x="1381" y="1340"/>
                  </a:lnTo>
                  <a:lnTo>
                    <a:pt x="1434" y="1348"/>
                  </a:lnTo>
                  <a:lnTo>
                    <a:pt x="1485" y="1362"/>
                  </a:lnTo>
                  <a:lnTo>
                    <a:pt x="1533" y="1381"/>
                  </a:lnTo>
                  <a:lnTo>
                    <a:pt x="1579" y="1405"/>
                  </a:lnTo>
                  <a:lnTo>
                    <a:pt x="1622" y="1433"/>
                  </a:lnTo>
                  <a:lnTo>
                    <a:pt x="1661" y="1465"/>
                  </a:lnTo>
                  <a:lnTo>
                    <a:pt x="1697" y="1502"/>
                  </a:lnTo>
                  <a:lnTo>
                    <a:pt x="1728" y="1541"/>
                  </a:lnTo>
                  <a:lnTo>
                    <a:pt x="1755" y="1584"/>
                  </a:lnTo>
                  <a:lnTo>
                    <a:pt x="1778" y="1630"/>
                  </a:lnTo>
                  <a:lnTo>
                    <a:pt x="1794" y="1678"/>
                  </a:lnTo>
                  <a:lnTo>
                    <a:pt x="1807" y="1730"/>
                  </a:lnTo>
                  <a:lnTo>
                    <a:pt x="1812" y="1783"/>
                  </a:lnTo>
                  <a:lnTo>
                    <a:pt x="1861" y="1728"/>
                  </a:lnTo>
                  <a:lnTo>
                    <a:pt x="1906" y="1669"/>
                  </a:lnTo>
                  <a:lnTo>
                    <a:pt x="1945" y="1609"/>
                  </a:lnTo>
                  <a:lnTo>
                    <a:pt x="1979" y="1546"/>
                  </a:lnTo>
                  <a:lnTo>
                    <a:pt x="2009" y="1480"/>
                  </a:lnTo>
                  <a:lnTo>
                    <a:pt x="2033" y="1415"/>
                  </a:lnTo>
                  <a:lnTo>
                    <a:pt x="2053" y="1347"/>
                  </a:lnTo>
                  <a:lnTo>
                    <a:pt x="2067" y="1278"/>
                  </a:lnTo>
                  <a:lnTo>
                    <a:pt x="2076" y="1210"/>
                  </a:lnTo>
                  <a:lnTo>
                    <a:pt x="2080" y="1140"/>
                  </a:lnTo>
                  <a:lnTo>
                    <a:pt x="2079" y="1070"/>
                  </a:lnTo>
                  <a:lnTo>
                    <a:pt x="2074" y="1000"/>
                  </a:lnTo>
                  <a:lnTo>
                    <a:pt x="2063" y="932"/>
                  </a:lnTo>
                  <a:lnTo>
                    <a:pt x="2047" y="863"/>
                  </a:lnTo>
                  <a:lnTo>
                    <a:pt x="2026" y="796"/>
                  </a:lnTo>
                  <a:lnTo>
                    <a:pt x="2000" y="731"/>
                  </a:lnTo>
                  <a:lnTo>
                    <a:pt x="1970" y="666"/>
                  </a:lnTo>
                  <a:lnTo>
                    <a:pt x="1935" y="603"/>
                  </a:lnTo>
                  <a:lnTo>
                    <a:pt x="1894" y="544"/>
                  </a:lnTo>
                  <a:lnTo>
                    <a:pt x="1848" y="486"/>
                  </a:lnTo>
                  <a:lnTo>
                    <a:pt x="1797" y="431"/>
                  </a:lnTo>
                  <a:lnTo>
                    <a:pt x="1744" y="383"/>
                  </a:lnTo>
                  <a:lnTo>
                    <a:pt x="1689" y="338"/>
                  </a:lnTo>
                  <a:lnTo>
                    <a:pt x="1630" y="298"/>
                  </a:lnTo>
                  <a:lnTo>
                    <a:pt x="1571" y="263"/>
                  </a:lnTo>
                  <a:lnTo>
                    <a:pt x="1509" y="233"/>
                  </a:lnTo>
                  <a:lnTo>
                    <a:pt x="1446" y="206"/>
                  </a:lnTo>
                  <a:lnTo>
                    <a:pt x="1381" y="186"/>
                  </a:lnTo>
                  <a:lnTo>
                    <a:pt x="1314" y="169"/>
                  </a:lnTo>
                  <a:lnTo>
                    <a:pt x="1248" y="158"/>
                  </a:lnTo>
                  <a:lnTo>
                    <a:pt x="1181" y="151"/>
                  </a:lnTo>
                  <a:lnTo>
                    <a:pt x="1113" y="148"/>
                  </a:lnTo>
                  <a:close/>
                  <a:moveTo>
                    <a:pt x="1078" y="0"/>
                  </a:moveTo>
                  <a:lnTo>
                    <a:pt x="1152" y="0"/>
                  </a:lnTo>
                  <a:lnTo>
                    <a:pt x="1226" y="5"/>
                  </a:lnTo>
                  <a:lnTo>
                    <a:pt x="1301" y="15"/>
                  </a:lnTo>
                  <a:lnTo>
                    <a:pt x="1374" y="30"/>
                  </a:lnTo>
                  <a:lnTo>
                    <a:pt x="1447" y="49"/>
                  </a:lnTo>
                  <a:lnTo>
                    <a:pt x="1517" y="74"/>
                  </a:lnTo>
                  <a:lnTo>
                    <a:pt x="1587" y="104"/>
                  </a:lnTo>
                  <a:lnTo>
                    <a:pt x="1655" y="139"/>
                  </a:lnTo>
                  <a:lnTo>
                    <a:pt x="1721" y="178"/>
                  </a:lnTo>
                  <a:lnTo>
                    <a:pt x="1785" y="223"/>
                  </a:lnTo>
                  <a:lnTo>
                    <a:pt x="1846" y="272"/>
                  </a:lnTo>
                  <a:lnTo>
                    <a:pt x="1904" y="326"/>
                  </a:lnTo>
                  <a:lnTo>
                    <a:pt x="1958" y="385"/>
                  </a:lnTo>
                  <a:lnTo>
                    <a:pt x="2009" y="446"/>
                  </a:lnTo>
                  <a:lnTo>
                    <a:pt x="2053" y="510"/>
                  </a:lnTo>
                  <a:lnTo>
                    <a:pt x="2093" y="576"/>
                  </a:lnTo>
                  <a:lnTo>
                    <a:pt x="2127" y="644"/>
                  </a:lnTo>
                  <a:lnTo>
                    <a:pt x="2157" y="714"/>
                  </a:lnTo>
                  <a:lnTo>
                    <a:pt x="2182" y="786"/>
                  </a:lnTo>
                  <a:lnTo>
                    <a:pt x="2201" y="859"/>
                  </a:lnTo>
                  <a:lnTo>
                    <a:pt x="2216" y="932"/>
                  </a:lnTo>
                  <a:lnTo>
                    <a:pt x="2226" y="1007"/>
                  </a:lnTo>
                  <a:lnTo>
                    <a:pt x="2230" y="1080"/>
                  </a:lnTo>
                  <a:lnTo>
                    <a:pt x="2230" y="1155"/>
                  </a:lnTo>
                  <a:lnTo>
                    <a:pt x="2225" y="1230"/>
                  </a:lnTo>
                  <a:lnTo>
                    <a:pt x="2215" y="1304"/>
                  </a:lnTo>
                  <a:lnTo>
                    <a:pt x="2199" y="1378"/>
                  </a:lnTo>
                  <a:lnTo>
                    <a:pt x="2180" y="1451"/>
                  </a:lnTo>
                  <a:lnTo>
                    <a:pt x="2154" y="1521"/>
                  </a:lnTo>
                  <a:lnTo>
                    <a:pt x="2124" y="1591"/>
                  </a:lnTo>
                  <a:lnTo>
                    <a:pt x="2090" y="1659"/>
                  </a:lnTo>
                  <a:lnTo>
                    <a:pt x="2050" y="1726"/>
                  </a:lnTo>
                  <a:lnTo>
                    <a:pt x="2004" y="1789"/>
                  </a:lnTo>
                  <a:lnTo>
                    <a:pt x="1954" y="1850"/>
                  </a:lnTo>
                  <a:lnTo>
                    <a:pt x="2107" y="2004"/>
                  </a:lnTo>
                  <a:lnTo>
                    <a:pt x="2145" y="1954"/>
                  </a:lnTo>
                  <a:lnTo>
                    <a:pt x="2179" y="1902"/>
                  </a:lnTo>
                  <a:lnTo>
                    <a:pt x="2190" y="1887"/>
                  </a:lnTo>
                  <a:lnTo>
                    <a:pt x="2202" y="1876"/>
                  </a:lnTo>
                  <a:lnTo>
                    <a:pt x="2215" y="1870"/>
                  </a:lnTo>
                  <a:lnTo>
                    <a:pt x="2228" y="1867"/>
                  </a:lnTo>
                  <a:lnTo>
                    <a:pt x="2240" y="1867"/>
                  </a:lnTo>
                  <a:lnTo>
                    <a:pt x="2253" y="1869"/>
                  </a:lnTo>
                  <a:lnTo>
                    <a:pt x="2263" y="1873"/>
                  </a:lnTo>
                  <a:lnTo>
                    <a:pt x="2273" y="1878"/>
                  </a:lnTo>
                  <a:lnTo>
                    <a:pt x="2280" y="1884"/>
                  </a:lnTo>
                  <a:lnTo>
                    <a:pt x="2286" y="1888"/>
                  </a:lnTo>
                  <a:lnTo>
                    <a:pt x="2287" y="1890"/>
                  </a:lnTo>
                  <a:lnTo>
                    <a:pt x="2294" y="1896"/>
                  </a:lnTo>
                  <a:lnTo>
                    <a:pt x="2302" y="1905"/>
                  </a:lnTo>
                  <a:lnTo>
                    <a:pt x="2314" y="1917"/>
                  </a:lnTo>
                  <a:lnTo>
                    <a:pt x="2329" y="1934"/>
                  </a:lnTo>
                  <a:lnTo>
                    <a:pt x="2348" y="1952"/>
                  </a:lnTo>
                  <a:lnTo>
                    <a:pt x="2369" y="1974"/>
                  </a:lnTo>
                  <a:lnTo>
                    <a:pt x="2393" y="1997"/>
                  </a:lnTo>
                  <a:lnTo>
                    <a:pt x="2420" y="2023"/>
                  </a:lnTo>
                  <a:lnTo>
                    <a:pt x="2448" y="2051"/>
                  </a:lnTo>
                  <a:lnTo>
                    <a:pt x="2479" y="2079"/>
                  </a:lnTo>
                  <a:lnTo>
                    <a:pt x="2513" y="2110"/>
                  </a:lnTo>
                  <a:lnTo>
                    <a:pt x="2548" y="2142"/>
                  </a:lnTo>
                  <a:lnTo>
                    <a:pt x="2585" y="2175"/>
                  </a:lnTo>
                  <a:lnTo>
                    <a:pt x="2624" y="2208"/>
                  </a:lnTo>
                  <a:lnTo>
                    <a:pt x="2665" y="2242"/>
                  </a:lnTo>
                  <a:lnTo>
                    <a:pt x="2706" y="2275"/>
                  </a:lnTo>
                  <a:lnTo>
                    <a:pt x="2749" y="2310"/>
                  </a:lnTo>
                  <a:lnTo>
                    <a:pt x="2793" y="2343"/>
                  </a:lnTo>
                  <a:lnTo>
                    <a:pt x="2838" y="2377"/>
                  </a:lnTo>
                  <a:lnTo>
                    <a:pt x="2884" y="2409"/>
                  </a:lnTo>
                  <a:lnTo>
                    <a:pt x="2930" y="2441"/>
                  </a:lnTo>
                  <a:lnTo>
                    <a:pt x="2977" y="2470"/>
                  </a:lnTo>
                  <a:lnTo>
                    <a:pt x="3026" y="2499"/>
                  </a:lnTo>
                  <a:lnTo>
                    <a:pt x="3073" y="2527"/>
                  </a:lnTo>
                  <a:lnTo>
                    <a:pt x="3121" y="2551"/>
                  </a:lnTo>
                  <a:lnTo>
                    <a:pt x="3151" y="2567"/>
                  </a:lnTo>
                  <a:lnTo>
                    <a:pt x="3180" y="2585"/>
                  </a:lnTo>
                  <a:lnTo>
                    <a:pt x="3208" y="2608"/>
                  </a:lnTo>
                  <a:lnTo>
                    <a:pt x="3235" y="2632"/>
                  </a:lnTo>
                  <a:lnTo>
                    <a:pt x="3260" y="2660"/>
                  </a:lnTo>
                  <a:lnTo>
                    <a:pt x="3283" y="2690"/>
                  </a:lnTo>
                  <a:lnTo>
                    <a:pt x="3303" y="2722"/>
                  </a:lnTo>
                  <a:lnTo>
                    <a:pt x="3322" y="2755"/>
                  </a:lnTo>
                  <a:lnTo>
                    <a:pt x="3337" y="2791"/>
                  </a:lnTo>
                  <a:lnTo>
                    <a:pt x="3350" y="2828"/>
                  </a:lnTo>
                  <a:lnTo>
                    <a:pt x="3358" y="2866"/>
                  </a:lnTo>
                  <a:lnTo>
                    <a:pt x="3364" y="2905"/>
                  </a:lnTo>
                  <a:lnTo>
                    <a:pt x="3365" y="2945"/>
                  </a:lnTo>
                  <a:lnTo>
                    <a:pt x="3363" y="2985"/>
                  </a:lnTo>
                  <a:lnTo>
                    <a:pt x="3356" y="3026"/>
                  </a:lnTo>
                  <a:lnTo>
                    <a:pt x="3344" y="3067"/>
                  </a:lnTo>
                  <a:lnTo>
                    <a:pt x="3328" y="3107"/>
                  </a:lnTo>
                  <a:lnTo>
                    <a:pt x="3307" y="3147"/>
                  </a:lnTo>
                  <a:lnTo>
                    <a:pt x="3280" y="3187"/>
                  </a:lnTo>
                  <a:lnTo>
                    <a:pt x="3247" y="3226"/>
                  </a:lnTo>
                  <a:lnTo>
                    <a:pt x="3208" y="3263"/>
                  </a:lnTo>
                  <a:lnTo>
                    <a:pt x="3164" y="3300"/>
                  </a:lnTo>
                  <a:lnTo>
                    <a:pt x="3116" y="3326"/>
                  </a:lnTo>
                  <a:lnTo>
                    <a:pt x="3068" y="3345"/>
                  </a:lnTo>
                  <a:lnTo>
                    <a:pt x="3020" y="3359"/>
                  </a:lnTo>
                  <a:lnTo>
                    <a:pt x="2973" y="3366"/>
                  </a:lnTo>
                  <a:lnTo>
                    <a:pt x="2928" y="3368"/>
                  </a:lnTo>
                  <a:lnTo>
                    <a:pt x="2884" y="3365"/>
                  </a:lnTo>
                  <a:lnTo>
                    <a:pt x="2842" y="3357"/>
                  </a:lnTo>
                  <a:lnTo>
                    <a:pt x="2802" y="3345"/>
                  </a:lnTo>
                  <a:lnTo>
                    <a:pt x="2763" y="3331"/>
                  </a:lnTo>
                  <a:lnTo>
                    <a:pt x="2727" y="3312"/>
                  </a:lnTo>
                  <a:lnTo>
                    <a:pt x="2694" y="3292"/>
                  </a:lnTo>
                  <a:lnTo>
                    <a:pt x="2664" y="3270"/>
                  </a:lnTo>
                  <a:lnTo>
                    <a:pt x="2635" y="3246"/>
                  </a:lnTo>
                  <a:lnTo>
                    <a:pt x="2610" y="3220"/>
                  </a:lnTo>
                  <a:lnTo>
                    <a:pt x="2590" y="3194"/>
                  </a:lnTo>
                  <a:lnTo>
                    <a:pt x="2571" y="3169"/>
                  </a:lnTo>
                  <a:lnTo>
                    <a:pt x="2558" y="3143"/>
                  </a:lnTo>
                  <a:lnTo>
                    <a:pt x="2524" y="3082"/>
                  </a:lnTo>
                  <a:lnTo>
                    <a:pt x="2488" y="3021"/>
                  </a:lnTo>
                  <a:lnTo>
                    <a:pt x="2452" y="2963"/>
                  </a:lnTo>
                  <a:lnTo>
                    <a:pt x="2416" y="2906"/>
                  </a:lnTo>
                  <a:lnTo>
                    <a:pt x="2379" y="2851"/>
                  </a:lnTo>
                  <a:lnTo>
                    <a:pt x="2341" y="2799"/>
                  </a:lnTo>
                  <a:lnTo>
                    <a:pt x="2303" y="2747"/>
                  </a:lnTo>
                  <a:lnTo>
                    <a:pt x="2266" y="2699"/>
                  </a:lnTo>
                  <a:lnTo>
                    <a:pt x="2229" y="2653"/>
                  </a:lnTo>
                  <a:lnTo>
                    <a:pt x="2192" y="2609"/>
                  </a:lnTo>
                  <a:lnTo>
                    <a:pt x="2157" y="2567"/>
                  </a:lnTo>
                  <a:lnTo>
                    <a:pt x="2122" y="2528"/>
                  </a:lnTo>
                  <a:lnTo>
                    <a:pt x="2090" y="2491"/>
                  </a:lnTo>
                  <a:lnTo>
                    <a:pt x="2059" y="2457"/>
                  </a:lnTo>
                  <a:lnTo>
                    <a:pt x="2029" y="2426"/>
                  </a:lnTo>
                  <a:lnTo>
                    <a:pt x="2002" y="2398"/>
                  </a:lnTo>
                  <a:lnTo>
                    <a:pt x="1977" y="2373"/>
                  </a:lnTo>
                  <a:lnTo>
                    <a:pt x="1955" y="2350"/>
                  </a:lnTo>
                  <a:lnTo>
                    <a:pt x="1935" y="2332"/>
                  </a:lnTo>
                  <a:lnTo>
                    <a:pt x="1918" y="2315"/>
                  </a:lnTo>
                  <a:lnTo>
                    <a:pt x="1905" y="2303"/>
                  </a:lnTo>
                  <a:lnTo>
                    <a:pt x="1896" y="2295"/>
                  </a:lnTo>
                  <a:lnTo>
                    <a:pt x="1890" y="2289"/>
                  </a:lnTo>
                  <a:lnTo>
                    <a:pt x="1888" y="2288"/>
                  </a:lnTo>
                  <a:lnTo>
                    <a:pt x="1882" y="2282"/>
                  </a:lnTo>
                  <a:lnTo>
                    <a:pt x="1878" y="2273"/>
                  </a:lnTo>
                  <a:lnTo>
                    <a:pt x="1873" y="2262"/>
                  </a:lnTo>
                  <a:lnTo>
                    <a:pt x="1870" y="2250"/>
                  </a:lnTo>
                  <a:lnTo>
                    <a:pt x="1868" y="2237"/>
                  </a:lnTo>
                  <a:lnTo>
                    <a:pt x="1868" y="2224"/>
                  </a:lnTo>
                  <a:lnTo>
                    <a:pt x="1871" y="2211"/>
                  </a:lnTo>
                  <a:lnTo>
                    <a:pt x="1877" y="2199"/>
                  </a:lnTo>
                  <a:lnTo>
                    <a:pt x="1888" y="2188"/>
                  </a:lnTo>
                  <a:lnTo>
                    <a:pt x="1902" y="2180"/>
                  </a:lnTo>
                  <a:lnTo>
                    <a:pt x="1939" y="2157"/>
                  </a:lnTo>
                  <a:lnTo>
                    <a:pt x="1976" y="2133"/>
                  </a:lnTo>
                  <a:lnTo>
                    <a:pt x="2010" y="2106"/>
                  </a:lnTo>
                  <a:lnTo>
                    <a:pt x="1854" y="1951"/>
                  </a:lnTo>
                  <a:lnTo>
                    <a:pt x="1793" y="2002"/>
                  </a:lnTo>
                  <a:lnTo>
                    <a:pt x="1729" y="2047"/>
                  </a:lnTo>
                  <a:lnTo>
                    <a:pt x="1663" y="2088"/>
                  </a:lnTo>
                  <a:lnTo>
                    <a:pt x="1594" y="2123"/>
                  </a:lnTo>
                  <a:lnTo>
                    <a:pt x="1525" y="2153"/>
                  </a:lnTo>
                  <a:lnTo>
                    <a:pt x="1453" y="2178"/>
                  </a:lnTo>
                  <a:lnTo>
                    <a:pt x="1381" y="2198"/>
                  </a:lnTo>
                  <a:lnTo>
                    <a:pt x="1307" y="2214"/>
                  </a:lnTo>
                  <a:lnTo>
                    <a:pt x="1232" y="2224"/>
                  </a:lnTo>
                  <a:lnTo>
                    <a:pt x="1158" y="2229"/>
                  </a:lnTo>
                  <a:lnTo>
                    <a:pt x="1083" y="2230"/>
                  </a:lnTo>
                  <a:lnTo>
                    <a:pt x="1008" y="2225"/>
                  </a:lnTo>
                  <a:lnTo>
                    <a:pt x="933" y="2216"/>
                  </a:lnTo>
                  <a:lnTo>
                    <a:pt x="859" y="2202"/>
                  </a:lnTo>
                  <a:lnTo>
                    <a:pt x="786" y="2181"/>
                  </a:lnTo>
                  <a:lnTo>
                    <a:pt x="716" y="2156"/>
                  </a:lnTo>
                  <a:lnTo>
                    <a:pt x="645" y="2127"/>
                  </a:lnTo>
                  <a:lnTo>
                    <a:pt x="576" y="2093"/>
                  </a:lnTo>
                  <a:lnTo>
                    <a:pt x="511" y="2053"/>
                  </a:lnTo>
                  <a:lnTo>
                    <a:pt x="446" y="2008"/>
                  </a:lnTo>
                  <a:lnTo>
                    <a:pt x="384" y="1958"/>
                  </a:lnTo>
                  <a:lnTo>
                    <a:pt x="326" y="1904"/>
                  </a:lnTo>
                  <a:lnTo>
                    <a:pt x="272" y="1846"/>
                  </a:lnTo>
                  <a:lnTo>
                    <a:pt x="222" y="1784"/>
                  </a:lnTo>
                  <a:lnTo>
                    <a:pt x="177" y="1720"/>
                  </a:lnTo>
                  <a:lnTo>
                    <a:pt x="138" y="1655"/>
                  </a:lnTo>
                  <a:lnTo>
                    <a:pt x="104" y="1587"/>
                  </a:lnTo>
                  <a:lnTo>
                    <a:pt x="74" y="1517"/>
                  </a:lnTo>
                  <a:lnTo>
                    <a:pt x="49" y="1446"/>
                  </a:lnTo>
                  <a:lnTo>
                    <a:pt x="30" y="1374"/>
                  </a:lnTo>
                  <a:lnTo>
                    <a:pt x="14" y="1301"/>
                  </a:lnTo>
                  <a:lnTo>
                    <a:pt x="5" y="1226"/>
                  </a:lnTo>
                  <a:lnTo>
                    <a:pt x="0" y="1152"/>
                  </a:lnTo>
                  <a:lnTo>
                    <a:pt x="0" y="1077"/>
                  </a:lnTo>
                  <a:lnTo>
                    <a:pt x="5" y="1003"/>
                  </a:lnTo>
                  <a:lnTo>
                    <a:pt x="14" y="930"/>
                  </a:lnTo>
                  <a:lnTo>
                    <a:pt x="30" y="857"/>
                  </a:lnTo>
                  <a:lnTo>
                    <a:pt x="49" y="784"/>
                  </a:lnTo>
                  <a:lnTo>
                    <a:pt x="74" y="713"/>
                  </a:lnTo>
                  <a:lnTo>
                    <a:pt x="104" y="643"/>
                  </a:lnTo>
                  <a:lnTo>
                    <a:pt x="138" y="576"/>
                  </a:lnTo>
                  <a:lnTo>
                    <a:pt x="177" y="509"/>
                  </a:lnTo>
                  <a:lnTo>
                    <a:pt x="222" y="445"/>
                  </a:lnTo>
                  <a:lnTo>
                    <a:pt x="272" y="385"/>
                  </a:lnTo>
                  <a:lnTo>
                    <a:pt x="326" y="326"/>
                  </a:lnTo>
                  <a:lnTo>
                    <a:pt x="384" y="272"/>
                  </a:lnTo>
                  <a:lnTo>
                    <a:pt x="445" y="223"/>
                  </a:lnTo>
                  <a:lnTo>
                    <a:pt x="510" y="178"/>
                  </a:lnTo>
                  <a:lnTo>
                    <a:pt x="575" y="139"/>
                  </a:lnTo>
                  <a:lnTo>
                    <a:pt x="643" y="104"/>
                  </a:lnTo>
                  <a:lnTo>
                    <a:pt x="713" y="74"/>
                  </a:lnTo>
                  <a:lnTo>
                    <a:pt x="783" y="49"/>
                  </a:lnTo>
                  <a:lnTo>
                    <a:pt x="856" y="30"/>
                  </a:lnTo>
                  <a:lnTo>
                    <a:pt x="930" y="15"/>
                  </a:lnTo>
                  <a:lnTo>
                    <a:pt x="1004" y="5"/>
                  </a:lnTo>
                  <a:lnTo>
                    <a:pt x="10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" name="Freeform 231"/>
            <p:cNvSpPr>
              <a:spLocks noEditPoints="1"/>
            </p:cNvSpPr>
            <p:nvPr/>
          </p:nvSpPr>
          <p:spPr bwMode="auto">
            <a:xfrm>
              <a:off x="8264526" y="4289426"/>
              <a:ext cx="130175" cy="130175"/>
            </a:xfrm>
            <a:custGeom>
              <a:avLst/>
              <a:gdLst>
                <a:gd name="T0" fmla="*/ 334 w 741"/>
                <a:gd name="T1" fmla="*/ 139 h 740"/>
                <a:gd name="T2" fmla="*/ 265 w 741"/>
                <a:gd name="T3" fmla="*/ 162 h 740"/>
                <a:gd name="T4" fmla="*/ 210 w 741"/>
                <a:gd name="T5" fmla="*/ 204 h 740"/>
                <a:gd name="T6" fmla="*/ 169 w 741"/>
                <a:gd name="T7" fmla="*/ 261 h 740"/>
                <a:gd name="T8" fmla="*/ 146 w 741"/>
                <a:gd name="T9" fmla="*/ 327 h 740"/>
                <a:gd name="T10" fmla="*/ 146 w 741"/>
                <a:gd name="T11" fmla="*/ 399 h 740"/>
                <a:gd name="T12" fmla="*/ 170 w 741"/>
                <a:gd name="T13" fmla="*/ 466 h 740"/>
                <a:gd name="T14" fmla="*/ 212 w 741"/>
                <a:gd name="T15" fmla="*/ 522 h 740"/>
                <a:gd name="T16" fmla="*/ 268 w 741"/>
                <a:gd name="T17" fmla="*/ 564 h 740"/>
                <a:gd name="T18" fmla="*/ 335 w 741"/>
                <a:gd name="T19" fmla="*/ 588 h 740"/>
                <a:gd name="T20" fmla="*/ 408 w 741"/>
                <a:gd name="T21" fmla="*/ 588 h 740"/>
                <a:gd name="T22" fmla="*/ 476 w 741"/>
                <a:gd name="T23" fmla="*/ 564 h 740"/>
                <a:gd name="T24" fmla="*/ 532 w 741"/>
                <a:gd name="T25" fmla="*/ 522 h 740"/>
                <a:gd name="T26" fmla="*/ 573 w 741"/>
                <a:gd name="T27" fmla="*/ 466 h 740"/>
                <a:gd name="T28" fmla="*/ 595 w 741"/>
                <a:gd name="T29" fmla="*/ 399 h 740"/>
                <a:gd name="T30" fmla="*/ 595 w 741"/>
                <a:gd name="T31" fmla="*/ 327 h 740"/>
                <a:gd name="T32" fmla="*/ 571 w 741"/>
                <a:gd name="T33" fmla="*/ 261 h 740"/>
                <a:gd name="T34" fmla="*/ 529 w 741"/>
                <a:gd name="T35" fmla="*/ 204 h 740"/>
                <a:gd name="T36" fmla="*/ 473 w 741"/>
                <a:gd name="T37" fmla="*/ 162 h 740"/>
                <a:gd name="T38" fmla="*/ 406 w 741"/>
                <a:gd name="T39" fmla="*/ 139 h 740"/>
                <a:gd name="T40" fmla="*/ 370 w 741"/>
                <a:gd name="T41" fmla="*/ 0 h 740"/>
                <a:gd name="T42" fmla="*/ 463 w 741"/>
                <a:gd name="T43" fmla="*/ 11 h 740"/>
                <a:gd name="T44" fmla="*/ 546 w 741"/>
                <a:gd name="T45" fmla="*/ 43 h 740"/>
                <a:gd name="T46" fmla="*/ 618 w 741"/>
                <a:gd name="T47" fmla="*/ 93 h 740"/>
                <a:gd name="T48" fmla="*/ 675 w 741"/>
                <a:gd name="T49" fmla="*/ 158 h 740"/>
                <a:gd name="T50" fmla="*/ 716 w 741"/>
                <a:gd name="T51" fmla="*/ 236 h 740"/>
                <a:gd name="T52" fmla="*/ 739 w 741"/>
                <a:gd name="T53" fmla="*/ 323 h 740"/>
                <a:gd name="T54" fmla="*/ 738 w 741"/>
                <a:gd name="T55" fmla="*/ 417 h 740"/>
                <a:gd name="T56" fmla="*/ 715 w 741"/>
                <a:gd name="T57" fmla="*/ 505 h 740"/>
                <a:gd name="T58" fmla="*/ 673 w 741"/>
                <a:gd name="T59" fmla="*/ 583 h 740"/>
                <a:gd name="T60" fmla="*/ 614 w 741"/>
                <a:gd name="T61" fmla="*/ 647 h 740"/>
                <a:gd name="T62" fmla="*/ 543 w 741"/>
                <a:gd name="T63" fmla="*/ 698 h 740"/>
                <a:gd name="T64" fmla="*/ 460 w 741"/>
                <a:gd name="T65" fmla="*/ 728 h 740"/>
                <a:gd name="T66" fmla="*/ 370 w 741"/>
                <a:gd name="T67" fmla="*/ 740 h 740"/>
                <a:gd name="T68" fmla="*/ 279 w 741"/>
                <a:gd name="T69" fmla="*/ 728 h 740"/>
                <a:gd name="T70" fmla="*/ 195 w 741"/>
                <a:gd name="T71" fmla="*/ 698 h 740"/>
                <a:gd name="T72" fmla="*/ 123 w 741"/>
                <a:gd name="T73" fmla="*/ 647 h 740"/>
                <a:gd name="T74" fmla="*/ 66 w 741"/>
                <a:gd name="T75" fmla="*/ 583 h 740"/>
                <a:gd name="T76" fmla="*/ 25 w 741"/>
                <a:gd name="T77" fmla="*/ 505 h 740"/>
                <a:gd name="T78" fmla="*/ 3 w 741"/>
                <a:gd name="T79" fmla="*/ 417 h 740"/>
                <a:gd name="T80" fmla="*/ 3 w 741"/>
                <a:gd name="T81" fmla="*/ 323 h 740"/>
                <a:gd name="T82" fmla="*/ 25 w 741"/>
                <a:gd name="T83" fmla="*/ 236 h 740"/>
                <a:gd name="T84" fmla="*/ 66 w 741"/>
                <a:gd name="T85" fmla="*/ 158 h 740"/>
                <a:gd name="T86" fmla="*/ 124 w 741"/>
                <a:gd name="T87" fmla="*/ 93 h 740"/>
                <a:gd name="T88" fmla="*/ 196 w 741"/>
                <a:gd name="T89" fmla="*/ 43 h 740"/>
                <a:gd name="T90" fmla="*/ 279 w 741"/>
                <a:gd name="T91" fmla="*/ 11 h 740"/>
                <a:gd name="T92" fmla="*/ 370 w 741"/>
                <a:gd name="T93" fmla="*/ 0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41" h="740">
                  <a:moveTo>
                    <a:pt x="370" y="136"/>
                  </a:moveTo>
                  <a:lnTo>
                    <a:pt x="334" y="139"/>
                  </a:lnTo>
                  <a:lnTo>
                    <a:pt x="298" y="148"/>
                  </a:lnTo>
                  <a:lnTo>
                    <a:pt x="265" y="162"/>
                  </a:lnTo>
                  <a:lnTo>
                    <a:pt x="235" y="182"/>
                  </a:lnTo>
                  <a:lnTo>
                    <a:pt x="210" y="204"/>
                  </a:lnTo>
                  <a:lnTo>
                    <a:pt x="187" y="231"/>
                  </a:lnTo>
                  <a:lnTo>
                    <a:pt x="169" y="261"/>
                  </a:lnTo>
                  <a:lnTo>
                    <a:pt x="155" y="293"/>
                  </a:lnTo>
                  <a:lnTo>
                    <a:pt x="146" y="327"/>
                  </a:lnTo>
                  <a:lnTo>
                    <a:pt x="143" y="363"/>
                  </a:lnTo>
                  <a:lnTo>
                    <a:pt x="146" y="399"/>
                  </a:lnTo>
                  <a:lnTo>
                    <a:pt x="155" y="434"/>
                  </a:lnTo>
                  <a:lnTo>
                    <a:pt x="170" y="466"/>
                  </a:lnTo>
                  <a:lnTo>
                    <a:pt x="189" y="496"/>
                  </a:lnTo>
                  <a:lnTo>
                    <a:pt x="212" y="522"/>
                  </a:lnTo>
                  <a:lnTo>
                    <a:pt x="238" y="546"/>
                  </a:lnTo>
                  <a:lnTo>
                    <a:pt x="268" y="564"/>
                  </a:lnTo>
                  <a:lnTo>
                    <a:pt x="301" y="579"/>
                  </a:lnTo>
                  <a:lnTo>
                    <a:pt x="335" y="588"/>
                  </a:lnTo>
                  <a:lnTo>
                    <a:pt x="370" y="591"/>
                  </a:lnTo>
                  <a:lnTo>
                    <a:pt x="408" y="588"/>
                  </a:lnTo>
                  <a:lnTo>
                    <a:pt x="443" y="579"/>
                  </a:lnTo>
                  <a:lnTo>
                    <a:pt x="476" y="564"/>
                  </a:lnTo>
                  <a:lnTo>
                    <a:pt x="506" y="546"/>
                  </a:lnTo>
                  <a:lnTo>
                    <a:pt x="532" y="522"/>
                  </a:lnTo>
                  <a:lnTo>
                    <a:pt x="555" y="496"/>
                  </a:lnTo>
                  <a:lnTo>
                    <a:pt x="573" y="466"/>
                  </a:lnTo>
                  <a:lnTo>
                    <a:pt x="587" y="434"/>
                  </a:lnTo>
                  <a:lnTo>
                    <a:pt x="595" y="399"/>
                  </a:lnTo>
                  <a:lnTo>
                    <a:pt x="598" y="363"/>
                  </a:lnTo>
                  <a:lnTo>
                    <a:pt x="595" y="327"/>
                  </a:lnTo>
                  <a:lnTo>
                    <a:pt x="586" y="293"/>
                  </a:lnTo>
                  <a:lnTo>
                    <a:pt x="571" y="261"/>
                  </a:lnTo>
                  <a:lnTo>
                    <a:pt x="553" y="231"/>
                  </a:lnTo>
                  <a:lnTo>
                    <a:pt x="529" y="204"/>
                  </a:lnTo>
                  <a:lnTo>
                    <a:pt x="503" y="182"/>
                  </a:lnTo>
                  <a:lnTo>
                    <a:pt x="473" y="162"/>
                  </a:lnTo>
                  <a:lnTo>
                    <a:pt x="441" y="148"/>
                  </a:lnTo>
                  <a:lnTo>
                    <a:pt x="406" y="139"/>
                  </a:lnTo>
                  <a:lnTo>
                    <a:pt x="370" y="136"/>
                  </a:lnTo>
                  <a:close/>
                  <a:moveTo>
                    <a:pt x="370" y="0"/>
                  </a:moveTo>
                  <a:lnTo>
                    <a:pt x="418" y="3"/>
                  </a:lnTo>
                  <a:lnTo>
                    <a:pt x="463" y="11"/>
                  </a:lnTo>
                  <a:lnTo>
                    <a:pt x="505" y="25"/>
                  </a:lnTo>
                  <a:lnTo>
                    <a:pt x="546" y="43"/>
                  </a:lnTo>
                  <a:lnTo>
                    <a:pt x="583" y="66"/>
                  </a:lnTo>
                  <a:lnTo>
                    <a:pt x="618" y="93"/>
                  </a:lnTo>
                  <a:lnTo>
                    <a:pt x="648" y="124"/>
                  </a:lnTo>
                  <a:lnTo>
                    <a:pt x="675" y="158"/>
                  </a:lnTo>
                  <a:lnTo>
                    <a:pt x="698" y="196"/>
                  </a:lnTo>
                  <a:lnTo>
                    <a:pt x="716" y="236"/>
                  </a:lnTo>
                  <a:lnTo>
                    <a:pt x="729" y="278"/>
                  </a:lnTo>
                  <a:lnTo>
                    <a:pt x="739" y="323"/>
                  </a:lnTo>
                  <a:lnTo>
                    <a:pt x="741" y="370"/>
                  </a:lnTo>
                  <a:lnTo>
                    <a:pt x="738" y="417"/>
                  </a:lnTo>
                  <a:lnTo>
                    <a:pt x="729" y="462"/>
                  </a:lnTo>
                  <a:lnTo>
                    <a:pt x="715" y="505"/>
                  </a:lnTo>
                  <a:lnTo>
                    <a:pt x="697" y="545"/>
                  </a:lnTo>
                  <a:lnTo>
                    <a:pt x="673" y="583"/>
                  </a:lnTo>
                  <a:lnTo>
                    <a:pt x="645" y="617"/>
                  </a:lnTo>
                  <a:lnTo>
                    <a:pt x="614" y="647"/>
                  </a:lnTo>
                  <a:lnTo>
                    <a:pt x="580" y="674"/>
                  </a:lnTo>
                  <a:lnTo>
                    <a:pt x="543" y="698"/>
                  </a:lnTo>
                  <a:lnTo>
                    <a:pt x="503" y="715"/>
                  </a:lnTo>
                  <a:lnTo>
                    <a:pt x="460" y="728"/>
                  </a:lnTo>
                  <a:lnTo>
                    <a:pt x="416" y="738"/>
                  </a:lnTo>
                  <a:lnTo>
                    <a:pt x="370" y="740"/>
                  </a:lnTo>
                  <a:lnTo>
                    <a:pt x="323" y="738"/>
                  </a:lnTo>
                  <a:lnTo>
                    <a:pt x="279" y="728"/>
                  </a:lnTo>
                  <a:lnTo>
                    <a:pt x="236" y="715"/>
                  </a:lnTo>
                  <a:lnTo>
                    <a:pt x="195" y="698"/>
                  </a:lnTo>
                  <a:lnTo>
                    <a:pt x="158" y="674"/>
                  </a:lnTo>
                  <a:lnTo>
                    <a:pt x="123" y="647"/>
                  </a:lnTo>
                  <a:lnTo>
                    <a:pt x="93" y="617"/>
                  </a:lnTo>
                  <a:lnTo>
                    <a:pt x="66" y="583"/>
                  </a:lnTo>
                  <a:lnTo>
                    <a:pt x="43" y="545"/>
                  </a:lnTo>
                  <a:lnTo>
                    <a:pt x="25" y="505"/>
                  </a:lnTo>
                  <a:lnTo>
                    <a:pt x="12" y="462"/>
                  </a:lnTo>
                  <a:lnTo>
                    <a:pt x="3" y="417"/>
                  </a:lnTo>
                  <a:lnTo>
                    <a:pt x="0" y="370"/>
                  </a:lnTo>
                  <a:lnTo>
                    <a:pt x="3" y="323"/>
                  </a:lnTo>
                  <a:lnTo>
                    <a:pt x="12" y="278"/>
                  </a:lnTo>
                  <a:lnTo>
                    <a:pt x="25" y="236"/>
                  </a:lnTo>
                  <a:lnTo>
                    <a:pt x="43" y="196"/>
                  </a:lnTo>
                  <a:lnTo>
                    <a:pt x="66" y="158"/>
                  </a:lnTo>
                  <a:lnTo>
                    <a:pt x="94" y="124"/>
                  </a:lnTo>
                  <a:lnTo>
                    <a:pt x="124" y="93"/>
                  </a:lnTo>
                  <a:lnTo>
                    <a:pt x="158" y="66"/>
                  </a:lnTo>
                  <a:lnTo>
                    <a:pt x="196" y="43"/>
                  </a:lnTo>
                  <a:lnTo>
                    <a:pt x="236" y="25"/>
                  </a:lnTo>
                  <a:lnTo>
                    <a:pt x="279" y="11"/>
                  </a:lnTo>
                  <a:lnTo>
                    <a:pt x="324" y="3"/>
                  </a:lnTo>
                  <a:lnTo>
                    <a:pt x="3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9" name="Freeform 447"/>
          <p:cNvSpPr>
            <a:spLocks noEditPoints="1"/>
          </p:cNvSpPr>
          <p:nvPr/>
        </p:nvSpPr>
        <p:spPr bwMode="auto">
          <a:xfrm>
            <a:off x="7505673" y="2218882"/>
            <a:ext cx="595312" cy="593725"/>
          </a:xfrm>
          <a:custGeom>
            <a:avLst/>
            <a:gdLst>
              <a:gd name="T0" fmla="*/ 1761 w 3376"/>
              <a:gd name="T1" fmla="*/ 1402 h 3366"/>
              <a:gd name="T2" fmla="*/ 1372 w 3376"/>
              <a:gd name="T3" fmla="*/ 1612 h 3366"/>
              <a:gd name="T4" fmla="*/ 1134 w 3376"/>
              <a:gd name="T5" fmla="*/ 1931 h 3366"/>
              <a:gd name="T6" fmla="*/ 1097 w 3376"/>
              <a:gd name="T7" fmla="*/ 2315 h 3366"/>
              <a:gd name="T8" fmla="*/ 1274 w 3376"/>
              <a:gd name="T9" fmla="*/ 2662 h 3366"/>
              <a:gd name="T10" fmla="*/ 1618 w 3376"/>
              <a:gd name="T11" fmla="*/ 2913 h 3366"/>
              <a:gd name="T12" fmla="*/ 2078 w 3376"/>
              <a:gd name="T13" fmla="*/ 3026 h 3366"/>
              <a:gd name="T14" fmla="*/ 2491 w 3376"/>
              <a:gd name="T15" fmla="*/ 2985 h 3366"/>
              <a:gd name="T16" fmla="*/ 2910 w 3376"/>
              <a:gd name="T17" fmla="*/ 2790 h 3366"/>
              <a:gd name="T18" fmla="*/ 3012 w 3376"/>
              <a:gd name="T19" fmla="*/ 2701 h 3366"/>
              <a:gd name="T20" fmla="*/ 3151 w 3376"/>
              <a:gd name="T21" fmla="*/ 2514 h 3366"/>
              <a:gd name="T22" fmla="*/ 3238 w 3376"/>
              <a:gd name="T23" fmla="*/ 2239 h 3366"/>
              <a:gd name="T24" fmla="*/ 3163 w 3376"/>
              <a:gd name="T25" fmla="*/ 1872 h 3366"/>
              <a:gd name="T26" fmla="*/ 2896 w 3376"/>
              <a:gd name="T27" fmla="*/ 1568 h 3366"/>
              <a:gd name="T28" fmla="*/ 2488 w 3376"/>
              <a:gd name="T29" fmla="*/ 1381 h 3366"/>
              <a:gd name="T30" fmla="*/ 1137 w 3376"/>
              <a:gd name="T31" fmla="*/ 149 h 3366"/>
              <a:gd name="T32" fmla="*/ 678 w 3376"/>
              <a:gd name="T33" fmla="*/ 263 h 3366"/>
              <a:gd name="T34" fmla="*/ 333 w 3376"/>
              <a:gd name="T35" fmla="*/ 513 h 3366"/>
              <a:gd name="T36" fmla="*/ 157 w 3376"/>
              <a:gd name="T37" fmla="*/ 860 h 3366"/>
              <a:gd name="T38" fmla="*/ 176 w 3376"/>
              <a:gd name="T39" fmla="*/ 1193 h 3366"/>
              <a:gd name="T40" fmla="*/ 300 w 3376"/>
              <a:gd name="T41" fmla="*/ 1425 h 3366"/>
              <a:gd name="T42" fmla="*/ 434 w 3376"/>
              <a:gd name="T43" fmla="*/ 1564 h 3366"/>
              <a:gd name="T44" fmla="*/ 352 w 3376"/>
              <a:gd name="T45" fmla="*/ 1910 h 3366"/>
              <a:gd name="T46" fmla="*/ 817 w 3376"/>
              <a:gd name="T47" fmla="*/ 1765 h 3366"/>
              <a:gd name="T48" fmla="*/ 960 w 3376"/>
              <a:gd name="T49" fmla="*/ 1801 h 3366"/>
              <a:gd name="T50" fmla="*/ 1141 w 3376"/>
              <a:gd name="T51" fmla="*/ 1630 h 3366"/>
              <a:gd name="T52" fmla="*/ 1499 w 3376"/>
              <a:gd name="T53" fmla="*/ 1348 h 3366"/>
              <a:gd name="T54" fmla="*/ 1978 w 3376"/>
              <a:gd name="T55" fmla="*/ 1204 h 3366"/>
              <a:gd name="T56" fmla="*/ 2304 w 3376"/>
              <a:gd name="T57" fmla="*/ 1093 h 3366"/>
              <a:gd name="T58" fmla="*/ 2252 w 3376"/>
              <a:gd name="T59" fmla="*/ 720 h 3366"/>
              <a:gd name="T60" fmla="*/ 1985 w 3376"/>
              <a:gd name="T61" fmla="*/ 394 h 3366"/>
              <a:gd name="T62" fmla="*/ 1563 w 3376"/>
              <a:gd name="T63" fmla="*/ 190 h 3366"/>
              <a:gd name="T64" fmla="*/ 1313 w 3376"/>
              <a:gd name="T65" fmla="*/ 2 h 3366"/>
              <a:gd name="T66" fmla="*/ 1813 w 3376"/>
              <a:gd name="T67" fmla="*/ 123 h 3366"/>
              <a:gd name="T68" fmla="*/ 2197 w 3376"/>
              <a:gd name="T69" fmla="*/ 393 h 3366"/>
              <a:gd name="T70" fmla="*/ 2413 w 3376"/>
              <a:gd name="T71" fmla="*/ 768 h 3366"/>
              <a:gd name="T72" fmla="*/ 2422 w 3376"/>
              <a:gd name="T73" fmla="*/ 1158 h 3366"/>
              <a:gd name="T74" fmla="*/ 2811 w 3376"/>
              <a:gd name="T75" fmla="*/ 1349 h 3366"/>
              <a:gd name="T76" fmla="*/ 3176 w 3376"/>
              <a:gd name="T77" fmla="*/ 1639 h 3366"/>
              <a:gd name="T78" fmla="*/ 3363 w 3376"/>
              <a:gd name="T79" fmla="*/ 2032 h 3366"/>
              <a:gd name="T80" fmla="*/ 3334 w 3376"/>
              <a:gd name="T81" fmla="*/ 2434 h 3366"/>
              <a:gd name="T82" fmla="*/ 3120 w 3376"/>
              <a:gd name="T83" fmla="*/ 2781 h 3366"/>
              <a:gd name="T84" fmla="*/ 2341 w 3376"/>
              <a:gd name="T85" fmla="*/ 3151 h 3366"/>
              <a:gd name="T86" fmla="*/ 1802 w 3376"/>
              <a:gd name="T87" fmla="*/ 3119 h 3366"/>
              <a:gd name="T88" fmla="*/ 1353 w 3376"/>
              <a:gd name="T89" fmla="*/ 2919 h 3366"/>
              <a:gd name="T90" fmla="*/ 1047 w 3376"/>
              <a:gd name="T91" fmla="*/ 2592 h 3366"/>
              <a:gd name="T92" fmla="*/ 933 w 3376"/>
              <a:gd name="T93" fmla="*/ 2177 h 3366"/>
              <a:gd name="T94" fmla="*/ 828 w 3376"/>
              <a:gd name="T95" fmla="*/ 1916 h 3366"/>
              <a:gd name="T96" fmla="*/ 154 w 3376"/>
              <a:gd name="T97" fmla="*/ 1462 h 3366"/>
              <a:gd name="T98" fmla="*/ 3 w 3376"/>
              <a:gd name="T99" fmla="*/ 1057 h 3366"/>
              <a:gd name="T100" fmla="*/ 80 w 3376"/>
              <a:gd name="T101" fmla="*/ 634 h 3366"/>
              <a:gd name="T102" fmla="*/ 358 w 3376"/>
              <a:gd name="T103" fmla="*/ 288 h 3366"/>
              <a:gd name="T104" fmla="*/ 786 w 3376"/>
              <a:gd name="T105" fmla="*/ 64 h 3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76" h="3366">
                <a:moveTo>
                  <a:pt x="2162" y="1342"/>
                </a:moveTo>
                <a:lnTo>
                  <a:pt x="2078" y="1344"/>
                </a:lnTo>
                <a:lnTo>
                  <a:pt x="1995" y="1351"/>
                </a:lnTo>
                <a:lnTo>
                  <a:pt x="1915" y="1363"/>
                </a:lnTo>
                <a:lnTo>
                  <a:pt x="1837" y="1381"/>
                </a:lnTo>
                <a:lnTo>
                  <a:pt x="1761" y="1402"/>
                </a:lnTo>
                <a:lnTo>
                  <a:pt x="1687" y="1428"/>
                </a:lnTo>
                <a:lnTo>
                  <a:pt x="1618" y="1457"/>
                </a:lnTo>
                <a:lnTo>
                  <a:pt x="1551" y="1490"/>
                </a:lnTo>
                <a:lnTo>
                  <a:pt x="1488" y="1528"/>
                </a:lnTo>
                <a:lnTo>
                  <a:pt x="1429" y="1568"/>
                </a:lnTo>
                <a:lnTo>
                  <a:pt x="1372" y="1612"/>
                </a:lnTo>
                <a:lnTo>
                  <a:pt x="1321" y="1658"/>
                </a:lnTo>
                <a:lnTo>
                  <a:pt x="1274" y="1708"/>
                </a:lnTo>
                <a:lnTo>
                  <a:pt x="1232" y="1760"/>
                </a:lnTo>
                <a:lnTo>
                  <a:pt x="1194" y="1815"/>
                </a:lnTo>
                <a:lnTo>
                  <a:pt x="1162" y="1872"/>
                </a:lnTo>
                <a:lnTo>
                  <a:pt x="1134" y="1931"/>
                </a:lnTo>
                <a:lnTo>
                  <a:pt x="1113" y="1992"/>
                </a:lnTo>
                <a:lnTo>
                  <a:pt x="1097" y="2055"/>
                </a:lnTo>
                <a:lnTo>
                  <a:pt x="1088" y="2119"/>
                </a:lnTo>
                <a:lnTo>
                  <a:pt x="1085" y="2186"/>
                </a:lnTo>
                <a:lnTo>
                  <a:pt x="1088" y="2251"/>
                </a:lnTo>
                <a:lnTo>
                  <a:pt x="1097" y="2315"/>
                </a:lnTo>
                <a:lnTo>
                  <a:pt x="1113" y="2378"/>
                </a:lnTo>
                <a:lnTo>
                  <a:pt x="1134" y="2439"/>
                </a:lnTo>
                <a:lnTo>
                  <a:pt x="1162" y="2499"/>
                </a:lnTo>
                <a:lnTo>
                  <a:pt x="1194" y="2556"/>
                </a:lnTo>
                <a:lnTo>
                  <a:pt x="1232" y="2610"/>
                </a:lnTo>
                <a:lnTo>
                  <a:pt x="1274" y="2662"/>
                </a:lnTo>
                <a:lnTo>
                  <a:pt x="1321" y="2712"/>
                </a:lnTo>
                <a:lnTo>
                  <a:pt x="1372" y="2759"/>
                </a:lnTo>
                <a:lnTo>
                  <a:pt x="1429" y="2802"/>
                </a:lnTo>
                <a:lnTo>
                  <a:pt x="1488" y="2843"/>
                </a:lnTo>
                <a:lnTo>
                  <a:pt x="1551" y="2880"/>
                </a:lnTo>
                <a:lnTo>
                  <a:pt x="1618" y="2913"/>
                </a:lnTo>
                <a:lnTo>
                  <a:pt x="1687" y="2942"/>
                </a:lnTo>
                <a:lnTo>
                  <a:pt x="1761" y="2968"/>
                </a:lnTo>
                <a:lnTo>
                  <a:pt x="1837" y="2989"/>
                </a:lnTo>
                <a:lnTo>
                  <a:pt x="1915" y="3007"/>
                </a:lnTo>
                <a:lnTo>
                  <a:pt x="1995" y="3019"/>
                </a:lnTo>
                <a:lnTo>
                  <a:pt x="2078" y="3026"/>
                </a:lnTo>
                <a:lnTo>
                  <a:pt x="2162" y="3028"/>
                </a:lnTo>
                <a:lnTo>
                  <a:pt x="2227" y="3027"/>
                </a:lnTo>
                <a:lnTo>
                  <a:pt x="2293" y="3022"/>
                </a:lnTo>
                <a:lnTo>
                  <a:pt x="2360" y="3013"/>
                </a:lnTo>
                <a:lnTo>
                  <a:pt x="2426" y="3001"/>
                </a:lnTo>
                <a:lnTo>
                  <a:pt x="2491" y="2985"/>
                </a:lnTo>
                <a:lnTo>
                  <a:pt x="2554" y="2967"/>
                </a:lnTo>
                <a:lnTo>
                  <a:pt x="2614" y="2944"/>
                </a:lnTo>
                <a:lnTo>
                  <a:pt x="3031" y="3106"/>
                </a:lnTo>
                <a:lnTo>
                  <a:pt x="2902" y="2796"/>
                </a:lnTo>
                <a:lnTo>
                  <a:pt x="2904" y="2795"/>
                </a:lnTo>
                <a:lnTo>
                  <a:pt x="2910" y="2790"/>
                </a:lnTo>
                <a:lnTo>
                  <a:pt x="2921" y="2783"/>
                </a:lnTo>
                <a:lnTo>
                  <a:pt x="2934" y="2773"/>
                </a:lnTo>
                <a:lnTo>
                  <a:pt x="2950" y="2758"/>
                </a:lnTo>
                <a:lnTo>
                  <a:pt x="2969" y="2742"/>
                </a:lnTo>
                <a:lnTo>
                  <a:pt x="2989" y="2724"/>
                </a:lnTo>
                <a:lnTo>
                  <a:pt x="3012" y="2701"/>
                </a:lnTo>
                <a:lnTo>
                  <a:pt x="3035" y="2677"/>
                </a:lnTo>
                <a:lnTo>
                  <a:pt x="3058" y="2649"/>
                </a:lnTo>
                <a:lnTo>
                  <a:pt x="3083" y="2619"/>
                </a:lnTo>
                <a:lnTo>
                  <a:pt x="3106" y="2587"/>
                </a:lnTo>
                <a:lnTo>
                  <a:pt x="3130" y="2552"/>
                </a:lnTo>
                <a:lnTo>
                  <a:pt x="3151" y="2514"/>
                </a:lnTo>
                <a:lnTo>
                  <a:pt x="3173" y="2474"/>
                </a:lnTo>
                <a:lnTo>
                  <a:pt x="3191" y="2431"/>
                </a:lnTo>
                <a:lnTo>
                  <a:pt x="3208" y="2386"/>
                </a:lnTo>
                <a:lnTo>
                  <a:pt x="3221" y="2339"/>
                </a:lnTo>
                <a:lnTo>
                  <a:pt x="3230" y="2290"/>
                </a:lnTo>
                <a:lnTo>
                  <a:pt x="3238" y="2239"/>
                </a:lnTo>
                <a:lnTo>
                  <a:pt x="3240" y="2186"/>
                </a:lnTo>
                <a:lnTo>
                  <a:pt x="3237" y="2119"/>
                </a:lnTo>
                <a:lnTo>
                  <a:pt x="3226" y="2055"/>
                </a:lnTo>
                <a:lnTo>
                  <a:pt x="3211" y="1992"/>
                </a:lnTo>
                <a:lnTo>
                  <a:pt x="3189" y="1931"/>
                </a:lnTo>
                <a:lnTo>
                  <a:pt x="3163" y="1872"/>
                </a:lnTo>
                <a:lnTo>
                  <a:pt x="3130" y="1814"/>
                </a:lnTo>
                <a:lnTo>
                  <a:pt x="3093" y="1760"/>
                </a:lnTo>
                <a:lnTo>
                  <a:pt x="3050" y="1708"/>
                </a:lnTo>
                <a:lnTo>
                  <a:pt x="3003" y="1658"/>
                </a:lnTo>
                <a:lnTo>
                  <a:pt x="2951" y="1611"/>
                </a:lnTo>
                <a:lnTo>
                  <a:pt x="2896" y="1568"/>
                </a:lnTo>
                <a:lnTo>
                  <a:pt x="2837" y="1527"/>
                </a:lnTo>
                <a:lnTo>
                  <a:pt x="2773" y="1490"/>
                </a:lnTo>
                <a:lnTo>
                  <a:pt x="2706" y="1457"/>
                </a:lnTo>
                <a:lnTo>
                  <a:pt x="2637" y="1428"/>
                </a:lnTo>
                <a:lnTo>
                  <a:pt x="2563" y="1402"/>
                </a:lnTo>
                <a:lnTo>
                  <a:pt x="2488" y="1381"/>
                </a:lnTo>
                <a:lnTo>
                  <a:pt x="2409" y="1363"/>
                </a:lnTo>
                <a:lnTo>
                  <a:pt x="2329" y="1351"/>
                </a:lnTo>
                <a:lnTo>
                  <a:pt x="2246" y="1344"/>
                </a:lnTo>
                <a:lnTo>
                  <a:pt x="2162" y="1342"/>
                </a:lnTo>
                <a:close/>
                <a:moveTo>
                  <a:pt x="1221" y="146"/>
                </a:moveTo>
                <a:lnTo>
                  <a:pt x="1137" y="149"/>
                </a:lnTo>
                <a:lnTo>
                  <a:pt x="1055" y="157"/>
                </a:lnTo>
                <a:lnTo>
                  <a:pt x="974" y="169"/>
                </a:lnTo>
                <a:lnTo>
                  <a:pt x="896" y="186"/>
                </a:lnTo>
                <a:lnTo>
                  <a:pt x="820" y="208"/>
                </a:lnTo>
                <a:lnTo>
                  <a:pt x="748" y="233"/>
                </a:lnTo>
                <a:lnTo>
                  <a:pt x="678" y="263"/>
                </a:lnTo>
                <a:lnTo>
                  <a:pt x="610" y="296"/>
                </a:lnTo>
                <a:lnTo>
                  <a:pt x="548" y="332"/>
                </a:lnTo>
                <a:lnTo>
                  <a:pt x="488" y="373"/>
                </a:lnTo>
                <a:lnTo>
                  <a:pt x="432" y="417"/>
                </a:lnTo>
                <a:lnTo>
                  <a:pt x="380" y="463"/>
                </a:lnTo>
                <a:lnTo>
                  <a:pt x="333" y="513"/>
                </a:lnTo>
                <a:lnTo>
                  <a:pt x="291" y="566"/>
                </a:lnTo>
                <a:lnTo>
                  <a:pt x="253" y="621"/>
                </a:lnTo>
                <a:lnTo>
                  <a:pt x="221" y="677"/>
                </a:lnTo>
                <a:lnTo>
                  <a:pt x="194" y="736"/>
                </a:lnTo>
                <a:lnTo>
                  <a:pt x="172" y="798"/>
                </a:lnTo>
                <a:lnTo>
                  <a:pt x="157" y="860"/>
                </a:lnTo>
                <a:lnTo>
                  <a:pt x="148" y="925"/>
                </a:lnTo>
                <a:lnTo>
                  <a:pt x="145" y="990"/>
                </a:lnTo>
                <a:lnTo>
                  <a:pt x="147" y="1044"/>
                </a:lnTo>
                <a:lnTo>
                  <a:pt x="153" y="1095"/>
                </a:lnTo>
                <a:lnTo>
                  <a:pt x="163" y="1145"/>
                </a:lnTo>
                <a:lnTo>
                  <a:pt x="176" y="1193"/>
                </a:lnTo>
                <a:lnTo>
                  <a:pt x="193" y="1238"/>
                </a:lnTo>
                <a:lnTo>
                  <a:pt x="211" y="1279"/>
                </a:lnTo>
                <a:lnTo>
                  <a:pt x="232" y="1319"/>
                </a:lnTo>
                <a:lnTo>
                  <a:pt x="254" y="1357"/>
                </a:lnTo>
                <a:lnTo>
                  <a:pt x="277" y="1392"/>
                </a:lnTo>
                <a:lnTo>
                  <a:pt x="300" y="1425"/>
                </a:lnTo>
                <a:lnTo>
                  <a:pt x="325" y="1454"/>
                </a:lnTo>
                <a:lnTo>
                  <a:pt x="349" y="1482"/>
                </a:lnTo>
                <a:lnTo>
                  <a:pt x="372" y="1507"/>
                </a:lnTo>
                <a:lnTo>
                  <a:pt x="394" y="1529"/>
                </a:lnTo>
                <a:lnTo>
                  <a:pt x="415" y="1547"/>
                </a:lnTo>
                <a:lnTo>
                  <a:pt x="434" y="1564"/>
                </a:lnTo>
                <a:lnTo>
                  <a:pt x="449" y="1577"/>
                </a:lnTo>
                <a:lnTo>
                  <a:pt x="464" y="1588"/>
                </a:lnTo>
                <a:lnTo>
                  <a:pt x="473" y="1595"/>
                </a:lnTo>
                <a:lnTo>
                  <a:pt x="480" y="1601"/>
                </a:lnTo>
                <a:lnTo>
                  <a:pt x="482" y="1602"/>
                </a:lnTo>
                <a:lnTo>
                  <a:pt x="352" y="1910"/>
                </a:lnTo>
                <a:lnTo>
                  <a:pt x="761" y="1750"/>
                </a:lnTo>
                <a:lnTo>
                  <a:pt x="764" y="1750"/>
                </a:lnTo>
                <a:lnTo>
                  <a:pt x="771" y="1753"/>
                </a:lnTo>
                <a:lnTo>
                  <a:pt x="783" y="1756"/>
                </a:lnTo>
                <a:lnTo>
                  <a:pt x="799" y="1760"/>
                </a:lnTo>
                <a:lnTo>
                  <a:pt x="817" y="1765"/>
                </a:lnTo>
                <a:lnTo>
                  <a:pt x="839" y="1771"/>
                </a:lnTo>
                <a:lnTo>
                  <a:pt x="861" y="1778"/>
                </a:lnTo>
                <a:lnTo>
                  <a:pt x="885" y="1784"/>
                </a:lnTo>
                <a:lnTo>
                  <a:pt x="911" y="1790"/>
                </a:lnTo>
                <a:lnTo>
                  <a:pt x="935" y="1796"/>
                </a:lnTo>
                <a:lnTo>
                  <a:pt x="960" y="1801"/>
                </a:lnTo>
                <a:lnTo>
                  <a:pt x="982" y="1805"/>
                </a:lnTo>
                <a:lnTo>
                  <a:pt x="1004" y="1808"/>
                </a:lnTo>
                <a:lnTo>
                  <a:pt x="1023" y="1810"/>
                </a:lnTo>
                <a:lnTo>
                  <a:pt x="1057" y="1748"/>
                </a:lnTo>
                <a:lnTo>
                  <a:pt x="1097" y="1688"/>
                </a:lnTo>
                <a:lnTo>
                  <a:pt x="1141" y="1630"/>
                </a:lnTo>
                <a:lnTo>
                  <a:pt x="1191" y="1575"/>
                </a:lnTo>
                <a:lnTo>
                  <a:pt x="1245" y="1524"/>
                </a:lnTo>
                <a:lnTo>
                  <a:pt x="1302" y="1475"/>
                </a:lnTo>
                <a:lnTo>
                  <a:pt x="1365" y="1429"/>
                </a:lnTo>
                <a:lnTo>
                  <a:pt x="1431" y="1387"/>
                </a:lnTo>
                <a:lnTo>
                  <a:pt x="1499" y="1348"/>
                </a:lnTo>
                <a:lnTo>
                  <a:pt x="1572" y="1313"/>
                </a:lnTo>
                <a:lnTo>
                  <a:pt x="1648" y="1283"/>
                </a:lnTo>
                <a:lnTo>
                  <a:pt x="1727" y="1256"/>
                </a:lnTo>
                <a:lnTo>
                  <a:pt x="1808" y="1234"/>
                </a:lnTo>
                <a:lnTo>
                  <a:pt x="1892" y="1217"/>
                </a:lnTo>
                <a:lnTo>
                  <a:pt x="1978" y="1204"/>
                </a:lnTo>
                <a:lnTo>
                  <a:pt x="2065" y="1197"/>
                </a:lnTo>
                <a:lnTo>
                  <a:pt x="2156" y="1194"/>
                </a:lnTo>
                <a:lnTo>
                  <a:pt x="2217" y="1195"/>
                </a:lnTo>
                <a:lnTo>
                  <a:pt x="2279" y="1199"/>
                </a:lnTo>
                <a:lnTo>
                  <a:pt x="2293" y="1147"/>
                </a:lnTo>
                <a:lnTo>
                  <a:pt x="2304" y="1093"/>
                </a:lnTo>
                <a:lnTo>
                  <a:pt x="2312" y="1039"/>
                </a:lnTo>
                <a:lnTo>
                  <a:pt x="2314" y="983"/>
                </a:lnTo>
                <a:lnTo>
                  <a:pt x="2307" y="915"/>
                </a:lnTo>
                <a:lnTo>
                  <a:pt x="2295" y="849"/>
                </a:lnTo>
                <a:lnTo>
                  <a:pt x="2277" y="783"/>
                </a:lnTo>
                <a:lnTo>
                  <a:pt x="2252" y="720"/>
                </a:lnTo>
                <a:lnTo>
                  <a:pt x="2220" y="660"/>
                </a:lnTo>
                <a:lnTo>
                  <a:pt x="2184" y="600"/>
                </a:lnTo>
                <a:lnTo>
                  <a:pt x="2142" y="544"/>
                </a:lnTo>
                <a:lnTo>
                  <a:pt x="2094" y="491"/>
                </a:lnTo>
                <a:lnTo>
                  <a:pt x="2043" y="441"/>
                </a:lnTo>
                <a:lnTo>
                  <a:pt x="1985" y="394"/>
                </a:lnTo>
                <a:lnTo>
                  <a:pt x="1925" y="350"/>
                </a:lnTo>
                <a:lnTo>
                  <a:pt x="1859" y="310"/>
                </a:lnTo>
                <a:lnTo>
                  <a:pt x="1791" y="273"/>
                </a:lnTo>
                <a:lnTo>
                  <a:pt x="1718" y="241"/>
                </a:lnTo>
                <a:lnTo>
                  <a:pt x="1642" y="213"/>
                </a:lnTo>
                <a:lnTo>
                  <a:pt x="1563" y="190"/>
                </a:lnTo>
                <a:lnTo>
                  <a:pt x="1481" y="171"/>
                </a:lnTo>
                <a:lnTo>
                  <a:pt x="1397" y="158"/>
                </a:lnTo>
                <a:lnTo>
                  <a:pt x="1311" y="149"/>
                </a:lnTo>
                <a:lnTo>
                  <a:pt x="1221" y="146"/>
                </a:lnTo>
                <a:close/>
                <a:moveTo>
                  <a:pt x="1221" y="0"/>
                </a:moveTo>
                <a:lnTo>
                  <a:pt x="1313" y="2"/>
                </a:lnTo>
                <a:lnTo>
                  <a:pt x="1402" y="10"/>
                </a:lnTo>
                <a:lnTo>
                  <a:pt x="1489" y="24"/>
                </a:lnTo>
                <a:lnTo>
                  <a:pt x="1574" y="42"/>
                </a:lnTo>
                <a:lnTo>
                  <a:pt x="1656" y="64"/>
                </a:lnTo>
                <a:lnTo>
                  <a:pt x="1736" y="91"/>
                </a:lnTo>
                <a:lnTo>
                  <a:pt x="1813" y="123"/>
                </a:lnTo>
                <a:lnTo>
                  <a:pt x="1886" y="159"/>
                </a:lnTo>
                <a:lnTo>
                  <a:pt x="1957" y="198"/>
                </a:lnTo>
                <a:lnTo>
                  <a:pt x="2022" y="241"/>
                </a:lnTo>
                <a:lnTo>
                  <a:pt x="2085" y="288"/>
                </a:lnTo>
                <a:lnTo>
                  <a:pt x="2143" y="339"/>
                </a:lnTo>
                <a:lnTo>
                  <a:pt x="2197" y="393"/>
                </a:lnTo>
                <a:lnTo>
                  <a:pt x="2246" y="449"/>
                </a:lnTo>
                <a:lnTo>
                  <a:pt x="2290" y="508"/>
                </a:lnTo>
                <a:lnTo>
                  <a:pt x="2329" y="570"/>
                </a:lnTo>
                <a:lnTo>
                  <a:pt x="2363" y="634"/>
                </a:lnTo>
                <a:lnTo>
                  <a:pt x="2390" y="701"/>
                </a:lnTo>
                <a:lnTo>
                  <a:pt x="2413" y="768"/>
                </a:lnTo>
                <a:lnTo>
                  <a:pt x="2429" y="839"/>
                </a:lnTo>
                <a:lnTo>
                  <a:pt x="2439" y="910"/>
                </a:lnTo>
                <a:lnTo>
                  <a:pt x="2443" y="984"/>
                </a:lnTo>
                <a:lnTo>
                  <a:pt x="2440" y="1041"/>
                </a:lnTo>
                <a:lnTo>
                  <a:pt x="2434" y="1099"/>
                </a:lnTo>
                <a:lnTo>
                  <a:pt x="2422" y="1158"/>
                </a:lnTo>
                <a:lnTo>
                  <a:pt x="2407" y="1216"/>
                </a:lnTo>
                <a:lnTo>
                  <a:pt x="2493" y="1233"/>
                </a:lnTo>
                <a:lnTo>
                  <a:pt x="2577" y="1255"/>
                </a:lnTo>
                <a:lnTo>
                  <a:pt x="2658" y="1283"/>
                </a:lnTo>
                <a:lnTo>
                  <a:pt x="2736" y="1313"/>
                </a:lnTo>
                <a:lnTo>
                  <a:pt x="2811" y="1349"/>
                </a:lnTo>
                <a:lnTo>
                  <a:pt x="2882" y="1388"/>
                </a:lnTo>
                <a:lnTo>
                  <a:pt x="2949" y="1432"/>
                </a:lnTo>
                <a:lnTo>
                  <a:pt x="3012" y="1479"/>
                </a:lnTo>
                <a:lnTo>
                  <a:pt x="3071" y="1529"/>
                </a:lnTo>
                <a:lnTo>
                  <a:pt x="3126" y="1582"/>
                </a:lnTo>
                <a:lnTo>
                  <a:pt x="3176" y="1639"/>
                </a:lnTo>
                <a:lnTo>
                  <a:pt x="3221" y="1699"/>
                </a:lnTo>
                <a:lnTo>
                  <a:pt x="3260" y="1761"/>
                </a:lnTo>
                <a:lnTo>
                  <a:pt x="3295" y="1826"/>
                </a:lnTo>
                <a:lnTo>
                  <a:pt x="3324" y="1892"/>
                </a:lnTo>
                <a:lnTo>
                  <a:pt x="3346" y="1962"/>
                </a:lnTo>
                <a:lnTo>
                  <a:pt x="3363" y="2032"/>
                </a:lnTo>
                <a:lnTo>
                  <a:pt x="3372" y="2105"/>
                </a:lnTo>
                <a:lnTo>
                  <a:pt x="3376" y="2178"/>
                </a:lnTo>
                <a:lnTo>
                  <a:pt x="3373" y="2243"/>
                </a:lnTo>
                <a:lnTo>
                  <a:pt x="3365" y="2307"/>
                </a:lnTo>
                <a:lnTo>
                  <a:pt x="3352" y="2372"/>
                </a:lnTo>
                <a:lnTo>
                  <a:pt x="3334" y="2434"/>
                </a:lnTo>
                <a:lnTo>
                  <a:pt x="3310" y="2495"/>
                </a:lnTo>
                <a:lnTo>
                  <a:pt x="3282" y="2556"/>
                </a:lnTo>
                <a:lnTo>
                  <a:pt x="3249" y="2615"/>
                </a:lnTo>
                <a:lnTo>
                  <a:pt x="3210" y="2672"/>
                </a:lnTo>
                <a:lnTo>
                  <a:pt x="3167" y="2728"/>
                </a:lnTo>
                <a:lnTo>
                  <a:pt x="3120" y="2781"/>
                </a:lnTo>
                <a:lnTo>
                  <a:pt x="3066" y="2832"/>
                </a:lnTo>
                <a:lnTo>
                  <a:pt x="3289" y="3366"/>
                </a:lnTo>
                <a:lnTo>
                  <a:pt x="2614" y="3092"/>
                </a:lnTo>
                <a:lnTo>
                  <a:pt x="2524" y="3117"/>
                </a:lnTo>
                <a:lnTo>
                  <a:pt x="2433" y="3137"/>
                </a:lnTo>
                <a:lnTo>
                  <a:pt x="2341" y="3151"/>
                </a:lnTo>
                <a:lnTo>
                  <a:pt x="2248" y="3159"/>
                </a:lnTo>
                <a:lnTo>
                  <a:pt x="2155" y="3161"/>
                </a:lnTo>
                <a:lnTo>
                  <a:pt x="2063" y="3158"/>
                </a:lnTo>
                <a:lnTo>
                  <a:pt x="1974" y="3151"/>
                </a:lnTo>
                <a:lnTo>
                  <a:pt x="1887" y="3138"/>
                </a:lnTo>
                <a:lnTo>
                  <a:pt x="1802" y="3119"/>
                </a:lnTo>
                <a:lnTo>
                  <a:pt x="1719" y="3097"/>
                </a:lnTo>
                <a:lnTo>
                  <a:pt x="1640" y="3069"/>
                </a:lnTo>
                <a:lnTo>
                  <a:pt x="1563" y="3039"/>
                </a:lnTo>
                <a:lnTo>
                  <a:pt x="1489" y="3003"/>
                </a:lnTo>
                <a:lnTo>
                  <a:pt x="1419" y="2963"/>
                </a:lnTo>
                <a:lnTo>
                  <a:pt x="1353" y="2919"/>
                </a:lnTo>
                <a:lnTo>
                  <a:pt x="1291" y="2873"/>
                </a:lnTo>
                <a:lnTo>
                  <a:pt x="1233" y="2822"/>
                </a:lnTo>
                <a:lnTo>
                  <a:pt x="1179" y="2769"/>
                </a:lnTo>
                <a:lnTo>
                  <a:pt x="1130" y="2712"/>
                </a:lnTo>
                <a:lnTo>
                  <a:pt x="1086" y="2653"/>
                </a:lnTo>
                <a:lnTo>
                  <a:pt x="1047" y="2592"/>
                </a:lnTo>
                <a:lnTo>
                  <a:pt x="1013" y="2527"/>
                </a:lnTo>
                <a:lnTo>
                  <a:pt x="986" y="2461"/>
                </a:lnTo>
                <a:lnTo>
                  <a:pt x="963" y="2392"/>
                </a:lnTo>
                <a:lnTo>
                  <a:pt x="947" y="2323"/>
                </a:lnTo>
                <a:lnTo>
                  <a:pt x="937" y="2251"/>
                </a:lnTo>
                <a:lnTo>
                  <a:pt x="933" y="2177"/>
                </a:lnTo>
                <a:lnTo>
                  <a:pt x="936" y="2118"/>
                </a:lnTo>
                <a:lnTo>
                  <a:pt x="942" y="2060"/>
                </a:lnTo>
                <a:lnTo>
                  <a:pt x="953" y="2002"/>
                </a:lnTo>
                <a:lnTo>
                  <a:pt x="968" y="1945"/>
                </a:lnTo>
                <a:lnTo>
                  <a:pt x="897" y="1931"/>
                </a:lnTo>
                <a:lnTo>
                  <a:pt x="828" y="1916"/>
                </a:lnTo>
                <a:lnTo>
                  <a:pt x="761" y="1896"/>
                </a:lnTo>
                <a:lnTo>
                  <a:pt x="86" y="2170"/>
                </a:lnTo>
                <a:lnTo>
                  <a:pt x="309" y="1636"/>
                </a:lnTo>
                <a:lnTo>
                  <a:pt x="251" y="1581"/>
                </a:lnTo>
                <a:lnTo>
                  <a:pt x="200" y="1522"/>
                </a:lnTo>
                <a:lnTo>
                  <a:pt x="154" y="1462"/>
                </a:lnTo>
                <a:lnTo>
                  <a:pt x="113" y="1399"/>
                </a:lnTo>
                <a:lnTo>
                  <a:pt x="79" y="1334"/>
                </a:lnTo>
                <a:lnTo>
                  <a:pt x="51" y="1267"/>
                </a:lnTo>
                <a:lnTo>
                  <a:pt x="29" y="1199"/>
                </a:lnTo>
                <a:lnTo>
                  <a:pt x="13" y="1128"/>
                </a:lnTo>
                <a:lnTo>
                  <a:pt x="3" y="1057"/>
                </a:lnTo>
                <a:lnTo>
                  <a:pt x="0" y="984"/>
                </a:lnTo>
                <a:lnTo>
                  <a:pt x="3" y="910"/>
                </a:lnTo>
                <a:lnTo>
                  <a:pt x="13" y="839"/>
                </a:lnTo>
                <a:lnTo>
                  <a:pt x="30" y="768"/>
                </a:lnTo>
                <a:lnTo>
                  <a:pt x="52" y="701"/>
                </a:lnTo>
                <a:lnTo>
                  <a:pt x="80" y="634"/>
                </a:lnTo>
                <a:lnTo>
                  <a:pt x="114" y="570"/>
                </a:lnTo>
                <a:lnTo>
                  <a:pt x="153" y="508"/>
                </a:lnTo>
                <a:lnTo>
                  <a:pt x="197" y="449"/>
                </a:lnTo>
                <a:lnTo>
                  <a:pt x="246" y="393"/>
                </a:lnTo>
                <a:lnTo>
                  <a:pt x="299" y="339"/>
                </a:lnTo>
                <a:lnTo>
                  <a:pt x="358" y="288"/>
                </a:lnTo>
                <a:lnTo>
                  <a:pt x="419" y="241"/>
                </a:lnTo>
                <a:lnTo>
                  <a:pt x="486" y="198"/>
                </a:lnTo>
                <a:lnTo>
                  <a:pt x="556" y="159"/>
                </a:lnTo>
                <a:lnTo>
                  <a:pt x="630" y="123"/>
                </a:lnTo>
                <a:lnTo>
                  <a:pt x="706" y="91"/>
                </a:lnTo>
                <a:lnTo>
                  <a:pt x="786" y="64"/>
                </a:lnTo>
                <a:lnTo>
                  <a:pt x="868" y="42"/>
                </a:lnTo>
                <a:lnTo>
                  <a:pt x="953" y="24"/>
                </a:lnTo>
                <a:lnTo>
                  <a:pt x="1040" y="10"/>
                </a:lnTo>
                <a:lnTo>
                  <a:pt x="1130" y="2"/>
                </a:lnTo>
                <a:lnTo>
                  <a:pt x="122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" name="Inhaltsplatzhalter 4"/>
          <p:cNvSpPr txBox="1"/>
          <p:nvPr/>
        </p:nvSpPr>
        <p:spPr>
          <a:xfrm>
            <a:off x="5192768" y="4159838"/>
            <a:ext cx="1802392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16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等线 Light" panose="02010600030101010101" charset="-122"/>
              </a:rPr>
              <a:t>TITLE GOES HERE</a:t>
            </a:r>
            <a:r>
              <a:rPr lang="en-US" sz="14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等线 Light" panose="02010600030101010101" charset="-122"/>
              </a:rPr>
              <a:t/>
            </a:r>
            <a:br>
              <a:rPr lang="en-US" sz="14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等线 Light" panose="02010600030101010101" charset="-122"/>
              </a:rPr>
            </a:br>
            <a:r>
              <a:rPr lang="en-US" sz="11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等线" panose="02010600030101010101" charset="-122"/>
              </a:rPr>
              <a:t>This is a sample text. You simply add your own text and description here.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6" grpId="0"/>
      <p:bldP spid="28" grpId="0"/>
      <p:bldP spid="29" grpId="0"/>
      <p:bldP spid="30" grpId="0"/>
      <p:bldP spid="31" grpId="0" animBg="1"/>
      <p:bldP spid="35" grpId="0" animBg="1"/>
      <p:bldP spid="39" grpId="0" animBg="1"/>
      <p:bldP spid="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>
            <a:spLocks noEditPoints="1"/>
          </p:cNvSpPr>
          <p:nvPr/>
        </p:nvSpPr>
        <p:spPr bwMode="auto">
          <a:xfrm>
            <a:off x="4343873" y="4395935"/>
            <a:ext cx="1465312" cy="1378700"/>
          </a:xfrm>
          <a:custGeom>
            <a:avLst/>
            <a:gdLst>
              <a:gd name="T0" fmla="*/ 778 w 822"/>
              <a:gd name="T1" fmla="*/ 203 h 774"/>
              <a:gd name="T2" fmla="*/ 581 w 822"/>
              <a:gd name="T3" fmla="*/ 131 h 774"/>
              <a:gd name="T4" fmla="*/ 292 w 822"/>
              <a:gd name="T5" fmla="*/ 131 h 774"/>
              <a:gd name="T6" fmla="*/ 146 w 822"/>
              <a:gd name="T7" fmla="*/ 0 h 774"/>
              <a:gd name="T8" fmla="*/ 0 w 822"/>
              <a:gd name="T9" fmla="*/ 147 h 774"/>
              <a:gd name="T10" fmla="*/ 146 w 822"/>
              <a:gd name="T11" fmla="*/ 293 h 774"/>
              <a:gd name="T12" fmla="*/ 289 w 822"/>
              <a:gd name="T13" fmla="*/ 180 h 774"/>
              <a:gd name="T14" fmla="*/ 581 w 822"/>
              <a:gd name="T15" fmla="*/ 180 h 774"/>
              <a:gd name="T16" fmla="*/ 773 w 822"/>
              <a:gd name="T17" fmla="*/ 330 h 774"/>
              <a:gd name="T18" fmla="*/ 773 w 822"/>
              <a:gd name="T19" fmla="*/ 774 h 774"/>
              <a:gd name="T20" fmla="*/ 822 w 822"/>
              <a:gd name="T21" fmla="*/ 774 h 774"/>
              <a:gd name="T22" fmla="*/ 822 w 822"/>
              <a:gd name="T23" fmla="*/ 330 h 774"/>
              <a:gd name="T24" fmla="*/ 778 w 822"/>
              <a:gd name="T25" fmla="*/ 203 h 774"/>
              <a:gd name="T26" fmla="*/ 146 w 822"/>
              <a:gd name="T27" fmla="*/ 233 h 774"/>
              <a:gd name="T28" fmla="*/ 60 w 822"/>
              <a:gd name="T29" fmla="*/ 147 h 774"/>
              <a:gd name="T30" fmla="*/ 146 w 822"/>
              <a:gd name="T31" fmla="*/ 61 h 774"/>
              <a:gd name="T32" fmla="*/ 232 w 822"/>
              <a:gd name="T33" fmla="*/ 147 h 774"/>
              <a:gd name="T34" fmla="*/ 146 w 822"/>
              <a:gd name="T35" fmla="*/ 233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2" h="774">
                <a:moveTo>
                  <a:pt x="778" y="203"/>
                </a:moveTo>
                <a:cubicBezTo>
                  <a:pt x="736" y="155"/>
                  <a:pt x="670" y="131"/>
                  <a:pt x="581" y="131"/>
                </a:cubicBezTo>
                <a:cubicBezTo>
                  <a:pt x="292" y="131"/>
                  <a:pt x="292" y="131"/>
                  <a:pt x="292" y="131"/>
                </a:cubicBezTo>
                <a:cubicBezTo>
                  <a:pt x="284" y="58"/>
                  <a:pt x="222" y="0"/>
                  <a:pt x="146" y="0"/>
                </a:cubicBezTo>
                <a:cubicBezTo>
                  <a:pt x="65" y="0"/>
                  <a:pt x="0" y="66"/>
                  <a:pt x="0" y="147"/>
                </a:cubicBezTo>
                <a:cubicBezTo>
                  <a:pt x="0" y="227"/>
                  <a:pt x="65" y="293"/>
                  <a:pt x="146" y="293"/>
                </a:cubicBezTo>
                <a:cubicBezTo>
                  <a:pt x="215" y="293"/>
                  <a:pt x="273" y="245"/>
                  <a:pt x="289" y="180"/>
                </a:cubicBezTo>
                <a:cubicBezTo>
                  <a:pt x="581" y="180"/>
                  <a:pt x="581" y="180"/>
                  <a:pt x="581" y="180"/>
                </a:cubicBezTo>
                <a:cubicBezTo>
                  <a:pt x="652" y="180"/>
                  <a:pt x="773" y="200"/>
                  <a:pt x="773" y="330"/>
                </a:cubicBezTo>
                <a:cubicBezTo>
                  <a:pt x="773" y="774"/>
                  <a:pt x="773" y="774"/>
                  <a:pt x="773" y="774"/>
                </a:cubicBezTo>
                <a:cubicBezTo>
                  <a:pt x="822" y="774"/>
                  <a:pt x="822" y="774"/>
                  <a:pt x="822" y="774"/>
                </a:cubicBezTo>
                <a:cubicBezTo>
                  <a:pt x="822" y="330"/>
                  <a:pt x="822" y="330"/>
                  <a:pt x="822" y="330"/>
                </a:cubicBezTo>
                <a:cubicBezTo>
                  <a:pt x="822" y="295"/>
                  <a:pt x="815" y="245"/>
                  <a:pt x="778" y="203"/>
                </a:cubicBezTo>
                <a:close/>
                <a:moveTo>
                  <a:pt x="146" y="233"/>
                </a:moveTo>
                <a:cubicBezTo>
                  <a:pt x="99" y="233"/>
                  <a:pt x="60" y="194"/>
                  <a:pt x="60" y="147"/>
                </a:cubicBezTo>
                <a:cubicBezTo>
                  <a:pt x="60" y="99"/>
                  <a:pt x="99" y="61"/>
                  <a:pt x="146" y="61"/>
                </a:cubicBezTo>
                <a:cubicBezTo>
                  <a:pt x="194" y="61"/>
                  <a:pt x="232" y="99"/>
                  <a:pt x="232" y="147"/>
                </a:cubicBezTo>
                <a:cubicBezTo>
                  <a:pt x="232" y="194"/>
                  <a:pt x="194" y="233"/>
                  <a:pt x="146" y="2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4005943" y="5774634"/>
            <a:ext cx="1803242" cy="1079107"/>
            <a:chOff x="4005943" y="5774634"/>
            <a:chExt cx="1803242" cy="1079107"/>
          </a:xfrm>
        </p:grpSpPr>
        <p:sp>
          <p:nvSpPr>
            <p:cNvPr id="10" name="Freeform 10"/>
            <p:cNvSpPr/>
            <p:nvPr/>
          </p:nvSpPr>
          <p:spPr bwMode="auto">
            <a:xfrm>
              <a:off x="4005943" y="5774634"/>
              <a:ext cx="1803242" cy="452941"/>
            </a:xfrm>
            <a:custGeom>
              <a:avLst/>
              <a:gdLst>
                <a:gd name="T0" fmla="*/ 1209 w 1270"/>
                <a:gd name="T1" fmla="*/ 0 h 319"/>
                <a:gd name="T2" fmla="*/ 0 w 1270"/>
                <a:gd name="T3" fmla="*/ 319 h 319"/>
                <a:gd name="T4" fmla="*/ 373 w 1270"/>
                <a:gd name="T5" fmla="*/ 319 h 319"/>
                <a:gd name="T6" fmla="*/ 1270 w 1270"/>
                <a:gd name="T7" fmla="*/ 0 h 319"/>
                <a:gd name="T8" fmla="*/ 1209 w 1270"/>
                <a:gd name="T9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0" h="319">
                  <a:moveTo>
                    <a:pt x="1209" y="0"/>
                  </a:moveTo>
                  <a:lnTo>
                    <a:pt x="0" y="319"/>
                  </a:lnTo>
                  <a:lnTo>
                    <a:pt x="373" y="319"/>
                  </a:lnTo>
                  <a:lnTo>
                    <a:pt x="1270" y="0"/>
                  </a:lnTo>
                  <a:lnTo>
                    <a:pt x="1209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4005943" y="6227575"/>
              <a:ext cx="525354" cy="6261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b="1" dirty="0" smtClean="0">
                  <a:solidFill>
                    <a:srgbClr val="FFFFFF"/>
                  </a:solidFill>
                </a:rPr>
                <a:t>01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6" name="Freeform 6"/>
          <p:cNvSpPr>
            <a:spLocks noEditPoints="1"/>
          </p:cNvSpPr>
          <p:nvPr/>
        </p:nvSpPr>
        <p:spPr bwMode="auto">
          <a:xfrm>
            <a:off x="4343873" y="3061252"/>
            <a:ext cx="1624338" cy="2707704"/>
          </a:xfrm>
          <a:custGeom>
            <a:avLst/>
            <a:gdLst>
              <a:gd name="T0" fmla="*/ 672 w 911"/>
              <a:gd name="T1" fmla="*/ 125 h 1520"/>
              <a:gd name="T2" fmla="*/ 291 w 911"/>
              <a:gd name="T3" fmla="*/ 125 h 1520"/>
              <a:gd name="T4" fmla="*/ 146 w 911"/>
              <a:gd name="T5" fmla="*/ 0 h 1520"/>
              <a:gd name="T6" fmla="*/ 0 w 911"/>
              <a:gd name="T7" fmla="*/ 146 h 1520"/>
              <a:gd name="T8" fmla="*/ 146 w 911"/>
              <a:gd name="T9" fmla="*/ 293 h 1520"/>
              <a:gd name="T10" fmla="*/ 290 w 911"/>
              <a:gd name="T11" fmla="*/ 174 h 1520"/>
              <a:gd name="T12" fmla="*/ 672 w 911"/>
              <a:gd name="T13" fmla="*/ 174 h 1520"/>
              <a:gd name="T14" fmla="*/ 862 w 911"/>
              <a:gd name="T15" fmla="*/ 318 h 1520"/>
              <a:gd name="T16" fmla="*/ 862 w 911"/>
              <a:gd name="T17" fmla="*/ 1520 h 1520"/>
              <a:gd name="T18" fmla="*/ 911 w 911"/>
              <a:gd name="T19" fmla="*/ 1520 h 1520"/>
              <a:gd name="T20" fmla="*/ 911 w 911"/>
              <a:gd name="T21" fmla="*/ 318 h 1520"/>
              <a:gd name="T22" fmla="*/ 672 w 911"/>
              <a:gd name="T23" fmla="*/ 125 h 1520"/>
              <a:gd name="T24" fmla="*/ 146 w 911"/>
              <a:gd name="T25" fmla="*/ 232 h 1520"/>
              <a:gd name="T26" fmla="*/ 60 w 911"/>
              <a:gd name="T27" fmla="*/ 146 h 1520"/>
              <a:gd name="T28" fmla="*/ 146 w 911"/>
              <a:gd name="T29" fmla="*/ 60 h 1520"/>
              <a:gd name="T30" fmla="*/ 232 w 911"/>
              <a:gd name="T31" fmla="*/ 146 h 1520"/>
              <a:gd name="T32" fmla="*/ 146 w 911"/>
              <a:gd name="T33" fmla="*/ 232 h 1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11" h="1520">
                <a:moveTo>
                  <a:pt x="672" y="125"/>
                </a:moveTo>
                <a:cubicBezTo>
                  <a:pt x="291" y="125"/>
                  <a:pt x="291" y="125"/>
                  <a:pt x="291" y="125"/>
                </a:cubicBezTo>
                <a:cubicBezTo>
                  <a:pt x="280" y="54"/>
                  <a:pt x="220" y="0"/>
                  <a:pt x="146" y="0"/>
                </a:cubicBezTo>
                <a:cubicBezTo>
                  <a:pt x="65" y="0"/>
                  <a:pt x="0" y="66"/>
                  <a:pt x="0" y="146"/>
                </a:cubicBezTo>
                <a:cubicBezTo>
                  <a:pt x="0" y="227"/>
                  <a:pt x="65" y="293"/>
                  <a:pt x="146" y="293"/>
                </a:cubicBezTo>
                <a:cubicBezTo>
                  <a:pt x="217" y="293"/>
                  <a:pt x="277" y="241"/>
                  <a:pt x="290" y="174"/>
                </a:cubicBezTo>
                <a:cubicBezTo>
                  <a:pt x="672" y="174"/>
                  <a:pt x="672" y="174"/>
                  <a:pt x="672" y="174"/>
                </a:cubicBezTo>
                <a:cubicBezTo>
                  <a:pt x="843" y="174"/>
                  <a:pt x="862" y="274"/>
                  <a:pt x="862" y="318"/>
                </a:cubicBezTo>
                <a:cubicBezTo>
                  <a:pt x="862" y="1520"/>
                  <a:pt x="862" y="1520"/>
                  <a:pt x="862" y="1520"/>
                </a:cubicBezTo>
                <a:cubicBezTo>
                  <a:pt x="911" y="1520"/>
                  <a:pt x="911" y="1520"/>
                  <a:pt x="911" y="1520"/>
                </a:cubicBezTo>
                <a:cubicBezTo>
                  <a:pt x="911" y="318"/>
                  <a:pt x="911" y="318"/>
                  <a:pt x="911" y="318"/>
                </a:cubicBezTo>
                <a:cubicBezTo>
                  <a:pt x="911" y="199"/>
                  <a:pt x="820" y="125"/>
                  <a:pt x="672" y="125"/>
                </a:cubicBezTo>
                <a:close/>
                <a:moveTo>
                  <a:pt x="146" y="232"/>
                </a:moveTo>
                <a:cubicBezTo>
                  <a:pt x="99" y="232"/>
                  <a:pt x="60" y="194"/>
                  <a:pt x="60" y="146"/>
                </a:cubicBezTo>
                <a:cubicBezTo>
                  <a:pt x="60" y="99"/>
                  <a:pt x="99" y="60"/>
                  <a:pt x="146" y="60"/>
                </a:cubicBezTo>
                <a:cubicBezTo>
                  <a:pt x="194" y="60"/>
                  <a:pt x="232" y="99"/>
                  <a:pt x="232" y="146"/>
                </a:cubicBezTo>
                <a:cubicBezTo>
                  <a:pt x="232" y="194"/>
                  <a:pt x="194" y="232"/>
                  <a:pt x="146" y="23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4913244" y="5768955"/>
            <a:ext cx="1054968" cy="1084785"/>
            <a:chOff x="4913244" y="5768955"/>
            <a:chExt cx="1054968" cy="1084785"/>
          </a:xfrm>
        </p:grpSpPr>
        <p:sp>
          <p:nvSpPr>
            <p:cNvPr id="11" name="Freeform 11"/>
            <p:cNvSpPr/>
            <p:nvPr/>
          </p:nvSpPr>
          <p:spPr bwMode="auto">
            <a:xfrm>
              <a:off x="4913244" y="5768955"/>
              <a:ext cx="1054968" cy="467140"/>
            </a:xfrm>
            <a:custGeom>
              <a:avLst/>
              <a:gdLst>
                <a:gd name="T0" fmla="*/ 681 w 743"/>
                <a:gd name="T1" fmla="*/ 0 h 329"/>
                <a:gd name="T2" fmla="*/ 0 w 743"/>
                <a:gd name="T3" fmla="*/ 329 h 329"/>
                <a:gd name="T4" fmla="*/ 383 w 743"/>
                <a:gd name="T5" fmla="*/ 329 h 329"/>
                <a:gd name="T6" fmla="*/ 743 w 743"/>
                <a:gd name="T7" fmla="*/ 0 h 329"/>
                <a:gd name="T8" fmla="*/ 681 w 743"/>
                <a:gd name="T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3" h="329">
                  <a:moveTo>
                    <a:pt x="681" y="0"/>
                  </a:moveTo>
                  <a:lnTo>
                    <a:pt x="0" y="329"/>
                  </a:lnTo>
                  <a:lnTo>
                    <a:pt x="383" y="329"/>
                  </a:lnTo>
                  <a:lnTo>
                    <a:pt x="743" y="0"/>
                  </a:lnTo>
                  <a:lnTo>
                    <a:pt x="681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4913244" y="6236094"/>
              <a:ext cx="539553" cy="61764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b="1" dirty="0" smtClean="0">
                  <a:solidFill>
                    <a:srgbClr val="FFFFFF"/>
                  </a:solidFill>
                </a:rPr>
                <a:t>02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4343873" y="1703851"/>
            <a:ext cx="1793303" cy="4076464"/>
          </a:xfrm>
          <a:custGeom>
            <a:avLst/>
            <a:gdLst>
              <a:gd name="T0" fmla="*/ 914 w 1006"/>
              <a:gd name="T1" fmla="*/ 170 h 2288"/>
              <a:gd name="T2" fmla="*/ 727 w 1006"/>
              <a:gd name="T3" fmla="*/ 122 h 2288"/>
              <a:gd name="T4" fmla="*/ 290 w 1006"/>
              <a:gd name="T5" fmla="*/ 122 h 2288"/>
              <a:gd name="T6" fmla="*/ 146 w 1006"/>
              <a:gd name="T7" fmla="*/ 0 h 2288"/>
              <a:gd name="T8" fmla="*/ 0 w 1006"/>
              <a:gd name="T9" fmla="*/ 146 h 2288"/>
              <a:gd name="T10" fmla="*/ 146 w 1006"/>
              <a:gd name="T11" fmla="*/ 293 h 2288"/>
              <a:gd name="T12" fmla="*/ 290 w 1006"/>
              <a:gd name="T13" fmla="*/ 171 h 2288"/>
              <a:gd name="T14" fmla="*/ 727 w 1006"/>
              <a:gd name="T15" fmla="*/ 171 h 2288"/>
              <a:gd name="T16" fmla="*/ 957 w 1006"/>
              <a:gd name="T17" fmla="*/ 351 h 2288"/>
              <a:gd name="T18" fmla="*/ 957 w 1006"/>
              <a:gd name="T19" fmla="*/ 2288 h 2288"/>
              <a:gd name="T20" fmla="*/ 1006 w 1006"/>
              <a:gd name="T21" fmla="*/ 2288 h 2288"/>
              <a:gd name="T22" fmla="*/ 1006 w 1006"/>
              <a:gd name="T23" fmla="*/ 351 h 2288"/>
              <a:gd name="T24" fmla="*/ 914 w 1006"/>
              <a:gd name="T25" fmla="*/ 170 h 2288"/>
              <a:gd name="T26" fmla="*/ 146 w 1006"/>
              <a:gd name="T27" fmla="*/ 233 h 2288"/>
              <a:gd name="T28" fmla="*/ 60 w 1006"/>
              <a:gd name="T29" fmla="*/ 146 h 2288"/>
              <a:gd name="T30" fmla="*/ 146 w 1006"/>
              <a:gd name="T31" fmla="*/ 60 h 2288"/>
              <a:gd name="T32" fmla="*/ 232 w 1006"/>
              <a:gd name="T33" fmla="*/ 146 h 2288"/>
              <a:gd name="T34" fmla="*/ 146 w 1006"/>
              <a:gd name="T35" fmla="*/ 233 h 2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06" h="2288">
                <a:moveTo>
                  <a:pt x="914" y="170"/>
                </a:moveTo>
                <a:cubicBezTo>
                  <a:pt x="853" y="130"/>
                  <a:pt x="779" y="122"/>
                  <a:pt x="727" y="122"/>
                </a:cubicBezTo>
                <a:cubicBezTo>
                  <a:pt x="290" y="122"/>
                  <a:pt x="290" y="122"/>
                  <a:pt x="290" y="122"/>
                </a:cubicBezTo>
                <a:cubicBezTo>
                  <a:pt x="279" y="53"/>
                  <a:pt x="218" y="0"/>
                  <a:pt x="146" y="0"/>
                </a:cubicBezTo>
                <a:cubicBezTo>
                  <a:pt x="65" y="0"/>
                  <a:pt x="0" y="66"/>
                  <a:pt x="0" y="146"/>
                </a:cubicBezTo>
                <a:cubicBezTo>
                  <a:pt x="0" y="227"/>
                  <a:pt x="65" y="293"/>
                  <a:pt x="146" y="293"/>
                </a:cubicBezTo>
                <a:cubicBezTo>
                  <a:pt x="218" y="293"/>
                  <a:pt x="279" y="240"/>
                  <a:pt x="290" y="171"/>
                </a:cubicBezTo>
                <a:cubicBezTo>
                  <a:pt x="727" y="171"/>
                  <a:pt x="727" y="171"/>
                  <a:pt x="727" y="171"/>
                </a:cubicBezTo>
                <a:cubicBezTo>
                  <a:pt x="796" y="171"/>
                  <a:pt x="957" y="189"/>
                  <a:pt x="957" y="351"/>
                </a:cubicBezTo>
                <a:cubicBezTo>
                  <a:pt x="957" y="2288"/>
                  <a:pt x="957" y="2288"/>
                  <a:pt x="957" y="2288"/>
                </a:cubicBezTo>
                <a:cubicBezTo>
                  <a:pt x="1006" y="2288"/>
                  <a:pt x="1006" y="2288"/>
                  <a:pt x="1006" y="2288"/>
                </a:cubicBezTo>
                <a:cubicBezTo>
                  <a:pt x="1006" y="351"/>
                  <a:pt x="1006" y="351"/>
                  <a:pt x="1006" y="351"/>
                </a:cubicBezTo>
                <a:cubicBezTo>
                  <a:pt x="1006" y="272"/>
                  <a:pt x="974" y="210"/>
                  <a:pt x="914" y="170"/>
                </a:cubicBezTo>
                <a:close/>
                <a:moveTo>
                  <a:pt x="146" y="233"/>
                </a:moveTo>
                <a:cubicBezTo>
                  <a:pt x="99" y="233"/>
                  <a:pt x="60" y="194"/>
                  <a:pt x="60" y="146"/>
                </a:cubicBezTo>
                <a:cubicBezTo>
                  <a:pt x="60" y="99"/>
                  <a:pt x="99" y="60"/>
                  <a:pt x="146" y="60"/>
                </a:cubicBezTo>
                <a:cubicBezTo>
                  <a:pt x="194" y="60"/>
                  <a:pt x="232" y="99"/>
                  <a:pt x="232" y="146"/>
                </a:cubicBezTo>
                <a:cubicBezTo>
                  <a:pt x="232" y="194"/>
                  <a:pt x="194" y="233"/>
                  <a:pt x="146" y="23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5821964" y="5780314"/>
            <a:ext cx="535294" cy="1077686"/>
            <a:chOff x="5821964" y="5780314"/>
            <a:chExt cx="535294" cy="1077686"/>
          </a:xfrm>
        </p:grpSpPr>
        <p:sp>
          <p:nvSpPr>
            <p:cNvPr id="12" name="Freeform 12"/>
            <p:cNvSpPr/>
            <p:nvPr/>
          </p:nvSpPr>
          <p:spPr bwMode="auto">
            <a:xfrm>
              <a:off x="5821964" y="5780314"/>
              <a:ext cx="535294" cy="455781"/>
            </a:xfrm>
            <a:custGeom>
              <a:avLst/>
              <a:gdLst>
                <a:gd name="T0" fmla="*/ 160 w 377"/>
                <a:gd name="T1" fmla="*/ 0 h 321"/>
                <a:gd name="T2" fmla="*/ 0 w 377"/>
                <a:gd name="T3" fmla="*/ 321 h 321"/>
                <a:gd name="T4" fmla="*/ 377 w 377"/>
                <a:gd name="T5" fmla="*/ 321 h 321"/>
                <a:gd name="T6" fmla="*/ 222 w 377"/>
                <a:gd name="T7" fmla="*/ 0 h 321"/>
                <a:gd name="T8" fmla="*/ 160 w 377"/>
                <a:gd name="T9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321">
                  <a:moveTo>
                    <a:pt x="160" y="0"/>
                  </a:moveTo>
                  <a:lnTo>
                    <a:pt x="0" y="321"/>
                  </a:lnTo>
                  <a:lnTo>
                    <a:pt x="377" y="321"/>
                  </a:lnTo>
                  <a:lnTo>
                    <a:pt x="222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5821964" y="6236094"/>
              <a:ext cx="535294" cy="6219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b="1" dirty="0" smtClean="0">
                  <a:solidFill>
                    <a:srgbClr val="FFFFFF"/>
                  </a:solidFill>
                </a:rPr>
                <a:t>03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8" name="Freeform 8"/>
          <p:cNvSpPr>
            <a:spLocks noEditPoints="1"/>
          </p:cNvSpPr>
          <p:nvPr/>
        </p:nvSpPr>
        <p:spPr bwMode="auto">
          <a:xfrm>
            <a:off x="6206750" y="2402430"/>
            <a:ext cx="1641376" cy="3366526"/>
          </a:xfrm>
          <a:custGeom>
            <a:avLst/>
            <a:gdLst>
              <a:gd name="T0" fmla="*/ 774 w 921"/>
              <a:gd name="T1" fmla="*/ 0 h 1890"/>
              <a:gd name="T2" fmla="*/ 631 w 921"/>
              <a:gd name="T3" fmla="*/ 115 h 1890"/>
              <a:gd name="T4" fmla="*/ 251 w 921"/>
              <a:gd name="T5" fmla="*/ 115 h 1890"/>
              <a:gd name="T6" fmla="*/ 7 w 921"/>
              <a:gd name="T7" fmla="*/ 294 h 1890"/>
              <a:gd name="T8" fmla="*/ 6 w 921"/>
              <a:gd name="T9" fmla="*/ 1890 h 1890"/>
              <a:gd name="T10" fmla="*/ 56 w 921"/>
              <a:gd name="T11" fmla="*/ 1890 h 1890"/>
              <a:gd name="T12" fmla="*/ 56 w 921"/>
              <a:gd name="T13" fmla="*/ 298 h 1890"/>
              <a:gd name="T14" fmla="*/ 251 w 921"/>
              <a:gd name="T15" fmla="*/ 165 h 1890"/>
              <a:gd name="T16" fmla="*/ 629 w 921"/>
              <a:gd name="T17" fmla="*/ 165 h 1890"/>
              <a:gd name="T18" fmla="*/ 774 w 921"/>
              <a:gd name="T19" fmla="*/ 292 h 1890"/>
              <a:gd name="T20" fmla="*/ 921 w 921"/>
              <a:gd name="T21" fmla="*/ 146 h 1890"/>
              <a:gd name="T22" fmla="*/ 774 w 921"/>
              <a:gd name="T23" fmla="*/ 0 h 1890"/>
              <a:gd name="T24" fmla="*/ 774 w 921"/>
              <a:gd name="T25" fmla="*/ 232 h 1890"/>
              <a:gd name="T26" fmla="*/ 688 w 921"/>
              <a:gd name="T27" fmla="*/ 146 h 1890"/>
              <a:gd name="T28" fmla="*/ 774 w 921"/>
              <a:gd name="T29" fmla="*/ 60 h 1890"/>
              <a:gd name="T30" fmla="*/ 861 w 921"/>
              <a:gd name="T31" fmla="*/ 146 h 1890"/>
              <a:gd name="T32" fmla="*/ 774 w 921"/>
              <a:gd name="T33" fmla="*/ 232 h 1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21" h="1890">
                <a:moveTo>
                  <a:pt x="774" y="0"/>
                </a:moveTo>
                <a:cubicBezTo>
                  <a:pt x="704" y="0"/>
                  <a:pt x="646" y="49"/>
                  <a:pt x="631" y="115"/>
                </a:cubicBezTo>
                <a:cubicBezTo>
                  <a:pt x="251" y="115"/>
                  <a:pt x="251" y="115"/>
                  <a:pt x="251" y="115"/>
                </a:cubicBezTo>
                <a:cubicBezTo>
                  <a:pt x="86" y="115"/>
                  <a:pt x="15" y="167"/>
                  <a:pt x="7" y="294"/>
                </a:cubicBezTo>
                <a:cubicBezTo>
                  <a:pt x="0" y="394"/>
                  <a:pt x="6" y="1829"/>
                  <a:pt x="6" y="1890"/>
                </a:cubicBezTo>
                <a:cubicBezTo>
                  <a:pt x="56" y="1890"/>
                  <a:pt x="56" y="1890"/>
                  <a:pt x="56" y="1890"/>
                </a:cubicBezTo>
                <a:cubicBezTo>
                  <a:pt x="56" y="1875"/>
                  <a:pt x="49" y="395"/>
                  <a:pt x="56" y="298"/>
                </a:cubicBezTo>
                <a:cubicBezTo>
                  <a:pt x="60" y="227"/>
                  <a:pt x="79" y="165"/>
                  <a:pt x="251" y="165"/>
                </a:cubicBezTo>
                <a:cubicBezTo>
                  <a:pt x="629" y="165"/>
                  <a:pt x="629" y="165"/>
                  <a:pt x="629" y="165"/>
                </a:cubicBezTo>
                <a:cubicBezTo>
                  <a:pt x="638" y="237"/>
                  <a:pt x="700" y="292"/>
                  <a:pt x="774" y="292"/>
                </a:cubicBezTo>
                <a:cubicBezTo>
                  <a:pt x="855" y="292"/>
                  <a:pt x="921" y="227"/>
                  <a:pt x="921" y="146"/>
                </a:cubicBezTo>
                <a:cubicBezTo>
                  <a:pt x="921" y="65"/>
                  <a:pt x="855" y="0"/>
                  <a:pt x="774" y="0"/>
                </a:cubicBezTo>
                <a:close/>
                <a:moveTo>
                  <a:pt x="774" y="232"/>
                </a:moveTo>
                <a:cubicBezTo>
                  <a:pt x="727" y="232"/>
                  <a:pt x="688" y="194"/>
                  <a:pt x="688" y="146"/>
                </a:cubicBezTo>
                <a:cubicBezTo>
                  <a:pt x="688" y="99"/>
                  <a:pt x="727" y="60"/>
                  <a:pt x="774" y="60"/>
                </a:cubicBezTo>
                <a:cubicBezTo>
                  <a:pt x="822" y="60"/>
                  <a:pt x="861" y="99"/>
                  <a:pt x="861" y="146"/>
                </a:cubicBezTo>
                <a:cubicBezTo>
                  <a:pt x="861" y="194"/>
                  <a:pt x="822" y="232"/>
                  <a:pt x="774" y="23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6216690" y="5768955"/>
            <a:ext cx="1054968" cy="1089045"/>
            <a:chOff x="6216690" y="5768955"/>
            <a:chExt cx="1054968" cy="1089045"/>
          </a:xfrm>
        </p:grpSpPr>
        <p:sp>
          <p:nvSpPr>
            <p:cNvPr id="13" name="Freeform 13"/>
            <p:cNvSpPr/>
            <p:nvPr/>
          </p:nvSpPr>
          <p:spPr bwMode="auto">
            <a:xfrm>
              <a:off x="6216690" y="5768955"/>
              <a:ext cx="1054968" cy="469979"/>
            </a:xfrm>
            <a:custGeom>
              <a:avLst/>
              <a:gdLst>
                <a:gd name="T0" fmla="*/ 0 w 743"/>
                <a:gd name="T1" fmla="*/ 0 h 331"/>
                <a:gd name="T2" fmla="*/ 366 w 743"/>
                <a:gd name="T3" fmla="*/ 331 h 331"/>
                <a:gd name="T4" fmla="*/ 743 w 743"/>
                <a:gd name="T5" fmla="*/ 331 h 331"/>
                <a:gd name="T6" fmla="*/ 63 w 743"/>
                <a:gd name="T7" fmla="*/ 0 h 331"/>
                <a:gd name="T8" fmla="*/ 0 w 743"/>
                <a:gd name="T9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3" h="331">
                  <a:moveTo>
                    <a:pt x="0" y="0"/>
                  </a:moveTo>
                  <a:lnTo>
                    <a:pt x="366" y="331"/>
                  </a:lnTo>
                  <a:lnTo>
                    <a:pt x="743" y="331"/>
                  </a:lnTo>
                  <a:lnTo>
                    <a:pt x="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6732104" y="6231834"/>
              <a:ext cx="532454" cy="62616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b="1" dirty="0" smtClean="0">
                  <a:solidFill>
                    <a:srgbClr val="FFFFFF"/>
                  </a:solidFill>
                </a:rPr>
                <a:t>04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9" name="Freeform 9"/>
          <p:cNvSpPr>
            <a:spLocks noEditPoints="1"/>
          </p:cNvSpPr>
          <p:nvPr/>
        </p:nvSpPr>
        <p:spPr bwMode="auto">
          <a:xfrm>
            <a:off x="6370036" y="3741372"/>
            <a:ext cx="1466732" cy="2021903"/>
          </a:xfrm>
          <a:custGeom>
            <a:avLst/>
            <a:gdLst>
              <a:gd name="T0" fmla="*/ 676 w 823"/>
              <a:gd name="T1" fmla="*/ 0 h 1135"/>
              <a:gd name="T2" fmla="*/ 532 w 823"/>
              <a:gd name="T3" fmla="*/ 122 h 1135"/>
              <a:gd name="T4" fmla="*/ 202 w 823"/>
              <a:gd name="T5" fmla="*/ 119 h 1135"/>
              <a:gd name="T6" fmla="*/ 0 w 823"/>
              <a:gd name="T7" fmla="*/ 333 h 1135"/>
              <a:gd name="T8" fmla="*/ 0 w 823"/>
              <a:gd name="T9" fmla="*/ 1135 h 1135"/>
              <a:gd name="T10" fmla="*/ 49 w 823"/>
              <a:gd name="T11" fmla="*/ 1135 h 1135"/>
              <a:gd name="T12" fmla="*/ 49 w 823"/>
              <a:gd name="T13" fmla="*/ 333 h 1135"/>
              <a:gd name="T14" fmla="*/ 202 w 823"/>
              <a:gd name="T15" fmla="*/ 168 h 1135"/>
              <a:gd name="T16" fmla="*/ 532 w 823"/>
              <a:gd name="T17" fmla="*/ 171 h 1135"/>
              <a:gd name="T18" fmla="*/ 676 w 823"/>
              <a:gd name="T19" fmla="*/ 293 h 1135"/>
              <a:gd name="T20" fmla="*/ 823 w 823"/>
              <a:gd name="T21" fmla="*/ 147 h 1135"/>
              <a:gd name="T22" fmla="*/ 676 w 823"/>
              <a:gd name="T23" fmla="*/ 0 h 1135"/>
              <a:gd name="T24" fmla="*/ 676 w 823"/>
              <a:gd name="T25" fmla="*/ 233 h 1135"/>
              <a:gd name="T26" fmla="*/ 590 w 823"/>
              <a:gd name="T27" fmla="*/ 147 h 1135"/>
              <a:gd name="T28" fmla="*/ 676 w 823"/>
              <a:gd name="T29" fmla="*/ 60 h 1135"/>
              <a:gd name="T30" fmla="*/ 762 w 823"/>
              <a:gd name="T31" fmla="*/ 147 h 1135"/>
              <a:gd name="T32" fmla="*/ 676 w 823"/>
              <a:gd name="T33" fmla="*/ 233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23" h="1135">
                <a:moveTo>
                  <a:pt x="676" y="0"/>
                </a:moveTo>
                <a:cubicBezTo>
                  <a:pt x="604" y="0"/>
                  <a:pt x="544" y="53"/>
                  <a:pt x="532" y="122"/>
                </a:cubicBezTo>
                <a:cubicBezTo>
                  <a:pt x="463" y="121"/>
                  <a:pt x="282" y="119"/>
                  <a:pt x="202" y="119"/>
                </a:cubicBezTo>
                <a:cubicBezTo>
                  <a:pt x="90" y="119"/>
                  <a:pt x="0" y="236"/>
                  <a:pt x="0" y="333"/>
                </a:cubicBezTo>
                <a:cubicBezTo>
                  <a:pt x="0" y="1135"/>
                  <a:pt x="0" y="1135"/>
                  <a:pt x="0" y="1135"/>
                </a:cubicBezTo>
                <a:cubicBezTo>
                  <a:pt x="49" y="1135"/>
                  <a:pt x="49" y="1135"/>
                  <a:pt x="49" y="1135"/>
                </a:cubicBezTo>
                <a:cubicBezTo>
                  <a:pt x="49" y="333"/>
                  <a:pt x="49" y="333"/>
                  <a:pt x="49" y="333"/>
                </a:cubicBezTo>
                <a:cubicBezTo>
                  <a:pt x="49" y="268"/>
                  <a:pt x="115" y="168"/>
                  <a:pt x="202" y="168"/>
                </a:cubicBezTo>
                <a:cubicBezTo>
                  <a:pt x="282" y="168"/>
                  <a:pt x="463" y="170"/>
                  <a:pt x="532" y="171"/>
                </a:cubicBezTo>
                <a:cubicBezTo>
                  <a:pt x="544" y="240"/>
                  <a:pt x="604" y="293"/>
                  <a:pt x="676" y="293"/>
                </a:cubicBezTo>
                <a:cubicBezTo>
                  <a:pt x="757" y="293"/>
                  <a:pt x="823" y="227"/>
                  <a:pt x="823" y="147"/>
                </a:cubicBezTo>
                <a:cubicBezTo>
                  <a:pt x="823" y="66"/>
                  <a:pt x="757" y="0"/>
                  <a:pt x="676" y="0"/>
                </a:cubicBezTo>
                <a:close/>
                <a:moveTo>
                  <a:pt x="676" y="233"/>
                </a:moveTo>
                <a:cubicBezTo>
                  <a:pt x="629" y="233"/>
                  <a:pt x="590" y="194"/>
                  <a:pt x="590" y="147"/>
                </a:cubicBezTo>
                <a:cubicBezTo>
                  <a:pt x="590" y="99"/>
                  <a:pt x="629" y="60"/>
                  <a:pt x="676" y="60"/>
                </a:cubicBezTo>
                <a:cubicBezTo>
                  <a:pt x="724" y="60"/>
                  <a:pt x="762" y="99"/>
                  <a:pt x="762" y="147"/>
                </a:cubicBezTo>
                <a:cubicBezTo>
                  <a:pt x="762" y="194"/>
                  <a:pt x="724" y="233"/>
                  <a:pt x="676" y="23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6370036" y="5763275"/>
            <a:ext cx="1816021" cy="1090465"/>
            <a:chOff x="6370036" y="5763275"/>
            <a:chExt cx="1816021" cy="1090465"/>
          </a:xfrm>
        </p:grpSpPr>
        <p:sp>
          <p:nvSpPr>
            <p:cNvPr id="14" name="Freeform 14"/>
            <p:cNvSpPr/>
            <p:nvPr/>
          </p:nvSpPr>
          <p:spPr bwMode="auto">
            <a:xfrm>
              <a:off x="6370036" y="5763275"/>
              <a:ext cx="1811761" cy="479918"/>
            </a:xfrm>
            <a:custGeom>
              <a:avLst/>
              <a:gdLst>
                <a:gd name="T0" fmla="*/ 0 w 1276"/>
                <a:gd name="T1" fmla="*/ 0 h 338"/>
                <a:gd name="T2" fmla="*/ 895 w 1276"/>
                <a:gd name="T3" fmla="*/ 338 h 338"/>
                <a:gd name="T4" fmla="*/ 1276 w 1276"/>
                <a:gd name="T5" fmla="*/ 338 h 338"/>
                <a:gd name="T6" fmla="*/ 62 w 1276"/>
                <a:gd name="T7" fmla="*/ 0 h 338"/>
                <a:gd name="T8" fmla="*/ 0 w 1276"/>
                <a:gd name="T9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6" h="338">
                  <a:moveTo>
                    <a:pt x="0" y="0"/>
                  </a:moveTo>
                  <a:lnTo>
                    <a:pt x="895" y="338"/>
                  </a:lnTo>
                  <a:lnTo>
                    <a:pt x="1276" y="3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7640825" y="6243193"/>
              <a:ext cx="545232" cy="61054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b="1" dirty="0" smtClean="0">
                  <a:solidFill>
                    <a:srgbClr val="FFFFFF"/>
                  </a:solidFill>
                </a:rPr>
                <a:t>05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25" name="Inhaltsplatzhalter 4"/>
          <p:cNvSpPr txBox="1"/>
          <p:nvPr/>
        </p:nvSpPr>
        <p:spPr>
          <a:xfrm>
            <a:off x="698815" y="4161893"/>
            <a:ext cx="2984499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1400" b="1" dirty="0" smtClean="0">
                <a:solidFill>
                  <a:srgbClr val="DE002E"/>
                </a:solidFill>
                <a:latin typeface="等线 Light" panose="02010600030101010101" charset="-122"/>
              </a:rPr>
              <a:t>TITLE GOES HERE</a:t>
            </a:r>
            <a:br>
              <a:rPr lang="en-US" sz="1400" b="1" dirty="0" smtClean="0">
                <a:solidFill>
                  <a:srgbClr val="DE002E"/>
                </a:solidFill>
                <a:latin typeface="等线 Light" panose="02010600030101010101" charset="-122"/>
              </a:rPr>
            </a:br>
            <a:r>
              <a:rPr lang="en-US" sz="1400" b="1" dirty="0" smtClean="0">
                <a:solidFill>
                  <a:srgbClr val="DE002E"/>
                </a:solidFill>
                <a:latin typeface="等线 Light" panose="02010600030101010101" charset="-122"/>
              </a:rPr>
              <a:t/>
            </a:r>
            <a:br>
              <a:rPr lang="en-US" sz="1400" b="1" dirty="0" smtClean="0">
                <a:solidFill>
                  <a:srgbClr val="DE002E"/>
                </a:solidFill>
                <a:latin typeface="等线 Light" panose="02010600030101010101" charset="-122"/>
              </a:rPr>
            </a:br>
            <a:r>
              <a:rPr lang="en-US" sz="1100" dirty="0" smtClean="0">
                <a:solidFill>
                  <a:srgbClr val="FFFFFF">
                    <a:lumMod val="65000"/>
                  </a:srgbClr>
                </a:solidFill>
                <a:latin typeface="等线" panose="02010600030101010101" charset="-122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26" name="Inhaltsplatzhalter 4"/>
          <p:cNvSpPr txBox="1"/>
          <p:nvPr/>
        </p:nvSpPr>
        <p:spPr>
          <a:xfrm>
            <a:off x="8486597" y="3482287"/>
            <a:ext cx="2941938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1400" b="1" dirty="0" smtClean="0">
                <a:solidFill>
                  <a:srgbClr val="003D69"/>
                </a:solidFill>
                <a:latin typeface="等线 Light" panose="02010600030101010101" charset="-122"/>
              </a:rPr>
              <a:t>TITLE GOES HERE</a:t>
            </a:r>
            <a:r>
              <a:rPr lang="en-US" sz="1400" b="1" dirty="0" smtClean="0">
                <a:solidFill>
                  <a:srgbClr val="DE002E"/>
                </a:solidFill>
                <a:latin typeface="等线 Light" panose="02010600030101010101" charset="-122"/>
              </a:rPr>
              <a:t/>
            </a:r>
            <a:br>
              <a:rPr lang="en-US" sz="1400" b="1" dirty="0" smtClean="0">
                <a:solidFill>
                  <a:srgbClr val="DE002E"/>
                </a:solidFill>
                <a:latin typeface="等线 Light" panose="02010600030101010101" charset="-122"/>
              </a:rPr>
            </a:br>
            <a:r>
              <a:rPr lang="en-US" sz="1400" b="1" dirty="0" smtClean="0">
                <a:solidFill>
                  <a:srgbClr val="DE002E"/>
                </a:solidFill>
                <a:latin typeface="等线 Light" panose="02010600030101010101" charset="-122"/>
              </a:rPr>
              <a:t/>
            </a:r>
            <a:br>
              <a:rPr lang="en-US" sz="1400" b="1" dirty="0" smtClean="0">
                <a:solidFill>
                  <a:srgbClr val="DE002E"/>
                </a:solidFill>
                <a:latin typeface="等线 Light" panose="02010600030101010101" charset="-122"/>
              </a:rPr>
            </a:br>
            <a:r>
              <a:rPr lang="en-US" sz="1100" dirty="0" smtClean="0">
                <a:solidFill>
                  <a:srgbClr val="FFFFFF">
                    <a:lumMod val="65000"/>
                  </a:srgbClr>
                </a:solidFill>
                <a:latin typeface="等线" panose="02010600030101010101" charset="-122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27" name="Inhaltsplatzhalter 4"/>
          <p:cNvSpPr txBox="1"/>
          <p:nvPr/>
        </p:nvSpPr>
        <p:spPr>
          <a:xfrm>
            <a:off x="698815" y="2831676"/>
            <a:ext cx="2984499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1400" b="1" dirty="0" smtClean="0">
                <a:solidFill>
                  <a:srgbClr val="0061A8"/>
                </a:solidFill>
                <a:latin typeface="等线 Light" panose="02010600030101010101" charset="-122"/>
              </a:rPr>
              <a:t>TITLE GOES HERE</a:t>
            </a:r>
            <a:r>
              <a:rPr lang="en-US" sz="1400" b="1" dirty="0" smtClean="0">
                <a:solidFill>
                  <a:srgbClr val="DE002E"/>
                </a:solidFill>
                <a:latin typeface="等线 Light" panose="02010600030101010101" charset="-122"/>
              </a:rPr>
              <a:t/>
            </a:r>
            <a:br>
              <a:rPr lang="en-US" sz="1400" b="1" dirty="0" smtClean="0">
                <a:solidFill>
                  <a:srgbClr val="DE002E"/>
                </a:solidFill>
                <a:latin typeface="等线 Light" panose="02010600030101010101" charset="-122"/>
              </a:rPr>
            </a:br>
            <a:r>
              <a:rPr lang="en-US" sz="1400" b="1" dirty="0" smtClean="0">
                <a:solidFill>
                  <a:srgbClr val="DE002E"/>
                </a:solidFill>
                <a:latin typeface="等线 Light" panose="02010600030101010101" charset="-122"/>
              </a:rPr>
              <a:t/>
            </a:r>
            <a:br>
              <a:rPr lang="en-US" sz="1400" b="1" dirty="0" smtClean="0">
                <a:solidFill>
                  <a:srgbClr val="DE002E"/>
                </a:solidFill>
                <a:latin typeface="等线 Light" panose="02010600030101010101" charset="-122"/>
              </a:rPr>
            </a:br>
            <a:r>
              <a:rPr lang="en-US" sz="1100" dirty="0" smtClean="0">
                <a:solidFill>
                  <a:srgbClr val="FFFFFF">
                    <a:lumMod val="65000"/>
                  </a:srgbClr>
                </a:solidFill>
                <a:latin typeface="等线" panose="02010600030101010101" charset="-122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28" name="Inhaltsplatzhalter 4"/>
          <p:cNvSpPr txBox="1"/>
          <p:nvPr/>
        </p:nvSpPr>
        <p:spPr>
          <a:xfrm>
            <a:off x="698815" y="1472145"/>
            <a:ext cx="2984499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1400" b="1" dirty="0" smtClean="0">
                <a:solidFill>
                  <a:srgbClr val="FD2D56"/>
                </a:solidFill>
                <a:latin typeface="等线 Light" panose="02010600030101010101" charset="-122"/>
              </a:rPr>
              <a:t>TITLE GOES HERE</a:t>
            </a:r>
            <a:r>
              <a:rPr lang="en-US" sz="1400" b="1" dirty="0" smtClean="0">
                <a:solidFill>
                  <a:srgbClr val="DE002E"/>
                </a:solidFill>
                <a:latin typeface="等线 Light" panose="02010600030101010101" charset="-122"/>
              </a:rPr>
              <a:t/>
            </a:r>
            <a:br>
              <a:rPr lang="en-US" sz="1400" b="1" dirty="0" smtClean="0">
                <a:solidFill>
                  <a:srgbClr val="DE002E"/>
                </a:solidFill>
                <a:latin typeface="等线 Light" panose="02010600030101010101" charset="-122"/>
              </a:rPr>
            </a:br>
            <a:r>
              <a:rPr lang="en-US" sz="1400" b="1" dirty="0" smtClean="0">
                <a:solidFill>
                  <a:srgbClr val="DE002E"/>
                </a:solidFill>
                <a:latin typeface="等线 Light" panose="02010600030101010101" charset="-122"/>
              </a:rPr>
              <a:t/>
            </a:r>
            <a:br>
              <a:rPr lang="en-US" sz="1400" b="1" dirty="0" smtClean="0">
                <a:solidFill>
                  <a:srgbClr val="DE002E"/>
                </a:solidFill>
                <a:latin typeface="等线 Light" panose="02010600030101010101" charset="-122"/>
              </a:rPr>
            </a:br>
            <a:r>
              <a:rPr lang="en-US" sz="1100" dirty="0" smtClean="0">
                <a:solidFill>
                  <a:srgbClr val="FFFFFF">
                    <a:lumMod val="65000"/>
                  </a:srgbClr>
                </a:solidFill>
                <a:latin typeface="等线" panose="02010600030101010101" charset="-122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29" name="Inhaltsplatzhalter 4"/>
          <p:cNvSpPr txBox="1"/>
          <p:nvPr/>
        </p:nvSpPr>
        <p:spPr>
          <a:xfrm>
            <a:off x="8486597" y="2106211"/>
            <a:ext cx="2941938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1400" b="1" dirty="0" smtClean="0">
                <a:solidFill>
                  <a:srgbClr val="DE002B"/>
                </a:solidFill>
                <a:latin typeface="等线 Light" panose="02010600030101010101" charset="-122"/>
              </a:rPr>
              <a:t>TITLE GOES HERE</a:t>
            </a:r>
            <a:r>
              <a:rPr lang="en-US" sz="1400" b="1" dirty="0" smtClean="0">
                <a:solidFill>
                  <a:srgbClr val="DE002E"/>
                </a:solidFill>
                <a:latin typeface="等线 Light" panose="02010600030101010101" charset="-122"/>
              </a:rPr>
              <a:t/>
            </a:r>
            <a:br>
              <a:rPr lang="en-US" sz="1400" b="1" dirty="0" smtClean="0">
                <a:solidFill>
                  <a:srgbClr val="DE002E"/>
                </a:solidFill>
                <a:latin typeface="等线 Light" panose="02010600030101010101" charset="-122"/>
              </a:rPr>
            </a:br>
            <a:r>
              <a:rPr lang="en-US" sz="1400" b="1" dirty="0" smtClean="0">
                <a:solidFill>
                  <a:srgbClr val="DE002E"/>
                </a:solidFill>
                <a:latin typeface="等线 Light" panose="02010600030101010101" charset="-122"/>
              </a:rPr>
              <a:t/>
            </a:r>
            <a:br>
              <a:rPr lang="en-US" sz="1400" b="1" dirty="0" smtClean="0">
                <a:solidFill>
                  <a:srgbClr val="DE002E"/>
                </a:solidFill>
                <a:latin typeface="等线 Light" panose="02010600030101010101" charset="-122"/>
              </a:rPr>
            </a:br>
            <a:r>
              <a:rPr lang="en-US" sz="1100" dirty="0" smtClean="0">
                <a:solidFill>
                  <a:srgbClr val="FFFFFF">
                    <a:lumMod val="65000"/>
                  </a:srgbClr>
                </a:solidFill>
                <a:latin typeface="等线" panose="02010600030101010101" charset="-122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30" name="Freeform 29"/>
          <p:cNvSpPr>
            <a:spLocks noEditPoints="1"/>
          </p:cNvSpPr>
          <p:nvPr/>
        </p:nvSpPr>
        <p:spPr bwMode="auto">
          <a:xfrm>
            <a:off x="3802345" y="3118473"/>
            <a:ext cx="449263" cy="365125"/>
          </a:xfrm>
          <a:custGeom>
            <a:avLst/>
            <a:gdLst/>
            <a:ahLst/>
            <a:cxnLst>
              <a:cxn ang="0">
                <a:pos x="229" y="22"/>
              </a:cxn>
              <a:cxn ang="0">
                <a:pos x="202" y="29"/>
              </a:cxn>
              <a:cxn ang="0">
                <a:pos x="223" y="3"/>
              </a:cxn>
              <a:cxn ang="0">
                <a:pos x="193" y="15"/>
              </a:cxn>
              <a:cxn ang="0">
                <a:pos x="158" y="0"/>
              </a:cxn>
              <a:cxn ang="0">
                <a:pos x="111" y="47"/>
              </a:cxn>
              <a:cxn ang="0">
                <a:pos x="113" y="58"/>
              </a:cxn>
              <a:cxn ang="0">
                <a:pos x="16" y="8"/>
              </a:cxn>
              <a:cxn ang="0">
                <a:pos x="9" y="32"/>
              </a:cxn>
              <a:cxn ang="0">
                <a:pos x="30" y="71"/>
              </a:cxn>
              <a:cxn ang="0">
                <a:pos x="9" y="65"/>
              </a:cxn>
              <a:cxn ang="0">
                <a:pos x="9" y="66"/>
              </a:cxn>
              <a:cxn ang="0">
                <a:pos x="47" y="112"/>
              </a:cxn>
              <a:cxn ang="0">
                <a:pos x="34" y="114"/>
              </a:cxn>
              <a:cxn ang="0">
                <a:pos x="26" y="113"/>
              </a:cxn>
              <a:cxn ang="0">
                <a:pos x="69" y="145"/>
              </a:cxn>
              <a:cxn ang="0">
                <a:pos x="11" y="165"/>
              </a:cxn>
              <a:cxn ang="0">
                <a:pos x="0" y="165"/>
              </a:cxn>
              <a:cxn ang="0">
                <a:pos x="72" y="186"/>
              </a:cxn>
              <a:cxn ang="0">
                <a:pos x="206" y="52"/>
              </a:cxn>
              <a:cxn ang="0">
                <a:pos x="205" y="46"/>
              </a:cxn>
              <a:cxn ang="0">
                <a:pos x="229" y="22"/>
              </a:cxn>
              <a:cxn ang="0">
                <a:pos x="229" y="22"/>
              </a:cxn>
              <a:cxn ang="0">
                <a:pos x="229" y="22"/>
              </a:cxn>
            </a:cxnLst>
            <a:rect l="0" t="0" r="r" b="b"/>
            <a:pathLst>
              <a:path w="229" h="186">
                <a:moveTo>
                  <a:pt x="229" y="22"/>
                </a:moveTo>
                <a:cubicBezTo>
                  <a:pt x="221" y="26"/>
                  <a:pt x="211" y="28"/>
                  <a:pt x="202" y="29"/>
                </a:cubicBezTo>
                <a:cubicBezTo>
                  <a:pt x="212" y="23"/>
                  <a:pt x="219" y="14"/>
                  <a:pt x="223" y="3"/>
                </a:cubicBezTo>
                <a:cubicBezTo>
                  <a:pt x="214" y="9"/>
                  <a:pt x="203" y="13"/>
                  <a:pt x="193" y="15"/>
                </a:cubicBezTo>
                <a:cubicBezTo>
                  <a:pt x="184" y="6"/>
                  <a:pt x="172" y="0"/>
                  <a:pt x="158" y="0"/>
                </a:cubicBezTo>
                <a:cubicBezTo>
                  <a:pt x="133" y="0"/>
                  <a:pt x="111" y="21"/>
                  <a:pt x="111" y="47"/>
                </a:cubicBezTo>
                <a:cubicBezTo>
                  <a:pt x="111" y="51"/>
                  <a:pt x="112" y="54"/>
                  <a:pt x="113" y="58"/>
                </a:cubicBezTo>
                <a:cubicBezTo>
                  <a:pt x="74" y="56"/>
                  <a:pt x="39" y="37"/>
                  <a:pt x="16" y="8"/>
                </a:cubicBezTo>
                <a:cubicBezTo>
                  <a:pt x="12" y="15"/>
                  <a:pt x="9" y="23"/>
                  <a:pt x="9" y="32"/>
                </a:cubicBezTo>
                <a:cubicBezTo>
                  <a:pt x="9" y="48"/>
                  <a:pt x="18" y="63"/>
                  <a:pt x="30" y="71"/>
                </a:cubicBezTo>
                <a:cubicBezTo>
                  <a:pt x="23" y="71"/>
                  <a:pt x="15" y="69"/>
                  <a:pt x="9" y="65"/>
                </a:cubicBezTo>
                <a:cubicBezTo>
                  <a:pt x="9" y="66"/>
                  <a:pt x="9" y="66"/>
                  <a:pt x="9" y="66"/>
                </a:cubicBezTo>
                <a:cubicBezTo>
                  <a:pt x="9" y="89"/>
                  <a:pt x="25" y="108"/>
                  <a:pt x="47" y="112"/>
                </a:cubicBezTo>
                <a:cubicBezTo>
                  <a:pt x="43" y="113"/>
                  <a:pt x="39" y="114"/>
                  <a:pt x="34" y="114"/>
                </a:cubicBezTo>
                <a:cubicBezTo>
                  <a:pt x="31" y="114"/>
                  <a:pt x="28" y="113"/>
                  <a:pt x="26" y="113"/>
                </a:cubicBezTo>
                <a:cubicBezTo>
                  <a:pt x="32" y="131"/>
                  <a:pt x="49" y="145"/>
                  <a:pt x="69" y="145"/>
                </a:cubicBezTo>
                <a:cubicBezTo>
                  <a:pt x="53" y="158"/>
                  <a:pt x="33" y="165"/>
                  <a:pt x="11" y="165"/>
                </a:cubicBezTo>
                <a:cubicBezTo>
                  <a:pt x="7" y="165"/>
                  <a:pt x="4" y="165"/>
                  <a:pt x="0" y="165"/>
                </a:cubicBezTo>
                <a:cubicBezTo>
                  <a:pt x="21" y="178"/>
                  <a:pt x="45" y="186"/>
                  <a:pt x="72" y="186"/>
                </a:cubicBezTo>
                <a:cubicBezTo>
                  <a:pt x="158" y="186"/>
                  <a:pt x="206" y="114"/>
                  <a:pt x="206" y="52"/>
                </a:cubicBezTo>
                <a:cubicBezTo>
                  <a:pt x="205" y="46"/>
                  <a:pt x="205" y="46"/>
                  <a:pt x="205" y="46"/>
                </a:cubicBezTo>
                <a:cubicBezTo>
                  <a:pt x="215" y="40"/>
                  <a:pt x="223" y="31"/>
                  <a:pt x="229" y="22"/>
                </a:cubicBezTo>
                <a:close/>
                <a:moveTo>
                  <a:pt x="229" y="22"/>
                </a:moveTo>
                <a:cubicBezTo>
                  <a:pt x="229" y="22"/>
                  <a:pt x="229" y="22"/>
                  <a:pt x="229" y="22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" name="Freeform 30"/>
          <p:cNvSpPr>
            <a:spLocks noEditPoints="1"/>
          </p:cNvSpPr>
          <p:nvPr/>
        </p:nvSpPr>
        <p:spPr bwMode="auto">
          <a:xfrm>
            <a:off x="3918232" y="4431227"/>
            <a:ext cx="217488" cy="400050"/>
          </a:xfrm>
          <a:custGeom>
            <a:avLst/>
            <a:gdLst/>
            <a:ahLst/>
            <a:cxnLst>
              <a:cxn ang="0">
                <a:pos x="107" y="0"/>
              </a:cxn>
              <a:cxn ang="0">
                <a:pos x="80" y="0"/>
              </a:cxn>
              <a:cxn ang="0">
                <a:pos x="31" y="50"/>
              </a:cxn>
              <a:cxn ang="0">
                <a:pos x="31" y="73"/>
              </a:cxn>
              <a:cxn ang="0">
                <a:pos x="4" y="73"/>
              </a:cxn>
              <a:cxn ang="0">
                <a:pos x="0" y="77"/>
              </a:cxn>
              <a:cxn ang="0">
                <a:pos x="0" y="111"/>
              </a:cxn>
              <a:cxn ang="0">
                <a:pos x="4" y="115"/>
              </a:cxn>
              <a:cxn ang="0">
                <a:pos x="31" y="115"/>
              </a:cxn>
              <a:cxn ang="0">
                <a:pos x="31" y="200"/>
              </a:cxn>
              <a:cxn ang="0">
                <a:pos x="35" y="204"/>
              </a:cxn>
              <a:cxn ang="0">
                <a:pos x="70" y="204"/>
              </a:cxn>
              <a:cxn ang="0">
                <a:pos x="74" y="200"/>
              </a:cxn>
              <a:cxn ang="0">
                <a:pos x="74" y="115"/>
              </a:cxn>
              <a:cxn ang="0">
                <a:pos x="105" y="115"/>
              </a:cxn>
              <a:cxn ang="0">
                <a:pos x="110" y="111"/>
              </a:cxn>
              <a:cxn ang="0">
                <a:pos x="110" y="77"/>
              </a:cxn>
              <a:cxn ang="0">
                <a:pos x="108" y="74"/>
              </a:cxn>
              <a:cxn ang="0">
                <a:pos x="105" y="73"/>
              </a:cxn>
              <a:cxn ang="0">
                <a:pos x="74" y="73"/>
              </a:cxn>
              <a:cxn ang="0">
                <a:pos x="74" y="53"/>
              </a:cxn>
              <a:cxn ang="0">
                <a:pos x="89" y="39"/>
              </a:cxn>
              <a:cxn ang="0">
                <a:pos x="107" y="39"/>
              </a:cxn>
              <a:cxn ang="0">
                <a:pos x="111" y="35"/>
              </a:cxn>
              <a:cxn ang="0">
                <a:pos x="111" y="4"/>
              </a:cxn>
              <a:cxn ang="0">
                <a:pos x="107" y="0"/>
              </a:cxn>
              <a:cxn ang="0">
                <a:pos x="107" y="0"/>
              </a:cxn>
              <a:cxn ang="0">
                <a:pos x="107" y="0"/>
              </a:cxn>
            </a:cxnLst>
            <a:rect l="0" t="0" r="r" b="b"/>
            <a:pathLst>
              <a:path w="111" h="204">
                <a:moveTo>
                  <a:pt x="107" y="0"/>
                </a:moveTo>
                <a:cubicBezTo>
                  <a:pt x="80" y="0"/>
                  <a:pt x="80" y="0"/>
                  <a:pt x="80" y="0"/>
                </a:cubicBezTo>
                <a:cubicBezTo>
                  <a:pt x="50" y="0"/>
                  <a:pt x="31" y="19"/>
                  <a:pt x="31" y="50"/>
                </a:cubicBezTo>
                <a:cubicBezTo>
                  <a:pt x="31" y="73"/>
                  <a:pt x="31" y="73"/>
                  <a:pt x="31" y="73"/>
                </a:cubicBezTo>
                <a:cubicBezTo>
                  <a:pt x="4" y="73"/>
                  <a:pt x="4" y="73"/>
                  <a:pt x="4" y="73"/>
                </a:cubicBezTo>
                <a:cubicBezTo>
                  <a:pt x="2" y="73"/>
                  <a:pt x="0" y="75"/>
                  <a:pt x="0" y="77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3"/>
                  <a:pt x="2" y="115"/>
                  <a:pt x="4" y="115"/>
                </a:cubicBezTo>
                <a:cubicBezTo>
                  <a:pt x="31" y="115"/>
                  <a:pt x="31" y="115"/>
                  <a:pt x="31" y="115"/>
                </a:cubicBezTo>
                <a:cubicBezTo>
                  <a:pt x="31" y="200"/>
                  <a:pt x="31" y="200"/>
                  <a:pt x="31" y="200"/>
                </a:cubicBezTo>
                <a:cubicBezTo>
                  <a:pt x="31" y="202"/>
                  <a:pt x="33" y="204"/>
                  <a:pt x="35" y="204"/>
                </a:cubicBezTo>
                <a:cubicBezTo>
                  <a:pt x="70" y="204"/>
                  <a:pt x="70" y="204"/>
                  <a:pt x="70" y="204"/>
                </a:cubicBezTo>
                <a:cubicBezTo>
                  <a:pt x="72" y="204"/>
                  <a:pt x="74" y="202"/>
                  <a:pt x="74" y="200"/>
                </a:cubicBezTo>
                <a:cubicBezTo>
                  <a:pt x="74" y="115"/>
                  <a:pt x="74" y="115"/>
                  <a:pt x="74" y="115"/>
                </a:cubicBezTo>
                <a:cubicBezTo>
                  <a:pt x="105" y="115"/>
                  <a:pt x="105" y="115"/>
                  <a:pt x="105" y="115"/>
                </a:cubicBezTo>
                <a:cubicBezTo>
                  <a:pt x="108" y="115"/>
                  <a:pt x="110" y="113"/>
                  <a:pt x="110" y="111"/>
                </a:cubicBezTo>
                <a:cubicBezTo>
                  <a:pt x="110" y="77"/>
                  <a:pt x="110" y="77"/>
                  <a:pt x="110" y="77"/>
                </a:cubicBezTo>
                <a:cubicBezTo>
                  <a:pt x="110" y="76"/>
                  <a:pt x="109" y="75"/>
                  <a:pt x="108" y="74"/>
                </a:cubicBezTo>
                <a:cubicBezTo>
                  <a:pt x="108" y="74"/>
                  <a:pt x="106" y="73"/>
                  <a:pt x="105" y="73"/>
                </a:cubicBezTo>
                <a:cubicBezTo>
                  <a:pt x="74" y="73"/>
                  <a:pt x="74" y="73"/>
                  <a:pt x="74" y="73"/>
                </a:cubicBezTo>
                <a:cubicBezTo>
                  <a:pt x="74" y="53"/>
                  <a:pt x="74" y="53"/>
                  <a:pt x="74" y="53"/>
                </a:cubicBezTo>
                <a:cubicBezTo>
                  <a:pt x="74" y="44"/>
                  <a:pt x="76" y="39"/>
                  <a:pt x="89" y="39"/>
                </a:cubicBezTo>
                <a:cubicBezTo>
                  <a:pt x="107" y="39"/>
                  <a:pt x="107" y="39"/>
                  <a:pt x="107" y="39"/>
                </a:cubicBezTo>
                <a:cubicBezTo>
                  <a:pt x="109" y="39"/>
                  <a:pt x="111" y="37"/>
                  <a:pt x="111" y="35"/>
                </a:cubicBezTo>
                <a:cubicBezTo>
                  <a:pt x="111" y="4"/>
                  <a:pt x="111" y="4"/>
                  <a:pt x="111" y="4"/>
                </a:cubicBezTo>
                <a:cubicBezTo>
                  <a:pt x="111" y="1"/>
                  <a:pt x="109" y="0"/>
                  <a:pt x="107" y="0"/>
                </a:cubicBezTo>
                <a:close/>
                <a:moveTo>
                  <a:pt x="107" y="0"/>
                </a:moveTo>
                <a:cubicBezTo>
                  <a:pt x="107" y="0"/>
                  <a:pt x="107" y="0"/>
                  <a:pt x="107" y="0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2" name="Freeform 31"/>
          <p:cNvSpPr>
            <a:spLocks noEditPoints="1"/>
          </p:cNvSpPr>
          <p:nvPr/>
        </p:nvSpPr>
        <p:spPr bwMode="auto">
          <a:xfrm>
            <a:off x="3832507" y="1754973"/>
            <a:ext cx="388938" cy="373063"/>
          </a:xfrm>
          <a:custGeom>
            <a:avLst/>
            <a:gdLst/>
            <a:ahLst/>
            <a:cxnLst>
              <a:cxn ang="0">
                <a:pos x="199" y="116"/>
              </a:cxn>
              <a:cxn ang="0">
                <a:pos x="199" y="190"/>
              </a:cxn>
              <a:cxn ang="0">
                <a:pos x="156" y="190"/>
              </a:cxn>
              <a:cxn ang="0">
                <a:pos x="156" y="121"/>
              </a:cxn>
              <a:cxn ang="0">
                <a:pos x="135" y="92"/>
              </a:cxn>
              <a:cxn ang="0">
                <a:pos x="113" y="108"/>
              </a:cxn>
              <a:cxn ang="0">
                <a:pos x="112" y="118"/>
              </a:cxn>
              <a:cxn ang="0">
                <a:pos x="112" y="190"/>
              </a:cxn>
              <a:cxn ang="0">
                <a:pos x="69" y="190"/>
              </a:cxn>
              <a:cxn ang="0">
                <a:pos x="69" y="62"/>
              </a:cxn>
              <a:cxn ang="0">
                <a:pos x="112" y="62"/>
              </a:cxn>
              <a:cxn ang="0">
                <a:pos x="112" y="80"/>
              </a:cxn>
              <a:cxn ang="0">
                <a:pos x="111" y="80"/>
              </a:cxn>
              <a:cxn ang="0">
                <a:pos x="112" y="80"/>
              </a:cxn>
              <a:cxn ang="0">
                <a:pos x="112" y="80"/>
              </a:cxn>
              <a:cxn ang="0">
                <a:pos x="150" y="59"/>
              </a:cxn>
              <a:cxn ang="0">
                <a:pos x="199" y="116"/>
              </a:cxn>
              <a:cxn ang="0">
                <a:pos x="25" y="0"/>
              </a:cxn>
              <a:cxn ang="0">
                <a:pos x="0" y="22"/>
              </a:cxn>
              <a:cxn ang="0">
                <a:pos x="24" y="44"/>
              </a:cxn>
              <a:cxn ang="0">
                <a:pos x="24" y="44"/>
              </a:cxn>
              <a:cxn ang="0">
                <a:pos x="48" y="22"/>
              </a:cxn>
              <a:cxn ang="0">
                <a:pos x="25" y="0"/>
              </a:cxn>
              <a:cxn ang="0">
                <a:pos x="3" y="190"/>
              </a:cxn>
              <a:cxn ang="0">
                <a:pos x="46" y="190"/>
              </a:cxn>
              <a:cxn ang="0">
                <a:pos x="46" y="62"/>
              </a:cxn>
              <a:cxn ang="0">
                <a:pos x="3" y="62"/>
              </a:cxn>
              <a:cxn ang="0">
                <a:pos x="3" y="190"/>
              </a:cxn>
              <a:cxn ang="0">
                <a:pos x="3" y="190"/>
              </a:cxn>
              <a:cxn ang="0">
                <a:pos x="3" y="190"/>
              </a:cxn>
            </a:cxnLst>
            <a:rect l="0" t="0" r="r" b="b"/>
            <a:pathLst>
              <a:path w="199" h="190">
                <a:moveTo>
                  <a:pt x="199" y="116"/>
                </a:moveTo>
                <a:cubicBezTo>
                  <a:pt x="199" y="190"/>
                  <a:pt x="199" y="190"/>
                  <a:pt x="199" y="190"/>
                </a:cubicBezTo>
                <a:cubicBezTo>
                  <a:pt x="156" y="190"/>
                  <a:pt x="156" y="190"/>
                  <a:pt x="156" y="190"/>
                </a:cubicBezTo>
                <a:cubicBezTo>
                  <a:pt x="156" y="121"/>
                  <a:pt x="156" y="121"/>
                  <a:pt x="156" y="121"/>
                </a:cubicBezTo>
                <a:cubicBezTo>
                  <a:pt x="156" y="104"/>
                  <a:pt x="150" y="92"/>
                  <a:pt x="135" y="92"/>
                </a:cubicBezTo>
                <a:cubicBezTo>
                  <a:pt x="123" y="92"/>
                  <a:pt x="116" y="100"/>
                  <a:pt x="113" y="108"/>
                </a:cubicBezTo>
                <a:cubicBezTo>
                  <a:pt x="112" y="110"/>
                  <a:pt x="112" y="114"/>
                  <a:pt x="112" y="118"/>
                </a:cubicBezTo>
                <a:cubicBezTo>
                  <a:pt x="112" y="190"/>
                  <a:pt x="112" y="190"/>
                  <a:pt x="112" y="190"/>
                </a:cubicBezTo>
                <a:cubicBezTo>
                  <a:pt x="69" y="190"/>
                  <a:pt x="69" y="190"/>
                  <a:pt x="69" y="190"/>
                </a:cubicBezTo>
                <a:cubicBezTo>
                  <a:pt x="69" y="190"/>
                  <a:pt x="70" y="74"/>
                  <a:pt x="69" y="62"/>
                </a:cubicBezTo>
                <a:cubicBezTo>
                  <a:pt x="112" y="62"/>
                  <a:pt x="112" y="62"/>
                  <a:pt x="112" y="62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2" y="80"/>
                  <a:pt x="111" y="80"/>
                  <a:pt x="111" y="80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7" y="71"/>
                  <a:pt x="127" y="59"/>
                  <a:pt x="150" y="59"/>
                </a:cubicBezTo>
                <a:cubicBezTo>
                  <a:pt x="178" y="59"/>
                  <a:pt x="199" y="77"/>
                  <a:pt x="199" y="116"/>
                </a:cubicBezTo>
                <a:close/>
                <a:moveTo>
                  <a:pt x="25" y="0"/>
                </a:moveTo>
                <a:cubicBezTo>
                  <a:pt x="10" y="0"/>
                  <a:pt x="0" y="9"/>
                  <a:pt x="0" y="22"/>
                </a:cubicBezTo>
                <a:cubicBezTo>
                  <a:pt x="0" y="34"/>
                  <a:pt x="10" y="44"/>
                  <a:pt x="24" y="44"/>
                </a:cubicBezTo>
                <a:cubicBezTo>
                  <a:pt x="24" y="44"/>
                  <a:pt x="24" y="44"/>
                  <a:pt x="24" y="44"/>
                </a:cubicBezTo>
                <a:cubicBezTo>
                  <a:pt x="39" y="44"/>
                  <a:pt x="48" y="34"/>
                  <a:pt x="48" y="22"/>
                </a:cubicBezTo>
                <a:cubicBezTo>
                  <a:pt x="48" y="9"/>
                  <a:pt x="39" y="0"/>
                  <a:pt x="25" y="0"/>
                </a:cubicBezTo>
                <a:close/>
                <a:moveTo>
                  <a:pt x="3" y="190"/>
                </a:moveTo>
                <a:cubicBezTo>
                  <a:pt x="46" y="190"/>
                  <a:pt x="46" y="190"/>
                  <a:pt x="46" y="190"/>
                </a:cubicBezTo>
                <a:cubicBezTo>
                  <a:pt x="46" y="62"/>
                  <a:pt x="46" y="62"/>
                  <a:pt x="46" y="62"/>
                </a:cubicBezTo>
                <a:cubicBezTo>
                  <a:pt x="3" y="62"/>
                  <a:pt x="3" y="62"/>
                  <a:pt x="3" y="62"/>
                </a:cubicBezTo>
                <a:lnTo>
                  <a:pt x="3" y="190"/>
                </a:lnTo>
                <a:close/>
                <a:moveTo>
                  <a:pt x="3" y="190"/>
                </a:moveTo>
                <a:cubicBezTo>
                  <a:pt x="3" y="190"/>
                  <a:pt x="3" y="190"/>
                  <a:pt x="3" y="190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3" name="Freeform 32"/>
          <p:cNvSpPr>
            <a:spLocks noEditPoints="1"/>
          </p:cNvSpPr>
          <p:nvPr/>
        </p:nvSpPr>
        <p:spPr bwMode="auto">
          <a:xfrm>
            <a:off x="7983068" y="3819856"/>
            <a:ext cx="345940" cy="432858"/>
          </a:xfrm>
          <a:custGeom>
            <a:avLst/>
            <a:gdLst/>
            <a:ahLst/>
            <a:cxnLst>
              <a:cxn ang="0">
                <a:pos x="154" y="59"/>
              </a:cxn>
              <a:cxn ang="0">
                <a:pos x="68" y="5"/>
              </a:cxn>
              <a:cxn ang="0">
                <a:pos x="1" y="73"/>
              </a:cxn>
              <a:cxn ang="0">
                <a:pos x="29" y="119"/>
              </a:cxn>
              <a:cxn ang="0">
                <a:pos x="24" y="86"/>
              </a:cxn>
              <a:cxn ang="0">
                <a:pos x="116" y="36"/>
              </a:cxn>
              <a:cxn ang="0">
                <a:pos x="86" y="127"/>
              </a:cxn>
              <a:cxn ang="0">
                <a:pos x="75" y="49"/>
              </a:cxn>
              <a:cxn ang="0">
                <a:pos x="49" y="97"/>
              </a:cxn>
              <a:cxn ang="0">
                <a:pos x="34" y="202"/>
              </a:cxn>
              <a:cxn ang="0">
                <a:pos x="64" y="135"/>
              </a:cxn>
              <a:cxn ang="0">
                <a:pos x="91" y="148"/>
              </a:cxn>
              <a:cxn ang="0">
                <a:pos x="154" y="59"/>
              </a:cxn>
              <a:cxn ang="0">
                <a:pos x="154" y="59"/>
              </a:cxn>
              <a:cxn ang="0">
                <a:pos x="154" y="59"/>
              </a:cxn>
            </a:cxnLst>
            <a:rect l="0" t="0" r="r" b="b"/>
            <a:pathLst>
              <a:path w="161" h="202">
                <a:moveTo>
                  <a:pt x="154" y="59"/>
                </a:moveTo>
                <a:cubicBezTo>
                  <a:pt x="149" y="20"/>
                  <a:pt x="110" y="0"/>
                  <a:pt x="68" y="5"/>
                </a:cubicBezTo>
                <a:cubicBezTo>
                  <a:pt x="35" y="8"/>
                  <a:pt x="2" y="35"/>
                  <a:pt x="1" y="73"/>
                </a:cubicBezTo>
                <a:cubicBezTo>
                  <a:pt x="0" y="96"/>
                  <a:pt x="7" y="114"/>
                  <a:pt x="29" y="119"/>
                </a:cubicBezTo>
                <a:cubicBezTo>
                  <a:pt x="39" y="102"/>
                  <a:pt x="26" y="98"/>
                  <a:pt x="24" y="86"/>
                </a:cubicBezTo>
                <a:cubicBezTo>
                  <a:pt x="16" y="35"/>
                  <a:pt x="82" y="1"/>
                  <a:pt x="116" y="36"/>
                </a:cubicBezTo>
                <a:cubicBezTo>
                  <a:pt x="140" y="61"/>
                  <a:pt x="125" y="135"/>
                  <a:pt x="86" y="127"/>
                </a:cubicBezTo>
                <a:cubicBezTo>
                  <a:pt x="49" y="120"/>
                  <a:pt x="104" y="61"/>
                  <a:pt x="75" y="49"/>
                </a:cubicBezTo>
                <a:cubicBezTo>
                  <a:pt x="51" y="39"/>
                  <a:pt x="38" y="78"/>
                  <a:pt x="49" y="97"/>
                </a:cubicBezTo>
                <a:cubicBezTo>
                  <a:pt x="43" y="130"/>
                  <a:pt x="28" y="161"/>
                  <a:pt x="34" y="202"/>
                </a:cubicBezTo>
                <a:cubicBezTo>
                  <a:pt x="53" y="189"/>
                  <a:pt x="59" y="162"/>
                  <a:pt x="64" y="135"/>
                </a:cubicBezTo>
                <a:cubicBezTo>
                  <a:pt x="74" y="141"/>
                  <a:pt x="79" y="147"/>
                  <a:pt x="91" y="148"/>
                </a:cubicBezTo>
                <a:cubicBezTo>
                  <a:pt x="136" y="151"/>
                  <a:pt x="161" y="103"/>
                  <a:pt x="154" y="59"/>
                </a:cubicBezTo>
                <a:close/>
                <a:moveTo>
                  <a:pt x="154" y="59"/>
                </a:moveTo>
                <a:cubicBezTo>
                  <a:pt x="154" y="59"/>
                  <a:pt x="154" y="59"/>
                  <a:pt x="154" y="59"/>
                </a:cubicBezTo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4" name="Freeform 33"/>
          <p:cNvSpPr>
            <a:spLocks noEditPoints="1"/>
          </p:cNvSpPr>
          <p:nvPr/>
        </p:nvSpPr>
        <p:spPr bwMode="auto">
          <a:xfrm>
            <a:off x="7934582" y="2443515"/>
            <a:ext cx="442913" cy="433388"/>
          </a:xfrm>
          <a:custGeom>
            <a:avLst/>
            <a:gdLst/>
            <a:ahLst/>
            <a:cxnLst>
              <a:cxn ang="0">
                <a:pos x="12" y="55"/>
              </a:cxn>
              <a:cxn ang="0">
                <a:pos x="31" y="95"/>
              </a:cxn>
              <a:cxn ang="0">
                <a:pos x="59" y="103"/>
              </a:cxn>
              <a:cxn ang="0">
                <a:pos x="63" y="103"/>
              </a:cxn>
              <a:cxn ang="0">
                <a:pos x="70" y="128"/>
              </a:cxn>
              <a:cxn ang="0">
                <a:pos x="70" y="128"/>
              </a:cxn>
              <a:cxn ang="0">
                <a:pos x="0" y="175"/>
              </a:cxn>
              <a:cxn ang="0">
                <a:pos x="59" y="221"/>
              </a:cxn>
              <a:cxn ang="0">
                <a:pos x="60" y="221"/>
              </a:cxn>
              <a:cxn ang="0">
                <a:pos x="62" y="221"/>
              </a:cxn>
              <a:cxn ang="0">
                <a:pos x="99" y="213"/>
              </a:cxn>
              <a:cxn ang="0">
                <a:pos x="129" y="164"/>
              </a:cxn>
              <a:cxn ang="0">
                <a:pos x="103" y="119"/>
              </a:cxn>
              <a:cxn ang="0">
                <a:pos x="90" y="103"/>
              </a:cxn>
              <a:cxn ang="0">
                <a:pos x="100" y="90"/>
              </a:cxn>
              <a:cxn ang="0">
                <a:pos x="117" y="50"/>
              </a:cxn>
              <a:cxn ang="0">
                <a:pos x="100" y="12"/>
              </a:cxn>
              <a:cxn ang="0">
                <a:pos x="109" y="10"/>
              </a:cxn>
              <a:cxn ang="0">
                <a:pos x="129" y="1"/>
              </a:cxn>
              <a:cxn ang="0">
                <a:pos x="129" y="0"/>
              </a:cxn>
              <a:cxn ang="0">
                <a:pos x="71" y="0"/>
              </a:cxn>
              <a:cxn ang="0">
                <a:pos x="12" y="55"/>
              </a:cxn>
              <a:cxn ang="0">
                <a:pos x="106" y="169"/>
              </a:cxn>
              <a:cxn ang="0">
                <a:pos x="69" y="201"/>
              </a:cxn>
              <a:cxn ang="0">
                <a:pos x="26" y="175"/>
              </a:cxn>
              <a:cxn ang="0">
                <a:pos x="36" y="151"/>
              </a:cxn>
              <a:cxn ang="0">
                <a:pos x="65" y="139"/>
              </a:cxn>
              <a:cxn ang="0">
                <a:pos x="69" y="139"/>
              </a:cxn>
              <a:cxn ang="0">
                <a:pos x="106" y="169"/>
              </a:cxn>
              <a:cxn ang="0">
                <a:pos x="91" y="43"/>
              </a:cxn>
              <a:cxn ang="0">
                <a:pos x="74" y="88"/>
              </a:cxn>
              <a:cxn ang="0">
                <a:pos x="69" y="88"/>
              </a:cxn>
              <a:cxn ang="0">
                <a:pos x="40" y="58"/>
              </a:cxn>
              <a:cxn ang="0">
                <a:pos x="40" y="32"/>
              </a:cxn>
              <a:cxn ang="0">
                <a:pos x="55" y="16"/>
              </a:cxn>
              <a:cxn ang="0">
                <a:pos x="60" y="16"/>
              </a:cxn>
              <a:cxn ang="0">
                <a:pos x="91" y="43"/>
              </a:cxn>
              <a:cxn ang="0">
                <a:pos x="188" y="86"/>
              </a:cxn>
              <a:cxn ang="0">
                <a:pos x="188" y="49"/>
              </a:cxn>
              <a:cxn ang="0">
                <a:pos x="164" y="49"/>
              </a:cxn>
              <a:cxn ang="0">
                <a:pos x="164" y="86"/>
              </a:cxn>
              <a:cxn ang="0">
                <a:pos x="127" y="86"/>
              </a:cxn>
              <a:cxn ang="0">
                <a:pos x="127" y="110"/>
              </a:cxn>
              <a:cxn ang="0">
                <a:pos x="164" y="110"/>
              </a:cxn>
              <a:cxn ang="0">
                <a:pos x="164" y="148"/>
              </a:cxn>
              <a:cxn ang="0">
                <a:pos x="188" y="148"/>
              </a:cxn>
              <a:cxn ang="0">
                <a:pos x="188" y="110"/>
              </a:cxn>
              <a:cxn ang="0">
                <a:pos x="226" y="110"/>
              </a:cxn>
              <a:cxn ang="0">
                <a:pos x="226" y="86"/>
              </a:cxn>
              <a:cxn ang="0">
                <a:pos x="188" y="86"/>
              </a:cxn>
              <a:cxn ang="0">
                <a:pos x="188" y="86"/>
              </a:cxn>
              <a:cxn ang="0">
                <a:pos x="188" y="86"/>
              </a:cxn>
            </a:cxnLst>
            <a:rect l="0" t="0" r="r" b="b"/>
            <a:pathLst>
              <a:path w="226" h="221">
                <a:moveTo>
                  <a:pt x="12" y="55"/>
                </a:moveTo>
                <a:cubicBezTo>
                  <a:pt x="12" y="74"/>
                  <a:pt x="19" y="87"/>
                  <a:pt x="31" y="95"/>
                </a:cubicBezTo>
                <a:cubicBezTo>
                  <a:pt x="41" y="102"/>
                  <a:pt x="53" y="103"/>
                  <a:pt x="59" y="103"/>
                </a:cubicBezTo>
                <a:cubicBezTo>
                  <a:pt x="61" y="103"/>
                  <a:pt x="62" y="103"/>
                  <a:pt x="63" y="103"/>
                </a:cubicBezTo>
                <a:cubicBezTo>
                  <a:pt x="63" y="103"/>
                  <a:pt x="61" y="115"/>
                  <a:pt x="70" y="128"/>
                </a:cubicBezTo>
                <a:cubicBezTo>
                  <a:pt x="70" y="128"/>
                  <a:pt x="70" y="128"/>
                  <a:pt x="70" y="128"/>
                </a:cubicBezTo>
                <a:cubicBezTo>
                  <a:pt x="53" y="128"/>
                  <a:pt x="0" y="131"/>
                  <a:pt x="0" y="175"/>
                </a:cubicBezTo>
                <a:cubicBezTo>
                  <a:pt x="0" y="219"/>
                  <a:pt x="49" y="221"/>
                  <a:pt x="59" y="221"/>
                </a:cubicBezTo>
                <a:cubicBezTo>
                  <a:pt x="60" y="221"/>
                  <a:pt x="60" y="221"/>
                  <a:pt x="60" y="221"/>
                </a:cubicBezTo>
                <a:cubicBezTo>
                  <a:pt x="60" y="221"/>
                  <a:pt x="61" y="221"/>
                  <a:pt x="62" y="221"/>
                </a:cubicBezTo>
                <a:cubicBezTo>
                  <a:pt x="68" y="221"/>
                  <a:pt x="84" y="221"/>
                  <a:pt x="99" y="213"/>
                </a:cubicBezTo>
                <a:cubicBezTo>
                  <a:pt x="119" y="204"/>
                  <a:pt x="129" y="187"/>
                  <a:pt x="129" y="164"/>
                </a:cubicBezTo>
                <a:cubicBezTo>
                  <a:pt x="129" y="142"/>
                  <a:pt x="114" y="129"/>
                  <a:pt x="103" y="119"/>
                </a:cubicBezTo>
                <a:cubicBezTo>
                  <a:pt x="96" y="113"/>
                  <a:pt x="90" y="108"/>
                  <a:pt x="90" y="103"/>
                </a:cubicBezTo>
                <a:cubicBezTo>
                  <a:pt x="90" y="98"/>
                  <a:pt x="94" y="95"/>
                  <a:pt x="100" y="90"/>
                </a:cubicBezTo>
                <a:cubicBezTo>
                  <a:pt x="108" y="82"/>
                  <a:pt x="117" y="71"/>
                  <a:pt x="117" y="50"/>
                </a:cubicBezTo>
                <a:cubicBezTo>
                  <a:pt x="117" y="32"/>
                  <a:pt x="114" y="19"/>
                  <a:pt x="100" y="12"/>
                </a:cubicBezTo>
                <a:cubicBezTo>
                  <a:pt x="101" y="11"/>
                  <a:pt x="107" y="10"/>
                  <a:pt x="109" y="10"/>
                </a:cubicBezTo>
                <a:cubicBezTo>
                  <a:pt x="117" y="9"/>
                  <a:pt x="129" y="8"/>
                  <a:pt x="129" y="1"/>
                </a:cubicBezTo>
                <a:cubicBezTo>
                  <a:pt x="129" y="0"/>
                  <a:pt x="129" y="0"/>
                  <a:pt x="129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70" y="0"/>
                  <a:pt x="12" y="2"/>
                  <a:pt x="12" y="55"/>
                </a:cubicBezTo>
                <a:close/>
                <a:moveTo>
                  <a:pt x="106" y="169"/>
                </a:moveTo>
                <a:cubicBezTo>
                  <a:pt x="107" y="186"/>
                  <a:pt x="92" y="199"/>
                  <a:pt x="69" y="201"/>
                </a:cubicBezTo>
                <a:cubicBezTo>
                  <a:pt x="46" y="203"/>
                  <a:pt x="27" y="192"/>
                  <a:pt x="26" y="175"/>
                </a:cubicBezTo>
                <a:cubicBezTo>
                  <a:pt x="25" y="166"/>
                  <a:pt x="29" y="158"/>
                  <a:pt x="36" y="151"/>
                </a:cubicBezTo>
                <a:cubicBezTo>
                  <a:pt x="44" y="144"/>
                  <a:pt x="54" y="140"/>
                  <a:pt x="65" y="139"/>
                </a:cubicBezTo>
                <a:cubicBezTo>
                  <a:pt x="66" y="139"/>
                  <a:pt x="68" y="139"/>
                  <a:pt x="69" y="139"/>
                </a:cubicBezTo>
                <a:cubicBezTo>
                  <a:pt x="90" y="139"/>
                  <a:pt x="105" y="152"/>
                  <a:pt x="106" y="169"/>
                </a:cubicBezTo>
                <a:close/>
                <a:moveTo>
                  <a:pt x="91" y="43"/>
                </a:moveTo>
                <a:cubicBezTo>
                  <a:pt x="96" y="63"/>
                  <a:pt x="88" y="84"/>
                  <a:pt x="74" y="88"/>
                </a:cubicBezTo>
                <a:cubicBezTo>
                  <a:pt x="73" y="88"/>
                  <a:pt x="71" y="88"/>
                  <a:pt x="69" y="88"/>
                </a:cubicBezTo>
                <a:cubicBezTo>
                  <a:pt x="57" y="88"/>
                  <a:pt x="44" y="76"/>
                  <a:pt x="40" y="58"/>
                </a:cubicBezTo>
                <a:cubicBezTo>
                  <a:pt x="37" y="48"/>
                  <a:pt x="37" y="40"/>
                  <a:pt x="40" y="32"/>
                </a:cubicBezTo>
                <a:cubicBezTo>
                  <a:pt x="43" y="24"/>
                  <a:pt x="48" y="18"/>
                  <a:pt x="55" y="16"/>
                </a:cubicBezTo>
                <a:cubicBezTo>
                  <a:pt x="57" y="16"/>
                  <a:pt x="58" y="16"/>
                  <a:pt x="60" y="16"/>
                </a:cubicBezTo>
                <a:cubicBezTo>
                  <a:pt x="75" y="16"/>
                  <a:pt x="85" y="22"/>
                  <a:pt x="91" y="43"/>
                </a:cubicBezTo>
                <a:close/>
                <a:moveTo>
                  <a:pt x="188" y="86"/>
                </a:moveTo>
                <a:cubicBezTo>
                  <a:pt x="188" y="49"/>
                  <a:pt x="188" y="49"/>
                  <a:pt x="188" y="49"/>
                </a:cubicBezTo>
                <a:cubicBezTo>
                  <a:pt x="164" y="49"/>
                  <a:pt x="164" y="49"/>
                  <a:pt x="164" y="49"/>
                </a:cubicBezTo>
                <a:cubicBezTo>
                  <a:pt x="164" y="86"/>
                  <a:pt x="164" y="86"/>
                  <a:pt x="164" y="86"/>
                </a:cubicBezTo>
                <a:cubicBezTo>
                  <a:pt x="127" y="86"/>
                  <a:pt x="127" y="86"/>
                  <a:pt x="127" y="86"/>
                </a:cubicBezTo>
                <a:cubicBezTo>
                  <a:pt x="127" y="110"/>
                  <a:pt x="127" y="110"/>
                  <a:pt x="127" y="110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48"/>
                  <a:pt x="164" y="148"/>
                  <a:pt x="164" y="148"/>
                </a:cubicBezTo>
                <a:cubicBezTo>
                  <a:pt x="188" y="148"/>
                  <a:pt x="188" y="148"/>
                  <a:pt x="188" y="148"/>
                </a:cubicBezTo>
                <a:cubicBezTo>
                  <a:pt x="188" y="110"/>
                  <a:pt x="188" y="110"/>
                  <a:pt x="188" y="110"/>
                </a:cubicBezTo>
                <a:cubicBezTo>
                  <a:pt x="226" y="110"/>
                  <a:pt x="226" y="110"/>
                  <a:pt x="226" y="110"/>
                </a:cubicBezTo>
                <a:cubicBezTo>
                  <a:pt x="226" y="86"/>
                  <a:pt x="226" y="86"/>
                  <a:pt x="226" y="86"/>
                </a:cubicBezTo>
                <a:lnTo>
                  <a:pt x="188" y="86"/>
                </a:lnTo>
                <a:close/>
                <a:moveTo>
                  <a:pt x="188" y="86"/>
                </a:moveTo>
                <a:cubicBezTo>
                  <a:pt x="188" y="86"/>
                  <a:pt x="188" y="86"/>
                  <a:pt x="188" y="86"/>
                </a:cubicBezTo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" name="Inhaltsplatzhalter 4"/>
          <p:cNvSpPr txBox="1"/>
          <p:nvPr/>
        </p:nvSpPr>
        <p:spPr>
          <a:xfrm>
            <a:off x="4796280" y="4796834"/>
            <a:ext cx="885242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2400" b="1" dirty="0" smtClean="0">
                <a:solidFill>
                  <a:srgbClr val="DE002E"/>
                </a:solidFill>
                <a:latin typeface="等线 Light" panose="02010600030101010101" charset="-122"/>
              </a:rPr>
              <a:t>40%</a:t>
            </a:r>
            <a:endParaRPr lang="en-US" sz="1800" dirty="0" smtClean="0">
              <a:solidFill>
                <a:srgbClr val="DE002E"/>
              </a:solidFill>
              <a:latin typeface="等线" panose="02010600030101010101" charset="-122"/>
            </a:endParaRPr>
          </a:p>
        </p:txBody>
      </p:sp>
      <p:sp>
        <p:nvSpPr>
          <p:cNvPr id="37" name="Inhaltsplatzhalter 4"/>
          <p:cNvSpPr txBox="1"/>
          <p:nvPr/>
        </p:nvSpPr>
        <p:spPr>
          <a:xfrm>
            <a:off x="4863639" y="3423813"/>
            <a:ext cx="885242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2400" b="1" dirty="0" smtClean="0">
                <a:solidFill>
                  <a:srgbClr val="0061A8"/>
                </a:solidFill>
                <a:latin typeface="等线 Light" panose="02010600030101010101" charset="-122"/>
              </a:rPr>
              <a:t>50%</a:t>
            </a:r>
            <a:endParaRPr lang="en-US" sz="1800" dirty="0" smtClean="0">
              <a:solidFill>
                <a:srgbClr val="0061A8"/>
              </a:solidFill>
              <a:latin typeface="等线" panose="02010600030101010101" charset="-122"/>
            </a:endParaRPr>
          </a:p>
        </p:txBody>
      </p:sp>
      <p:sp>
        <p:nvSpPr>
          <p:cNvPr id="38" name="Inhaltsplatzhalter 4"/>
          <p:cNvSpPr txBox="1"/>
          <p:nvPr/>
        </p:nvSpPr>
        <p:spPr>
          <a:xfrm>
            <a:off x="4936722" y="2058953"/>
            <a:ext cx="885242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2400" b="1" dirty="0" smtClean="0">
                <a:solidFill>
                  <a:srgbClr val="FD2D56"/>
                </a:solidFill>
                <a:latin typeface="等线 Light" panose="02010600030101010101" charset="-122"/>
              </a:rPr>
              <a:t>70%</a:t>
            </a:r>
            <a:endParaRPr lang="en-US" sz="1800" dirty="0" smtClean="0">
              <a:solidFill>
                <a:srgbClr val="FD2D56"/>
              </a:solidFill>
              <a:latin typeface="等线" panose="02010600030101010101" charset="-122"/>
            </a:endParaRPr>
          </a:p>
        </p:txBody>
      </p:sp>
      <p:sp>
        <p:nvSpPr>
          <p:cNvPr id="39" name="Inhaltsplatzhalter 4"/>
          <p:cNvSpPr txBox="1"/>
          <p:nvPr/>
        </p:nvSpPr>
        <p:spPr>
          <a:xfrm>
            <a:off x="6426644" y="2773966"/>
            <a:ext cx="885242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2400" b="1" dirty="0" smtClean="0">
                <a:solidFill>
                  <a:srgbClr val="DE002B"/>
                </a:solidFill>
                <a:latin typeface="等线 Light" panose="02010600030101010101" charset="-122"/>
              </a:rPr>
              <a:t>50%</a:t>
            </a:r>
            <a:endParaRPr lang="en-US" sz="1800" dirty="0" smtClean="0">
              <a:solidFill>
                <a:srgbClr val="DE002B"/>
              </a:solidFill>
              <a:latin typeface="等线" panose="02010600030101010101" charset="-122"/>
            </a:endParaRPr>
          </a:p>
        </p:txBody>
      </p:sp>
      <p:sp>
        <p:nvSpPr>
          <p:cNvPr id="40" name="Inhaltsplatzhalter 4"/>
          <p:cNvSpPr txBox="1"/>
          <p:nvPr/>
        </p:nvSpPr>
        <p:spPr>
          <a:xfrm>
            <a:off x="6514584" y="4107109"/>
            <a:ext cx="885242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2400" b="1" dirty="0" smtClean="0">
                <a:solidFill>
                  <a:srgbClr val="003D69"/>
                </a:solidFill>
                <a:latin typeface="等线 Light" panose="02010600030101010101" charset="-122"/>
              </a:rPr>
              <a:t>60%</a:t>
            </a:r>
            <a:endParaRPr lang="en-US" sz="1800" dirty="0" smtClean="0">
              <a:solidFill>
                <a:srgbClr val="003D69"/>
              </a:solidFill>
              <a:latin typeface="等线" panose="02010600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5" grpId="0" animBg="1"/>
      <p:bldP spid="8" grpId="0" animBg="1"/>
      <p:bldP spid="9" grpId="0" animBg="1"/>
      <p:bldP spid="25" grpId="0"/>
      <p:bldP spid="26" grpId="0"/>
      <p:bldP spid="27" grpId="0"/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34" grpId="0" animBg="1"/>
      <p:bldP spid="36" grpId="0"/>
      <p:bldP spid="37" grpId="0"/>
      <p:bldP spid="38" grpId="0"/>
      <p:bldP spid="39" grpId="0"/>
      <p:bldP spid="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25"/>
          <p:cNvSpPr>
            <a:spLocks noChangeArrowheads="1"/>
          </p:cNvSpPr>
          <p:nvPr/>
        </p:nvSpPr>
        <p:spPr bwMode="auto">
          <a:xfrm>
            <a:off x="1557621" y="3761081"/>
            <a:ext cx="336759" cy="463902"/>
          </a:xfrm>
          <a:custGeom>
            <a:avLst/>
            <a:gdLst>
              <a:gd name="T0" fmla="*/ 87680 w 346"/>
              <a:gd name="T1" fmla="*/ 0 h 479"/>
              <a:gd name="T2" fmla="*/ 87680 w 346"/>
              <a:gd name="T3" fmla="*/ 0 h 479"/>
              <a:gd name="T4" fmla="*/ 71942 w 346"/>
              <a:gd name="T5" fmla="*/ 0 h 479"/>
              <a:gd name="T6" fmla="*/ 71942 w 346"/>
              <a:gd name="T7" fmla="*/ 146752 h 479"/>
              <a:gd name="T8" fmla="*/ 35971 w 346"/>
              <a:gd name="T9" fmla="*/ 146752 h 479"/>
              <a:gd name="T10" fmla="*/ 4496 w 346"/>
              <a:gd name="T11" fmla="*/ 190152 h 479"/>
              <a:gd name="T12" fmla="*/ 55755 w 346"/>
              <a:gd name="T13" fmla="*/ 206259 h 479"/>
              <a:gd name="T14" fmla="*/ 87680 w 346"/>
              <a:gd name="T15" fmla="*/ 166439 h 479"/>
              <a:gd name="T16" fmla="*/ 87680 w 346"/>
              <a:gd name="T17" fmla="*/ 47426 h 479"/>
              <a:gd name="T18" fmla="*/ 115557 w 346"/>
              <a:gd name="T19" fmla="*/ 102906 h 479"/>
              <a:gd name="T20" fmla="*/ 123651 w 346"/>
              <a:gd name="T21" fmla="*/ 102906 h 479"/>
              <a:gd name="T22" fmla="*/ 87680 w 346"/>
              <a:gd name="T23" fmla="*/ 0 h 47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46" h="479">
                <a:moveTo>
                  <a:pt x="195" y="0"/>
                </a:moveTo>
                <a:lnTo>
                  <a:pt x="195" y="0"/>
                </a:lnTo>
                <a:cubicBezTo>
                  <a:pt x="160" y="0"/>
                  <a:pt x="160" y="0"/>
                  <a:pt x="160" y="0"/>
                </a:cubicBezTo>
                <a:cubicBezTo>
                  <a:pt x="160" y="328"/>
                  <a:pt x="160" y="328"/>
                  <a:pt x="160" y="328"/>
                </a:cubicBezTo>
                <a:cubicBezTo>
                  <a:pt x="133" y="319"/>
                  <a:pt x="107" y="319"/>
                  <a:pt x="80" y="328"/>
                </a:cubicBezTo>
                <a:cubicBezTo>
                  <a:pt x="26" y="346"/>
                  <a:pt x="0" y="390"/>
                  <a:pt x="10" y="425"/>
                </a:cubicBezTo>
                <a:cubicBezTo>
                  <a:pt x="26" y="461"/>
                  <a:pt x="71" y="478"/>
                  <a:pt x="124" y="461"/>
                </a:cubicBezTo>
                <a:cubicBezTo>
                  <a:pt x="169" y="443"/>
                  <a:pt x="195" y="408"/>
                  <a:pt x="195" y="372"/>
                </a:cubicBezTo>
                <a:cubicBezTo>
                  <a:pt x="195" y="106"/>
                  <a:pt x="195" y="106"/>
                  <a:pt x="195" y="106"/>
                </a:cubicBezTo>
                <a:cubicBezTo>
                  <a:pt x="266" y="124"/>
                  <a:pt x="266" y="212"/>
                  <a:pt x="257" y="230"/>
                </a:cubicBezTo>
                <a:cubicBezTo>
                  <a:pt x="257" y="239"/>
                  <a:pt x="266" y="248"/>
                  <a:pt x="275" y="230"/>
                </a:cubicBezTo>
                <a:cubicBezTo>
                  <a:pt x="345" y="115"/>
                  <a:pt x="195" y="62"/>
                  <a:pt x="195" y="0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17" name="Freeform 100"/>
          <p:cNvSpPr>
            <a:spLocks noChangeArrowheads="1"/>
          </p:cNvSpPr>
          <p:nvPr/>
        </p:nvSpPr>
        <p:spPr bwMode="auto">
          <a:xfrm>
            <a:off x="1487854" y="2423433"/>
            <a:ext cx="484519" cy="312703"/>
          </a:xfrm>
          <a:custGeom>
            <a:avLst/>
            <a:gdLst>
              <a:gd name="T0" fmla="*/ 171249 w 498"/>
              <a:gd name="T1" fmla="*/ 40178 h 320"/>
              <a:gd name="T2" fmla="*/ 171249 w 498"/>
              <a:gd name="T3" fmla="*/ 40178 h 320"/>
              <a:gd name="T4" fmla="*/ 159563 w 498"/>
              <a:gd name="T5" fmla="*/ 40178 h 320"/>
              <a:gd name="T6" fmla="*/ 103828 w 498"/>
              <a:gd name="T7" fmla="*/ 0 h 320"/>
              <a:gd name="T8" fmla="*/ 44048 w 498"/>
              <a:gd name="T9" fmla="*/ 60493 h 320"/>
              <a:gd name="T10" fmla="*/ 44048 w 498"/>
              <a:gd name="T11" fmla="*/ 67717 h 320"/>
              <a:gd name="T12" fmla="*/ 40003 w 498"/>
              <a:gd name="T13" fmla="*/ 67717 h 320"/>
              <a:gd name="T14" fmla="*/ 0 w 498"/>
              <a:gd name="T15" fmla="*/ 108347 h 320"/>
              <a:gd name="T16" fmla="*/ 40003 w 498"/>
              <a:gd name="T17" fmla="*/ 144011 h 320"/>
              <a:gd name="T18" fmla="*/ 171249 w 498"/>
              <a:gd name="T19" fmla="*/ 144011 h 320"/>
              <a:gd name="T20" fmla="*/ 223388 w 498"/>
              <a:gd name="T21" fmla="*/ 92095 h 320"/>
              <a:gd name="T22" fmla="*/ 171249 w 498"/>
              <a:gd name="T23" fmla="*/ 40178 h 320"/>
              <a:gd name="T24" fmla="*/ 127650 w 498"/>
              <a:gd name="T25" fmla="*/ 88032 h 320"/>
              <a:gd name="T26" fmla="*/ 127650 w 498"/>
              <a:gd name="T27" fmla="*/ 88032 h 320"/>
              <a:gd name="T28" fmla="*/ 95738 w 498"/>
              <a:gd name="T29" fmla="*/ 124147 h 320"/>
              <a:gd name="T30" fmla="*/ 87647 w 498"/>
              <a:gd name="T31" fmla="*/ 124147 h 320"/>
              <a:gd name="T32" fmla="*/ 87647 w 498"/>
              <a:gd name="T33" fmla="*/ 120084 h 320"/>
              <a:gd name="T34" fmla="*/ 87647 w 498"/>
              <a:gd name="T35" fmla="*/ 116021 h 320"/>
              <a:gd name="T36" fmla="*/ 99783 w 498"/>
              <a:gd name="T37" fmla="*/ 92095 h 320"/>
              <a:gd name="T38" fmla="*/ 91692 w 498"/>
              <a:gd name="T39" fmla="*/ 88032 h 320"/>
              <a:gd name="T40" fmla="*/ 91692 w 498"/>
              <a:gd name="T41" fmla="*/ 88032 h 320"/>
              <a:gd name="T42" fmla="*/ 83602 w 498"/>
              <a:gd name="T43" fmla="*/ 80357 h 320"/>
              <a:gd name="T44" fmla="*/ 87647 w 498"/>
              <a:gd name="T45" fmla="*/ 72231 h 320"/>
              <a:gd name="T46" fmla="*/ 115964 w 498"/>
              <a:gd name="T47" fmla="*/ 40178 h 320"/>
              <a:gd name="T48" fmla="*/ 123605 w 498"/>
              <a:gd name="T49" fmla="*/ 36116 h 320"/>
              <a:gd name="T50" fmla="*/ 127650 w 498"/>
              <a:gd name="T51" fmla="*/ 40178 h 320"/>
              <a:gd name="T52" fmla="*/ 123605 w 498"/>
              <a:gd name="T53" fmla="*/ 47853 h 320"/>
              <a:gd name="T54" fmla="*/ 111919 w 498"/>
              <a:gd name="T55" fmla="*/ 72231 h 320"/>
              <a:gd name="T56" fmla="*/ 123605 w 498"/>
              <a:gd name="T57" fmla="*/ 76294 h 320"/>
              <a:gd name="T58" fmla="*/ 123605 w 498"/>
              <a:gd name="T59" fmla="*/ 76294 h 320"/>
              <a:gd name="T60" fmla="*/ 131695 w 498"/>
              <a:gd name="T61" fmla="*/ 84420 h 320"/>
              <a:gd name="T62" fmla="*/ 127650 w 498"/>
              <a:gd name="T63" fmla="*/ 88032 h 32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98" h="320">
                <a:moveTo>
                  <a:pt x="381" y="89"/>
                </a:moveTo>
                <a:lnTo>
                  <a:pt x="381" y="89"/>
                </a:lnTo>
                <a:cubicBezTo>
                  <a:pt x="372" y="89"/>
                  <a:pt x="364" y="89"/>
                  <a:pt x="355" y="89"/>
                </a:cubicBezTo>
                <a:cubicBezTo>
                  <a:pt x="337" y="36"/>
                  <a:pt x="293" y="0"/>
                  <a:pt x="231" y="0"/>
                </a:cubicBezTo>
                <a:cubicBezTo>
                  <a:pt x="160" y="0"/>
                  <a:pt x="98" y="62"/>
                  <a:pt x="98" y="134"/>
                </a:cubicBezTo>
                <a:cubicBezTo>
                  <a:pt x="98" y="134"/>
                  <a:pt x="98" y="142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7"/>
                  <a:pt x="0" y="240"/>
                </a:cubicBezTo>
                <a:cubicBezTo>
                  <a:pt x="0" y="284"/>
                  <a:pt x="45" y="319"/>
                  <a:pt x="89" y="319"/>
                </a:cubicBezTo>
                <a:cubicBezTo>
                  <a:pt x="381" y="319"/>
                  <a:pt x="381" y="319"/>
                  <a:pt x="381" y="319"/>
                </a:cubicBezTo>
                <a:cubicBezTo>
                  <a:pt x="443" y="319"/>
                  <a:pt x="497" y="275"/>
                  <a:pt x="497" y="204"/>
                </a:cubicBezTo>
                <a:cubicBezTo>
                  <a:pt x="497" y="142"/>
                  <a:pt x="443" y="89"/>
                  <a:pt x="381" y="89"/>
                </a:cubicBezTo>
                <a:close/>
                <a:moveTo>
                  <a:pt x="284" y="195"/>
                </a:moveTo>
                <a:lnTo>
                  <a:pt x="284" y="195"/>
                </a:lnTo>
                <a:cubicBezTo>
                  <a:pt x="266" y="213"/>
                  <a:pt x="222" y="266"/>
                  <a:pt x="213" y="275"/>
                </a:cubicBezTo>
                <a:cubicBezTo>
                  <a:pt x="213" y="275"/>
                  <a:pt x="204" y="284"/>
                  <a:pt x="195" y="275"/>
                </a:cubicBezTo>
                <a:cubicBezTo>
                  <a:pt x="195" y="275"/>
                  <a:pt x="195" y="275"/>
                  <a:pt x="195" y="266"/>
                </a:cubicBezTo>
                <a:lnTo>
                  <a:pt x="195" y="257"/>
                </a:lnTo>
                <a:cubicBezTo>
                  <a:pt x="222" y="204"/>
                  <a:pt x="222" y="204"/>
                  <a:pt x="222" y="204"/>
                </a:cubicBezTo>
                <a:cubicBezTo>
                  <a:pt x="222" y="195"/>
                  <a:pt x="213" y="195"/>
                  <a:pt x="204" y="195"/>
                </a:cubicBezTo>
                <a:cubicBezTo>
                  <a:pt x="195" y="187"/>
                  <a:pt x="186" y="187"/>
                  <a:pt x="186" y="178"/>
                </a:cubicBezTo>
                <a:cubicBezTo>
                  <a:pt x="186" y="169"/>
                  <a:pt x="186" y="169"/>
                  <a:pt x="195" y="160"/>
                </a:cubicBezTo>
                <a:cubicBezTo>
                  <a:pt x="204" y="142"/>
                  <a:pt x="258" y="89"/>
                  <a:pt x="258" y="89"/>
                </a:cubicBezTo>
                <a:cubicBezTo>
                  <a:pt x="266" y="80"/>
                  <a:pt x="266" y="80"/>
                  <a:pt x="275" y="80"/>
                </a:cubicBezTo>
                <a:cubicBezTo>
                  <a:pt x="275" y="89"/>
                  <a:pt x="284" y="89"/>
                  <a:pt x="284" y="89"/>
                </a:cubicBezTo>
                <a:cubicBezTo>
                  <a:pt x="284" y="97"/>
                  <a:pt x="275" y="97"/>
                  <a:pt x="275" y="106"/>
                </a:cubicBezTo>
                <a:cubicBezTo>
                  <a:pt x="249" y="160"/>
                  <a:pt x="249" y="160"/>
                  <a:pt x="249" y="160"/>
                </a:cubicBezTo>
                <a:cubicBezTo>
                  <a:pt x="258" y="160"/>
                  <a:pt x="266" y="169"/>
                  <a:pt x="275" y="169"/>
                </a:cubicBezTo>
                <a:cubicBezTo>
                  <a:pt x="284" y="169"/>
                  <a:pt x="293" y="178"/>
                  <a:pt x="293" y="187"/>
                </a:cubicBezTo>
                <a:lnTo>
                  <a:pt x="284" y="1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18" name="Freeform 123"/>
          <p:cNvSpPr>
            <a:spLocks noChangeArrowheads="1"/>
          </p:cNvSpPr>
          <p:nvPr/>
        </p:nvSpPr>
        <p:spPr bwMode="auto">
          <a:xfrm>
            <a:off x="1512806" y="5112247"/>
            <a:ext cx="439848" cy="450156"/>
          </a:xfrm>
          <a:custGeom>
            <a:avLst/>
            <a:gdLst>
              <a:gd name="T0" fmla="*/ 123628 w 452"/>
              <a:gd name="T1" fmla="*/ 135490 h 462"/>
              <a:gd name="T2" fmla="*/ 123628 w 452"/>
              <a:gd name="T3" fmla="*/ 135490 h 462"/>
              <a:gd name="T4" fmla="*/ 195108 w 452"/>
              <a:gd name="T5" fmla="*/ 11703 h 462"/>
              <a:gd name="T6" fmla="*/ 195108 w 452"/>
              <a:gd name="T7" fmla="*/ 8102 h 462"/>
              <a:gd name="T8" fmla="*/ 191062 w 452"/>
              <a:gd name="T9" fmla="*/ 8102 h 462"/>
              <a:gd name="T10" fmla="*/ 71480 w 452"/>
              <a:gd name="T11" fmla="*/ 80124 h 462"/>
              <a:gd name="T12" fmla="*/ 4046 w 452"/>
              <a:gd name="T13" fmla="*/ 135490 h 462"/>
              <a:gd name="T14" fmla="*/ 15735 w 452"/>
              <a:gd name="T15" fmla="*/ 147644 h 462"/>
              <a:gd name="T16" fmla="*/ 39561 w 452"/>
              <a:gd name="T17" fmla="*/ 139542 h 462"/>
              <a:gd name="T18" fmla="*/ 67883 w 452"/>
              <a:gd name="T19" fmla="*/ 167450 h 462"/>
              <a:gd name="T20" fmla="*/ 59791 w 452"/>
              <a:gd name="T21" fmla="*/ 191307 h 462"/>
              <a:gd name="T22" fmla="*/ 67883 w 452"/>
              <a:gd name="T23" fmla="*/ 203461 h 462"/>
              <a:gd name="T24" fmla="*/ 123628 w 452"/>
              <a:gd name="T25" fmla="*/ 135490 h 462"/>
              <a:gd name="T26" fmla="*/ 135317 w 452"/>
              <a:gd name="T27" fmla="*/ 67520 h 462"/>
              <a:gd name="T28" fmla="*/ 135317 w 452"/>
              <a:gd name="T29" fmla="*/ 67520 h 462"/>
              <a:gd name="T30" fmla="*/ 135317 w 452"/>
              <a:gd name="T31" fmla="*/ 43663 h 462"/>
              <a:gd name="T32" fmla="*/ 159143 w 452"/>
              <a:gd name="T33" fmla="*/ 43663 h 462"/>
              <a:gd name="T34" fmla="*/ 159143 w 452"/>
              <a:gd name="T35" fmla="*/ 67520 h 462"/>
              <a:gd name="T36" fmla="*/ 135317 w 452"/>
              <a:gd name="T37" fmla="*/ 67520 h 46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314770" y="2579785"/>
            <a:ext cx="2715065" cy="0"/>
          </a:xfrm>
          <a:prstGeom prst="line">
            <a:avLst/>
          </a:prstGeom>
          <a:ln>
            <a:solidFill>
              <a:schemeClr val="bg2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314770" y="3954624"/>
            <a:ext cx="2715065" cy="0"/>
          </a:xfrm>
          <a:prstGeom prst="line">
            <a:avLst/>
          </a:prstGeom>
          <a:ln>
            <a:solidFill>
              <a:schemeClr val="bg2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314770" y="5329464"/>
            <a:ext cx="2715065" cy="0"/>
          </a:xfrm>
          <a:prstGeom prst="line">
            <a:avLst/>
          </a:prstGeom>
          <a:ln>
            <a:solidFill>
              <a:schemeClr val="bg2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36"/>
          <p:cNvSpPr>
            <a:spLocks noChangeArrowheads="1"/>
          </p:cNvSpPr>
          <p:nvPr/>
        </p:nvSpPr>
        <p:spPr bwMode="auto">
          <a:xfrm>
            <a:off x="10228216" y="3781699"/>
            <a:ext cx="467338" cy="422667"/>
          </a:xfrm>
          <a:custGeom>
            <a:avLst/>
            <a:gdLst>
              <a:gd name="T0" fmla="*/ 107500 w 480"/>
              <a:gd name="T1" fmla="*/ 146895 h 436"/>
              <a:gd name="T2" fmla="*/ 107500 w 480"/>
              <a:gd name="T3" fmla="*/ 146895 h 436"/>
              <a:gd name="T4" fmla="*/ 83661 w 480"/>
              <a:gd name="T5" fmla="*/ 171079 h 436"/>
              <a:gd name="T6" fmla="*/ 107500 w 480"/>
              <a:gd name="T7" fmla="*/ 194815 h 436"/>
              <a:gd name="T8" fmla="*/ 131339 w 480"/>
              <a:gd name="T9" fmla="*/ 171079 h 436"/>
              <a:gd name="T10" fmla="*/ 107500 w 480"/>
              <a:gd name="T11" fmla="*/ 146895 h 436"/>
              <a:gd name="T12" fmla="*/ 59822 w 480"/>
              <a:gd name="T13" fmla="*/ 123159 h 436"/>
              <a:gd name="T14" fmla="*/ 59822 w 480"/>
              <a:gd name="T15" fmla="*/ 123159 h 436"/>
              <a:gd name="T16" fmla="*/ 75565 w 480"/>
              <a:gd name="T17" fmla="*/ 139282 h 436"/>
              <a:gd name="T18" fmla="*/ 139435 w 480"/>
              <a:gd name="T19" fmla="*/ 139282 h 436"/>
              <a:gd name="T20" fmla="*/ 155178 w 480"/>
              <a:gd name="T21" fmla="*/ 123159 h 436"/>
              <a:gd name="T22" fmla="*/ 59822 w 480"/>
              <a:gd name="T23" fmla="*/ 123159 h 436"/>
              <a:gd name="T24" fmla="*/ 27887 w 480"/>
              <a:gd name="T25" fmla="*/ 91362 h 436"/>
              <a:gd name="T26" fmla="*/ 27887 w 480"/>
              <a:gd name="T27" fmla="*/ 91362 h 436"/>
              <a:gd name="T28" fmla="*/ 44080 w 480"/>
              <a:gd name="T29" fmla="*/ 107484 h 436"/>
              <a:gd name="T30" fmla="*/ 171371 w 480"/>
              <a:gd name="T31" fmla="*/ 107484 h 436"/>
              <a:gd name="T32" fmla="*/ 187563 w 480"/>
              <a:gd name="T33" fmla="*/ 91362 h 436"/>
              <a:gd name="T34" fmla="*/ 27887 w 480"/>
              <a:gd name="T35" fmla="*/ 91362 h 436"/>
              <a:gd name="T36" fmla="*/ 0 w 480"/>
              <a:gd name="T37" fmla="*/ 60012 h 436"/>
              <a:gd name="T38" fmla="*/ 0 w 480"/>
              <a:gd name="T39" fmla="*/ 60012 h 436"/>
              <a:gd name="T40" fmla="*/ 11695 w 480"/>
              <a:gd name="T41" fmla="*/ 75687 h 436"/>
              <a:gd name="T42" fmla="*/ 199258 w 480"/>
              <a:gd name="T43" fmla="*/ 75687 h 436"/>
              <a:gd name="T44" fmla="*/ 215450 w 480"/>
              <a:gd name="T45" fmla="*/ 60012 h 436"/>
              <a:gd name="T46" fmla="*/ 0 w 480"/>
              <a:gd name="T47" fmla="*/ 60012 h 4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480" h="436">
                <a:moveTo>
                  <a:pt x="239" y="328"/>
                </a:moveTo>
                <a:lnTo>
                  <a:pt x="239" y="328"/>
                </a:lnTo>
                <a:cubicBezTo>
                  <a:pt x="213" y="328"/>
                  <a:pt x="186" y="355"/>
                  <a:pt x="186" y="382"/>
                </a:cubicBezTo>
                <a:cubicBezTo>
                  <a:pt x="186" y="409"/>
                  <a:pt x="213" y="435"/>
                  <a:pt x="239" y="435"/>
                </a:cubicBezTo>
                <a:cubicBezTo>
                  <a:pt x="266" y="435"/>
                  <a:pt x="292" y="409"/>
                  <a:pt x="292" y="382"/>
                </a:cubicBezTo>
                <a:cubicBezTo>
                  <a:pt x="292" y="355"/>
                  <a:pt x="266" y="328"/>
                  <a:pt x="239" y="328"/>
                </a:cubicBezTo>
                <a:close/>
                <a:moveTo>
                  <a:pt x="133" y="275"/>
                </a:moveTo>
                <a:lnTo>
                  <a:pt x="133" y="275"/>
                </a:lnTo>
                <a:cubicBezTo>
                  <a:pt x="168" y="311"/>
                  <a:pt x="168" y="311"/>
                  <a:pt x="168" y="311"/>
                </a:cubicBezTo>
                <a:cubicBezTo>
                  <a:pt x="204" y="275"/>
                  <a:pt x="266" y="275"/>
                  <a:pt x="310" y="311"/>
                </a:cubicBezTo>
                <a:cubicBezTo>
                  <a:pt x="345" y="275"/>
                  <a:pt x="345" y="275"/>
                  <a:pt x="345" y="275"/>
                </a:cubicBezTo>
                <a:cubicBezTo>
                  <a:pt x="283" y="222"/>
                  <a:pt x="195" y="222"/>
                  <a:pt x="133" y="275"/>
                </a:cubicBezTo>
                <a:close/>
                <a:moveTo>
                  <a:pt x="62" y="204"/>
                </a:moveTo>
                <a:lnTo>
                  <a:pt x="62" y="204"/>
                </a:lnTo>
                <a:cubicBezTo>
                  <a:pt x="98" y="240"/>
                  <a:pt x="98" y="240"/>
                  <a:pt x="98" y="240"/>
                </a:cubicBezTo>
                <a:cubicBezTo>
                  <a:pt x="177" y="169"/>
                  <a:pt x="301" y="169"/>
                  <a:pt x="381" y="240"/>
                </a:cubicBezTo>
                <a:cubicBezTo>
                  <a:pt x="417" y="204"/>
                  <a:pt x="417" y="204"/>
                  <a:pt x="417" y="204"/>
                </a:cubicBezTo>
                <a:cubicBezTo>
                  <a:pt x="319" y="107"/>
                  <a:pt x="160" y="107"/>
                  <a:pt x="62" y="204"/>
                </a:cubicBezTo>
                <a:close/>
                <a:moveTo>
                  <a:pt x="0" y="134"/>
                </a:moveTo>
                <a:lnTo>
                  <a:pt x="0" y="134"/>
                </a:lnTo>
                <a:cubicBezTo>
                  <a:pt x="26" y="169"/>
                  <a:pt x="26" y="169"/>
                  <a:pt x="26" y="169"/>
                </a:cubicBezTo>
                <a:cubicBezTo>
                  <a:pt x="142" y="54"/>
                  <a:pt x="328" y="54"/>
                  <a:pt x="443" y="169"/>
                </a:cubicBezTo>
                <a:cubicBezTo>
                  <a:pt x="479" y="134"/>
                  <a:pt x="479" y="134"/>
                  <a:pt x="479" y="134"/>
                </a:cubicBezTo>
                <a:cubicBezTo>
                  <a:pt x="345" y="0"/>
                  <a:pt x="133" y="0"/>
                  <a:pt x="0" y="1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15" name="Freeform 65"/>
          <p:cNvSpPr>
            <a:spLocks noChangeArrowheads="1"/>
          </p:cNvSpPr>
          <p:nvPr/>
        </p:nvSpPr>
        <p:spPr bwMode="auto">
          <a:xfrm>
            <a:off x="10257424" y="2377042"/>
            <a:ext cx="408922" cy="405485"/>
          </a:xfrm>
          <a:custGeom>
            <a:avLst/>
            <a:gdLst>
              <a:gd name="T0" fmla="*/ 172604 w 417"/>
              <a:gd name="T1" fmla="*/ 91192 h 417"/>
              <a:gd name="T2" fmla="*/ 172604 w 417"/>
              <a:gd name="T3" fmla="*/ 91192 h 417"/>
              <a:gd name="T4" fmla="*/ 188460 w 417"/>
              <a:gd name="T5" fmla="*/ 63340 h 417"/>
              <a:gd name="T6" fmla="*/ 184836 w 417"/>
              <a:gd name="T7" fmla="*/ 47617 h 417"/>
              <a:gd name="T8" fmla="*/ 152671 w 417"/>
              <a:gd name="T9" fmla="*/ 35488 h 417"/>
              <a:gd name="T10" fmla="*/ 144516 w 417"/>
              <a:gd name="T11" fmla="*/ 7637 h 417"/>
              <a:gd name="T12" fmla="*/ 124583 w 417"/>
              <a:gd name="T13" fmla="*/ 0 h 417"/>
              <a:gd name="T14" fmla="*/ 96495 w 417"/>
              <a:gd name="T15" fmla="*/ 15723 h 417"/>
              <a:gd name="T16" fmla="*/ 68407 w 417"/>
              <a:gd name="T17" fmla="*/ 0 h 417"/>
              <a:gd name="T18" fmla="*/ 48474 w 417"/>
              <a:gd name="T19" fmla="*/ 7637 h 417"/>
              <a:gd name="T20" fmla="*/ 40320 w 417"/>
              <a:gd name="T21" fmla="*/ 35488 h 417"/>
              <a:gd name="T22" fmla="*/ 8155 w 417"/>
              <a:gd name="T23" fmla="*/ 47617 h 417"/>
              <a:gd name="T24" fmla="*/ 0 w 417"/>
              <a:gd name="T25" fmla="*/ 63340 h 417"/>
              <a:gd name="T26" fmla="*/ 19933 w 417"/>
              <a:gd name="T27" fmla="*/ 91192 h 417"/>
              <a:gd name="T28" fmla="*/ 0 w 417"/>
              <a:gd name="T29" fmla="*/ 123536 h 417"/>
              <a:gd name="T30" fmla="*/ 8155 w 417"/>
              <a:gd name="T31" fmla="*/ 139258 h 417"/>
              <a:gd name="T32" fmla="*/ 40320 w 417"/>
              <a:gd name="T33" fmla="*/ 147344 h 417"/>
              <a:gd name="T34" fmla="*/ 48474 w 417"/>
              <a:gd name="T35" fmla="*/ 178790 h 417"/>
              <a:gd name="T36" fmla="*/ 68407 w 417"/>
              <a:gd name="T37" fmla="*/ 186876 h 417"/>
              <a:gd name="T38" fmla="*/ 96495 w 417"/>
              <a:gd name="T39" fmla="*/ 167110 h 417"/>
              <a:gd name="T40" fmla="*/ 124583 w 417"/>
              <a:gd name="T41" fmla="*/ 186876 h 417"/>
              <a:gd name="T42" fmla="*/ 144516 w 417"/>
              <a:gd name="T43" fmla="*/ 178790 h 417"/>
              <a:gd name="T44" fmla="*/ 152671 w 417"/>
              <a:gd name="T45" fmla="*/ 147344 h 417"/>
              <a:gd name="T46" fmla="*/ 184836 w 417"/>
              <a:gd name="T47" fmla="*/ 139258 h 417"/>
              <a:gd name="T48" fmla="*/ 188460 w 417"/>
              <a:gd name="T49" fmla="*/ 119043 h 417"/>
              <a:gd name="T50" fmla="*/ 172604 w 417"/>
              <a:gd name="T51" fmla="*/ 91192 h 417"/>
              <a:gd name="T52" fmla="*/ 96495 w 417"/>
              <a:gd name="T53" fmla="*/ 131172 h 417"/>
              <a:gd name="T54" fmla="*/ 96495 w 417"/>
              <a:gd name="T55" fmla="*/ 131172 h 417"/>
              <a:gd name="T56" fmla="*/ 56629 w 417"/>
              <a:gd name="T57" fmla="*/ 91192 h 417"/>
              <a:gd name="T58" fmla="*/ 96495 w 417"/>
              <a:gd name="T59" fmla="*/ 51660 h 417"/>
              <a:gd name="T60" fmla="*/ 136362 w 417"/>
              <a:gd name="T61" fmla="*/ 91192 h 417"/>
              <a:gd name="T62" fmla="*/ 96495 w 417"/>
              <a:gd name="T63" fmla="*/ 131172 h 41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17" h="417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16" name="Freeform 87"/>
          <p:cNvSpPr>
            <a:spLocks noChangeArrowheads="1"/>
          </p:cNvSpPr>
          <p:nvPr/>
        </p:nvSpPr>
        <p:spPr bwMode="auto">
          <a:xfrm>
            <a:off x="10238525" y="5109540"/>
            <a:ext cx="446721" cy="439848"/>
          </a:xfrm>
          <a:custGeom>
            <a:avLst/>
            <a:gdLst>
              <a:gd name="T0" fmla="*/ 51370 w 462"/>
              <a:gd name="T1" fmla="*/ 67883 h 452"/>
              <a:gd name="T2" fmla="*/ 83086 w 462"/>
              <a:gd name="T3" fmla="*/ 43607 h 452"/>
              <a:gd name="T4" fmla="*/ 83086 w 462"/>
              <a:gd name="T5" fmla="*/ 31469 h 452"/>
              <a:gd name="T6" fmla="*/ 19655 w 462"/>
              <a:gd name="T7" fmla="*/ 39561 h 452"/>
              <a:gd name="T8" fmla="*/ 51370 w 462"/>
              <a:gd name="T9" fmla="*/ 67883 h 452"/>
              <a:gd name="T10" fmla="*/ 27695 w 462"/>
              <a:gd name="T11" fmla="*/ 87664 h 452"/>
              <a:gd name="T12" fmla="*/ 11614 w 462"/>
              <a:gd name="T13" fmla="*/ 55745 h 452"/>
              <a:gd name="T14" fmla="*/ 15634 w 462"/>
              <a:gd name="T15" fmla="*/ 151051 h 452"/>
              <a:gd name="T16" fmla="*/ 27695 w 462"/>
              <a:gd name="T17" fmla="*/ 87664 h 452"/>
              <a:gd name="T18" fmla="*/ 102741 w 462"/>
              <a:gd name="T19" fmla="*/ 15735 h 452"/>
              <a:gd name="T20" fmla="*/ 154558 w 462"/>
              <a:gd name="T21" fmla="*/ 11688 h 452"/>
              <a:gd name="T22" fmla="*/ 67452 w 462"/>
              <a:gd name="T23" fmla="*/ 3596 h 452"/>
              <a:gd name="T24" fmla="*/ 102741 w 462"/>
              <a:gd name="T25" fmla="*/ 15735 h 452"/>
              <a:gd name="T26" fmla="*/ 134456 w 462"/>
              <a:gd name="T27" fmla="*/ 119582 h 452"/>
              <a:gd name="T28" fmla="*/ 110781 w 462"/>
              <a:gd name="T29" fmla="*/ 59342 h 452"/>
              <a:gd name="T30" fmla="*/ 91127 w 462"/>
              <a:gd name="T31" fmla="*/ 55745 h 452"/>
              <a:gd name="T32" fmla="*/ 71472 w 462"/>
              <a:gd name="T33" fmla="*/ 87664 h 452"/>
              <a:gd name="T34" fmla="*/ 134456 w 462"/>
              <a:gd name="T35" fmla="*/ 119582 h 452"/>
              <a:gd name="T36" fmla="*/ 162152 w 462"/>
              <a:gd name="T37" fmla="*/ 147005 h 452"/>
              <a:gd name="T38" fmla="*/ 162152 w 462"/>
              <a:gd name="T39" fmla="*/ 182970 h 452"/>
              <a:gd name="T40" fmla="*/ 174213 w 462"/>
              <a:gd name="T41" fmla="*/ 135317 h 452"/>
              <a:gd name="T42" fmla="*/ 130436 w 462"/>
              <a:gd name="T43" fmla="*/ 135317 h 452"/>
              <a:gd name="T44" fmla="*/ 63431 w 462"/>
              <a:gd name="T45" fmla="*/ 107444 h 452"/>
              <a:gd name="T46" fmla="*/ 47797 w 462"/>
              <a:gd name="T47" fmla="*/ 107444 h 452"/>
              <a:gd name="T48" fmla="*/ 63431 w 462"/>
              <a:gd name="T49" fmla="*/ 195108 h 452"/>
              <a:gd name="T50" fmla="*/ 170192 w 462"/>
              <a:gd name="T51" fmla="*/ 23827 h 452"/>
              <a:gd name="T52" fmla="*/ 122842 w 462"/>
              <a:gd name="T53" fmla="*/ 35515 h 452"/>
              <a:gd name="T54" fmla="*/ 122842 w 462"/>
              <a:gd name="T55" fmla="*/ 47653 h 452"/>
              <a:gd name="T56" fmla="*/ 174213 w 462"/>
              <a:gd name="T57" fmla="*/ 119582 h 452"/>
              <a:gd name="T58" fmla="*/ 205928 w 462"/>
              <a:gd name="T59" fmla="*/ 99352 h 452"/>
              <a:gd name="T60" fmla="*/ 142497 w 462"/>
              <a:gd name="T61" fmla="*/ 147005 h 452"/>
              <a:gd name="T62" fmla="*/ 79066 w 462"/>
              <a:gd name="T63" fmla="*/ 199154 h 452"/>
              <a:gd name="T64" fmla="*/ 146517 w 462"/>
              <a:gd name="T65" fmla="*/ 195108 h 452"/>
              <a:gd name="T66" fmla="*/ 146517 w 462"/>
              <a:gd name="T67" fmla="*/ 151051 h 45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62" h="452">
                <a:moveTo>
                  <a:pt x="115" y="151"/>
                </a:moveTo>
                <a:lnTo>
                  <a:pt x="115" y="151"/>
                </a:lnTo>
                <a:lnTo>
                  <a:pt x="124" y="151"/>
                </a:lnTo>
                <a:cubicBezTo>
                  <a:pt x="142" y="132"/>
                  <a:pt x="160" y="115"/>
                  <a:pt x="186" y="97"/>
                </a:cubicBezTo>
                <a:lnTo>
                  <a:pt x="186" y="88"/>
                </a:lnTo>
                <a:cubicBezTo>
                  <a:pt x="186" y="79"/>
                  <a:pt x="186" y="79"/>
                  <a:pt x="186" y="70"/>
                </a:cubicBezTo>
                <a:cubicBezTo>
                  <a:pt x="160" y="53"/>
                  <a:pt x="133" y="44"/>
                  <a:pt x="107" y="26"/>
                </a:cubicBezTo>
                <a:cubicBezTo>
                  <a:pt x="89" y="44"/>
                  <a:pt x="62" y="62"/>
                  <a:pt x="44" y="88"/>
                </a:cubicBezTo>
                <a:cubicBezTo>
                  <a:pt x="62" y="115"/>
                  <a:pt x="71" y="132"/>
                  <a:pt x="89" y="151"/>
                </a:cubicBezTo>
                <a:cubicBezTo>
                  <a:pt x="98" y="151"/>
                  <a:pt x="107" y="151"/>
                  <a:pt x="115" y="151"/>
                </a:cubicBezTo>
                <a:close/>
                <a:moveTo>
                  <a:pt x="62" y="195"/>
                </a:moveTo>
                <a:lnTo>
                  <a:pt x="62" y="195"/>
                </a:lnTo>
                <a:cubicBezTo>
                  <a:pt x="62" y="186"/>
                  <a:pt x="62" y="186"/>
                  <a:pt x="71" y="177"/>
                </a:cubicBezTo>
                <a:cubicBezTo>
                  <a:pt x="54" y="160"/>
                  <a:pt x="35" y="141"/>
                  <a:pt x="26" y="124"/>
                </a:cubicBezTo>
                <a:cubicBezTo>
                  <a:pt x="9" y="151"/>
                  <a:pt x="0" y="186"/>
                  <a:pt x="0" y="221"/>
                </a:cubicBezTo>
                <a:cubicBezTo>
                  <a:pt x="0" y="266"/>
                  <a:pt x="9" y="310"/>
                  <a:pt x="35" y="336"/>
                </a:cubicBezTo>
                <a:cubicBezTo>
                  <a:pt x="44" y="301"/>
                  <a:pt x="54" y="257"/>
                  <a:pt x="71" y="221"/>
                </a:cubicBezTo>
                <a:cubicBezTo>
                  <a:pt x="71" y="221"/>
                  <a:pt x="62" y="204"/>
                  <a:pt x="62" y="195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39" y="35"/>
                  <a:pt x="257" y="44"/>
                  <a:pt x="266" y="53"/>
                </a:cubicBezTo>
                <a:cubicBezTo>
                  <a:pt x="292" y="35"/>
                  <a:pt x="319" y="35"/>
                  <a:pt x="346" y="26"/>
                </a:cubicBezTo>
                <a:cubicBezTo>
                  <a:pt x="310" y="8"/>
                  <a:pt x="275" y="0"/>
                  <a:pt x="230" y="0"/>
                </a:cubicBezTo>
                <a:cubicBezTo>
                  <a:pt x="204" y="0"/>
                  <a:pt x="177" y="0"/>
                  <a:pt x="151" y="8"/>
                </a:cubicBezTo>
                <a:cubicBezTo>
                  <a:pt x="168" y="17"/>
                  <a:pt x="186" y="35"/>
                  <a:pt x="204" y="44"/>
                </a:cubicBezTo>
                <a:cubicBezTo>
                  <a:pt x="213" y="44"/>
                  <a:pt x="221" y="35"/>
                  <a:pt x="230" y="35"/>
                </a:cubicBezTo>
                <a:close/>
                <a:moveTo>
                  <a:pt x="301" y="266"/>
                </a:moveTo>
                <a:lnTo>
                  <a:pt x="301" y="266"/>
                </a:lnTo>
                <a:cubicBezTo>
                  <a:pt x="310" y="257"/>
                  <a:pt x="310" y="257"/>
                  <a:pt x="319" y="248"/>
                </a:cubicBezTo>
                <a:cubicBezTo>
                  <a:pt x="301" y="204"/>
                  <a:pt x="275" y="168"/>
                  <a:pt x="248" y="132"/>
                </a:cubicBezTo>
                <a:cubicBezTo>
                  <a:pt x="248" y="132"/>
                  <a:pt x="239" y="132"/>
                  <a:pt x="230" y="132"/>
                </a:cubicBezTo>
                <a:cubicBezTo>
                  <a:pt x="221" y="132"/>
                  <a:pt x="213" y="132"/>
                  <a:pt x="204" y="124"/>
                </a:cubicBezTo>
                <a:cubicBezTo>
                  <a:pt x="186" y="141"/>
                  <a:pt x="168" y="151"/>
                  <a:pt x="151" y="168"/>
                </a:cubicBezTo>
                <a:cubicBezTo>
                  <a:pt x="160" y="177"/>
                  <a:pt x="160" y="186"/>
                  <a:pt x="160" y="195"/>
                </a:cubicBezTo>
                <a:cubicBezTo>
                  <a:pt x="160" y="204"/>
                  <a:pt x="160" y="204"/>
                  <a:pt x="160" y="213"/>
                </a:cubicBezTo>
                <a:cubicBezTo>
                  <a:pt x="204" y="239"/>
                  <a:pt x="248" y="257"/>
                  <a:pt x="301" y="266"/>
                </a:cubicBezTo>
                <a:close/>
                <a:moveTo>
                  <a:pt x="363" y="327"/>
                </a:moveTo>
                <a:lnTo>
                  <a:pt x="363" y="327"/>
                </a:lnTo>
                <a:cubicBezTo>
                  <a:pt x="363" y="336"/>
                  <a:pt x="363" y="354"/>
                  <a:pt x="363" y="363"/>
                </a:cubicBezTo>
                <a:cubicBezTo>
                  <a:pt x="363" y="372"/>
                  <a:pt x="363" y="389"/>
                  <a:pt x="363" y="407"/>
                </a:cubicBezTo>
                <a:cubicBezTo>
                  <a:pt x="399" y="380"/>
                  <a:pt x="434" y="336"/>
                  <a:pt x="443" y="292"/>
                </a:cubicBezTo>
                <a:cubicBezTo>
                  <a:pt x="426" y="301"/>
                  <a:pt x="408" y="301"/>
                  <a:pt x="390" y="301"/>
                </a:cubicBezTo>
                <a:cubicBezTo>
                  <a:pt x="390" y="319"/>
                  <a:pt x="381" y="327"/>
                  <a:pt x="363" y="327"/>
                </a:cubicBezTo>
                <a:close/>
                <a:moveTo>
                  <a:pt x="292" y="301"/>
                </a:moveTo>
                <a:lnTo>
                  <a:pt x="292" y="301"/>
                </a:lnTo>
                <a:cubicBezTo>
                  <a:pt x="239" y="292"/>
                  <a:pt x="186" y="266"/>
                  <a:pt x="142" y="239"/>
                </a:cubicBezTo>
                <a:cubicBezTo>
                  <a:pt x="133" y="239"/>
                  <a:pt x="124" y="248"/>
                  <a:pt x="115" y="248"/>
                </a:cubicBezTo>
                <a:cubicBezTo>
                  <a:pt x="107" y="248"/>
                  <a:pt x="107" y="248"/>
                  <a:pt x="107" y="239"/>
                </a:cubicBezTo>
                <a:cubicBezTo>
                  <a:pt x="79" y="283"/>
                  <a:pt x="71" y="327"/>
                  <a:pt x="62" y="380"/>
                </a:cubicBezTo>
                <a:cubicBezTo>
                  <a:pt x="89" y="398"/>
                  <a:pt x="115" y="425"/>
                  <a:pt x="142" y="434"/>
                </a:cubicBezTo>
                <a:cubicBezTo>
                  <a:pt x="177" y="380"/>
                  <a:pt x="230" y="327"/>
                  <a:pt x="292" y="301"/>
                </a:cubicBezTo>
                <a:close/>
                <a:moveTo>
                  <a:pt x="381" y="53"/>
                </a:moveTo>
                <a:lnTo>
                  <a:pt x="381" y="53"/>
                </a:lnTo>
                <a:cubicBezTo>
                  <a:pt x="346" y="62"/>
                  <a:pt x="310" y="70"/>
                  <a:pt x="275" y="79"/>
                </a:cubicBezTo>
                <a:lnTo>
                  <a:pt x="283" y="88"/>
                </a:lnTo>
                <a:cubicBezTo>
                  <a:pt x="283" y="97"/>
                  <a:pt x="275" y="97"/>
                  <a:pt x="275" y="106"/>
                </a:cubicBezTo>
                <a:cubicBezTo>
                  <a:pt x="310" y="141"/>
                  <a:pt x="328" y="186"/>
                  <a:pt x="346" y="239"/>
                </a:cubicBezTo>
                <a:cubicBezTo>
                  <a:pt x="363" y="239"/>
                  <a:pt x="381" y="248"/>
                  <a:pt x="390" y="266"/>
                </a:cubicBezTo>
                <a:cubicBezTo>
                  <a:pt x="417" y="266"/>
                  <a:pt x="434" y="266"/>
                  <a:pt x="452" y="257"/>
                </a:cubicBezTo>
                <a:cubicBezTo>
                  <a:pt x="461" y="248"/>
                  <a:pt x="461" y="230"/>
                  <a:pt x="461" y="221"/>
                </a:cubicBezTo>
                <a:cubicBezTo>
                  <a:pt x="461" y="160"/>
                  <a:pt x="426" y="97"/>
                  <a:pt x="381" y="53"/>
                </a:cubicBezTo>
                <a:close/>
                <a:moveTo>
                  <a:pt x="319" y="327"/>
                </a:moveTo>
                <a:lnTo>
                  <a:pt x="319" y="327"/>
                </a:lnTo>
                <a:cubicBezTo>
                  <a:pt x="257" y="354"/>
                  <a:pt x="213" y="389"/>
                  <a:pt x="177" y="443"/>
                </a:cubicBezTo>
                <a:cubicBezTo>
                  <a:pt x="195" y="451"/>
                  <a:pt x="213" y="451"/>
                  <a:pt x="230" y="451"/>
                </a:cubicBezTo>
                <a:cubicBezTo>
                  <a:pt x="266" y="451"/>
                  <a:pt x="292" y="443"/>
                  <a:pt x="328" y="434"/>
                </a:cubicBezTo>
                <a:cubicBezTo>
                  <a:pt x="328" y="407"/>
                  <a:pt x="337" y="380"/>
                  <a:pt x="337" y="363"/>
                </a:cubicBezTo>
                <a:cubicBezTo>
                  <a:pt x="337" y="354"/>
                  <a:pt x="337" y="345"/>
                  <a:pt x="328" y="336"/>
                </a:cubicBezTo>
                <a:cubicBezTo>
                  <a:pt x="328" y="327"/>
                  <a:pt x="319" y="327"/>
                  <a:pt x="319" y="32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772533" y="2594487"/>
            <a:ext cx="21798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>
                <a:solidFill>
                  <a:srgbClr val="778495"/>
                </a:solidFill>
                <a:sym typeface="+mn-lt"/>
              </a:rPr>
              <a:t>Lorem ipsum dolor sit amet, consectetur adipiscing elit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.</a:t>
            </a:r>
            <a:endParaRPr lang="en-US" sz="1200">
              <a:solidFill>
                <a:srgbClr val="000000"/>
              </a:solidFill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45440" y="2241231"/>
            <a:ext cx="18069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smtClean="0">
                <a:solidFill>
                  <a:srgbClr val="0061A8"/>
                </a:solidFill>
                <a:sym typeface="+mn-lt"/>
              </a:rPr>
              <a:t>Phone Option 2</a:t>
            </a:r>
            <a:endParaRPr lang="en-US" sz="1600" b="1">
              <a:solidFill>
                <a:srgbClr val="0061A8"/>
              </a:solidFill>
              <a:sym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72533" y="3969326"/>
            <a:ext cx="21798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>
                <a:solidFill>
                  <a:srgbClr val="778495"/>
                </a:solidFill>
                <a:sym typeface="+mn-lt"/>
              </a:rPr>
              <a:t>Lorem ipsum dolor sit amet, consectetur adipiscing elit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.</a:t>
            </a:r>
            <a:endParaRPr lang="en-US" sz="1200">
              <a:solidFill>
                <a:srgbClr val="000000"/>
              </a:solidFill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45439" y="3616070"/>
            <a:ext cx="18069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smtClean="0">
                <a:solidFill>
                  <a:srgbClr val="DE002B"/>
                </a:solidFill>
                <a:sym typeface="+mn-lt"/>
              </a:rPr>
              <a:t>Phone Option 4</a:t>
            </a:r>
            <a:endParaRPr lang="en-US" sz="1600" b="1">
              <a:solidFill>
                <a:srgbClr val="DE002B"/>
              </a:solidFill>
              <a:sym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772533" y="5344166"/>
            <a:ext cx="21798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>
                <a:solidFill>
                  <a:srgbClr val="778495"/>
                </a:solidFill>
                <a:sym typeface="+mn-lt"/>
              </a:rPr>
              <a:t>Lorem ipsum dolor sit amet, consectetur adipiscing elit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.</a:t>
            </a:r>
            <a:endParaRPr lang="en-US" sz="1200">
              <a:solidFill>
                <a:srgbClr val="000000"/>
              </a:solidFill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45440" y="4990910"/>
            <a:ext cx="18069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smtClean="0">
                <a:solidFill>
                  <a:srgbClr val="17527C"/>
                </a:solidFill>
                <a:sym typeface="+mn-lt"/>
              </a:rPr>
              <a:t>Phone Option 6</a:t>
            </a:r>
            <a:endParaRPr lang="en-US" sz="1600" b="1">
              <a:solidFill>
                <a:srgbClr val="17527C"/>
              </a:solidFill>
              <a:sym typeface="+mn-lt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2162165" y="2579785"/>
            <a:ext cx="2715065" cy="0"/>
          </a:xfrm>
          <a:prstGeom prst="line">
            <a:avLst/>
          </a:prstGeom>
          <a:ln>
            <a:solidFill>
              <a:schemeClr val="bg2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162165" y="3954624"/>
            <a:ext cx="2715065" cy="0"/>
          </a:xfrm>
          <a:prstGeom prst="line">
            <a:avLst/>
          </a:prstGeom>
          <a:ln>
            <a:solidFill>
              <a:schemeClr val="bg2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2162165" y="5329464"/>
            <a:ext cx="2715065" cy="0"/>
          </a:xfrm>
          <a:prstGeom prst="line">
            <a:avLst/>
          </a:prstGeom>
          <a:ln>
            <a:solidFill>
              <a:schemeClr val="bg2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 flipH="1">
            <a:off x="2239655" y="2594487"/>
            <a:ext cx="21798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778495"/>
                </a:solidFill>
                <a:sym typeface="+mn-lt"/>
              </a:rPr>
              <a:t>Lorem ipsum dolor sit amet, consectetur adipiscing elit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.</a:t>
            </a:r>
            <a:endParaRPr lang="en-US" sz="1200">
              <a:solidFill>
                <a:srgbClr val="000000"/>
              </a:solidFill>
              <a:sym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 flipH="1">
            <a:off x="2239655" y="2241231"/>
            <a:ext cx="18069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>
                <a:solidFill>
                  <a:srgbClr val="DE002E"/>
                </a:solidFill>
                <a:sym typeface="+mn-lt"/>
              </a:rPr>
              <a:t>Phone Option 1</a:t>
            </a:r>
            <a:endParaRPr lang="en-US" sz="1600" b="1">
              <a:solidFill>
                <a:srgbClr val="DE002E"/>
              </a:solidFill>
              <a:sym typeface="+mn-lt"/>
            </a:endParaRPr>
          </a:p>
        </p:txBody>
      </p:sp>
      <p:sp>
        <p:nvSpPr>
          <p:cNvPr id="35" name="Rectangle 34"/>
          <p:cNvSpPr/>
          <p:nvPr/>
        </p:nvSpPr>
        <p:spPr>
          <a:xfrm flipH="1">
            <a:off x="2239655" y="3969326"/>
            <a:ext cx="21798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778495"/>
                </a:solidFill>
                <a:sym typeface="+mn-lt"/>
              </a:rPr>
              <a:t>Lorem ipsum dolor sit amet, consectetur adipiscing elit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.</a:t>
            </a:r>
            <a:endParaRPr lang="en-US" sz="1200">
              <a:solidFill>
                <a:srgbClr val="000000"/>
              </a:solidFill>
              <a:sym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 flipH="1">
            <a:off x="2239655" y="3616070"/>
            <a:ext cx="18069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>
                <a:solidFill>
                  <a:srgbClr val="FD2D56"/>
                </a:solidFill>
                <a:sym typeface="+mn-lt"/>
              </a:rPr>
              <a:t>Phone Option 3</a:t>
            </a:r>
            <a:endParaRPr lang="en-US" sz="1600" b="1">
              <a:solidFill>
                <a:srgbClr val="FD2D56"/>
              </a:solidFill>
              <a:sym typeface="+mn-lt"/>
            </a:endParaRPr>
          </a:p>
        </p:txBody>
      </p:sp>
      <p:sp>
        <p:nvSpPr>
          <p:cNvPr id="37" name="Rectangle 36"/>
          <p:cNvSpPr/>
          <p:nvPr/>
        </p:nvSpPr>
        <p:spPr>
          <a:xfrm flipH="1">
            <a:off x="2239655" y="5344166"/>
            <a:ext cx="21798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778495"/>
                </a:solidFill>
                <a:sym typeface="+mn-lt"/>
              </a:rPr>
              <a:t>Lorem ipsum dolor sit amet, consectetur adipiscing elit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.</a:t>
            </a:r>
            <a:endParaRPr lang="en-US" sz="1200">
              <a:solidFill>
                <a:srgbClr val="000000"/>
              </a:solidFill>
              <a:sym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 flipH="1">
            <a:off x="2239655" y="4990910"/>
            <a:ext cx="18069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>
                <a:solidFill>
                  <a:srgbClr val="003D69"/>
                </a:solidFill>
                <a:sym typeface="+mn-lt"/>
              </a:rPr>
              <a:t>Phone Option 5</a:t>
            </a:r>
            <a:endParaRPr lang="en-US" sz="1600" b="1">
              <a:solidFill>
                <a:srgbClr val="003D69"/>
              </a:solidFill>
              <a:sym typeface="+mn-lt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241" y="1813816"/>
            <a:ext cx="2041578" cy="43413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  <p:bldP spid="14" grpId="0" animBg="1"/>
      <p:bldP spid="15" grpId="0" animBg="1"/>
      <p:bldP spid="16" grpId="0" animBg="1"/>
      <p:bldP spid="19" grpId="0"/>
      <p:bldP spid="20" grpId="0"/>
      <p:bldP spid="21" grpId="0"/>
      <p:bldP spid="22" grpId="0"/>
      <p:bldP spid="23" grpId="0"/>
      <p:bldP spid="24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29"/>
          <p:cNvSpPr>
            <a:spLocks noChangeArrowheads="1"/>
          </p:cNvSpPr>
          <p:nvPr/>
        </p:nvSpPr>
        <p:spPr bwMode="auto">
          <a:xfrm>
            <a:off x="4816025" y="2664913"/>
            <a:ext cx="450560" cy="464863"/>
          </a:xfrm>
          <a:custGeom>
            <a:avLst/>
            <a:gdLst>
              <a:gd name="T0" fmla="*/ 111726 w 444"/>
              <a:gd name="T1" fmla="*/ 150538 h 462"/>
              <a:gd name="T2" fmla="*/ 111726 w 444"/>
              <a:gd name="T3" fmla="*/ 150538 h 462"/>
              <a:gd name="T4" fmla="*/ 144162 w 444"/>
              <a:gd name="T5" fmla="*/ 114802 h 462"/>
              <a:gd name="T6" fmla="*/ 199574 w 444"/>
              <a:gd name="T7" fmla="*/ 31716 h 462"/>
              <a:gd name="T8" fmla="*/ 191916 w 444"/>
              <a:gd name="T9" fmla="*/ 23675 h 462"/>
              <a:gd name="T10" fmla="*/ 155875 w 444"/>
              <a:gd name="T11" fmla="*/ 23675 h 462"/>
              <a:gd name="T12" fmla="*/ 100013 w 444"/>
              <a:gd name="T13" fmla="*/ 0 h 462"/>
              <a:gd name="T14" fmla="*/ 44150 w 444"/>
              <a:gd name="T15" fmla="*/ 23675 h 462"/>
              <a:gd name="T16" fmla="*/ 8109 w 444"/>
              <a:gd name="T17" fmla="*/ 23675 h 462"/>
              <a:gd name="T18" fmla="*/ 0 w 444"/>
              <a:gd name="T19" fmla="*/ 31716 h 462"/>
              <a:gd name="T20" fmla="*/ 55863 w 444"/>
              <a:gd name="T21" fmla="*/ 114802 h 462"/>
              <a:gd name="T22" fmla="*/ 87849 w 444"/>
              <a:gd name="T23" fmla="*/ 150538 h 462"/>
              <a:gd name="T24" fmla="*/ 87849 w 444"/>
              <a:gd name="T25" fmla="*/ 166172 h 462"/>
              <a:gd name="T26" fmla="*/ 48204 w 444"/>
              <a:gd name="T27" fmla="*/ 185827 h 462"/>
              <a:gd name="T28" fmla="*/ 100013 w 444"/>
              <a:gd name="T29" fmla="*/ 205928 h 462"/>
              <a:gd name="T30" fmla="*/ 147766 w 444"/>
              <a:gd name="T31" fmla="*/ 185827 h 462"/>
              <a:gd name="T32" fmla="*/ 111726 w 444"/>
              <a:gd name="T33" fmla="*/ 166172 h 462"/>
              <a:gd name="T34" fmla="*/ 111726 w 444"/>
              <a:gd name="T35" fmla="*/ 150538 h 462"/>
              <a:gd name="T36" fmla="*/ 144162 w 444"/>
              <a:gd name="T37" fmla="*/ 94700 h 462"/>
              <a:gd name="T38" fmla="*/ 144162 w 444"/>
              <a:gd name="T39" fmla="*/ 94700 h 462"/>
              <a:gd name="T40" fmla="*/ 155875 w 444"/>
              <a:gd name="T41" fmla="*/ 39756 h 462"/>
              <a:gd name="T42" fmla="*/ 183807 w 444"/>
              <a:gd name="T43" fmla="*/ 39756 h 462"/>
              <a:gd name="T44" fmla="*/ 144162 w 444"/>
              <a:gd name="T45" fmla="*/ 94700 h 462"/>
              <a:gd name="T46" fmla="*/ 100013 w 444"/>
              <a:gd name="T47" fmla="*/ 16081 h 462"/>
              <a:gd name="T48" fmla="*/ 100013 w 444"/>
              <a:gd name="T49" fmla="*/ 16081 h 462"/>
              <a:gd name="T50" fmla="*/ 144162 w 444"/>
              <a:gd name="T51" fmla="*/ 31716 h 462"/>
              <a:gd name="T52" fmla="*/ 100013 w 444"/>
              <a:gd name="T53" fmla="*/ 51370 h 462"/>
              <a:gd name="T54" fmla="*/ 55863 w 444"/>
              <a:gd name="T55" fmla="*/ 31716 h 462"/>
              <a:gd name="T56" fmla="*/ 100013 w 444"/>
              <a:gd name="T57" fmla="*/ 16081 h 462"/>
              <a:gd name="T58" fmla="*/ 16218 w 444"/>
              <a:gd name="T59" fmla="*/ 39756 h 462"/>
              <a:gd name="T60" fmla="*/ 16218 w 444"/>
              <a:gd name="T61" fmla="*/ 39756 h 462"/>
              <a:gd name="T62" fmla="*/ 44150 w 444"/>
              <a:gd name="T63" fmla="*/ 39756 h 462"/>
              <a:gd name="T64" fmla="*/ 55863 w 444"/>
              <a:gd name="T65" fmla="*/ 94700 h 462"/>
              <a:gd name="T66" fmla="*/ 16218 w 444"/>
              <a:gd name="T67" fmla="*/ 39756 h 46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13" name="Freeform 35"/>
          <p:cNvSpPr>
            <a:spLocks noChangeArrowheads="1"/>
          </p:cNvSpPr>
          <p:nvPr/>
        </p:nvSpPr>
        <p:spPr bwMode="auto">
          <a:xfrm>
            <a:off x="4860723" y="5557081"/>
            <a:ext cx="361165" cy="421953"/>
          </a:xfrm>
          <a:custGeom>
            <a:avLst/>
            <a:gdLst>
              <a:gd name="T0" fmla="*/ 144078 w 355"/>
              <a:gd name="T1" fmla="*/ 63340 h 417"/>
              <a:gd name="T2" fmla="*/ 144078 w 355"/>
              <a:gd name="T3" fmla="*/ 63340 h 417"/>
              <a:gd name="T4" fmla="*/ 123754 w 355"/>
              <a:gd name="T5" fmla="*/ 63340 h 417"/>
              <a:gd name="T6" fmla="*/ 123754 w 355"/>
              <a:gd name="T7" fmla="*/ 47617 h 417"/>
              <a:gd name="T8" fmla="*/ 79492 w 355"/>
              <a:gd name="T9" fmla="*/ 0 h 417"/>
              <a:gd name="T10" fmla="*/ 35681 w 355"/>
              <a:gd name="T11" fmla="*/ 47617 h 417"/>
              <a:gd name="T12" fmla="*/ 35681 w 355"/>
              <a:gd name="T13" fmla="*/ 63340 h 417"/>
              <a:gd name="T14" fmla="*/ 11291 w 355"/>
              <a:gd name="T15" fmla="*/ 63340 h 417"/>
              <a:gd name="T16" fmla="*/ 0 w 355"/>
              <a:gd name="T17" fmla="*/ 79512 h 417"/>
              <a:gd name="T18" fmla="*/ 0 w 355"/>
              <a:gd name="T19" fmla="*/ 167110 h 417"/>
              <a:gd name="T20" fmla="*/ 11291 w 355"/>
              <a:gd name="T21" fmla="*/ 178790 h 417"/>
              <a:gd name="T22" fmla="*/ 23938 w 355"/>
              <a:gd name="T23" fmla="*/ 182833 h 417"/>
              <a:gd name="T24" fmla="*/ 47876 w 355"/>
              <a:gd name="T25" fmla="*/ 186876 h 417"/>
              <a:gd name="T26" fmla="*/ 111559 w 355"/>
              <a:gd name="T27" fmla="*/ 186876 h 417"/>
              <a:gd name="T28" fmla="*/ 135497 w 355"/>
              <a:gd name="T29" fmla="*/ 182833 h 417"/>
              <a:gd name="T30" fmla="*/ 147692 w 355"/>
              <a:gd name="T31" fmla="*/ 178790 h 417"/>
              <a:gd name="T32" fmla="*/ 159886 w 355"/>
              <a:gd name="T33" fmla="*/ 167110 h 417"/>
              <a:gd name="T34" fmla="*/ 159886 w 355"/>
              <a:gd name="T35" fmla="*/ 79512 h 417"/>
              <a:gd name="T36" fmla="*/ 144078 w 355"/>
              <a:gd name="T37" fmla="*/ 63340 h 417"/>
              <a:gd name="T38" fmla="*/ 55554 w 355"/>
              <a:gd name="T39" fmla="*/ 43574 h 417"/>
              <a:gd name="T40" fmla="*/ 55554 w 355"/>
              <a:gd name="T41" fmla="*/ 43574 h 417"/>
              <a:gd name="T42" fmla="*/ 79492 w 355"/>
              <a:gd name="T43" fmla="*/ 19766 h 417"/>
              <a:gd name="T44" fmla="*/ 103429 w 355"/>
              <a:gd name="T45" fmla="*/ 43574 h 417"/>
              <a:gd name="T46" fmla="*/ 103429 w 355"/>
              <a:gd name="T47" fmla="*/ 63340 h 417"/>
              <a:gd name="T48" fmla="*/ 55554 w 355"/>
              <a:gd name="T49" fmla="*/ 63340 h 417"/>
              <a:gd name="T50" fmla="*/ 55554 w 355"/>
              <a:gd name="T51" fmla="*/ 43574 h 41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55" h="417">
                <a:moveTo>
                  <a:pt x="319" y="141"/>
                </a:moveTo>
                <a:lnTo>
                  <a:pt x="319" y="141"/>
                </a:lnTo>
                <a:cubicBezTo>
                  <a:pt x="274" y="141"/>
                  <a:pt x="274" y="141"/>
                  <a:pt x="274" y="141"/>
                </a:cubicBezTo>
                <a:cubicBezTo>
                  <a:pt x="274" y="106"/>
                  <a:pt x="274" y="106"/>
                  <a:pt x="274" y="106"/>
                </a:cubicBezTo>
                <a:cubicBezTo>
                  <a:pt x="274" y="35"/>
                  <a:pt x="238" y="0"/>
                  <a:pt x="176" y="0"/>
                </a:cubicBezTo>
                <a:cubicBezTo>
                  <a:pt x="106" y="0"/>
                  <a:pt x="79" y="35"/>
                  <a:pt x="79" y="106"/>
                </a:cubicBezTo>
                <a:cubicBezTo>
                  <a:pt x="79" y="141"/>
                  <a:pt x="79" y="141"/>
                  <a:pt x="79" y="141"/>
                </a:cubicBezTo>
                <a:cubicBezTo>
                  <a:pt x="25" y="141"/>
                  <a:pt x="25" y="141"/>
                  <a:pt x="25" y="141"/>
                </a:cubicBezTo>
                <a:cubicBezTo>
                  <a:pt x="17" y="141"/>
                  <a:pt x="0" y="159"/>
                  <a:pt x="0" y="17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381"/>
                  <a:pt x="17" y="398"/>
                  <a:pt x="25" y="398"/>
                </a:cubicBezTo>
                <a:cubicBezTo>
                  <a:pt x="53" y="407"/>
                  <a:pt x="53" y="407"/>
                  <a:pt x="53" y="407"/>
                </a:cubicBezTo>
                <a:cubicBezTo>
                  <a:pt x="70" y="416"/>
                  <a:pt x="88" y="416"/>
                  <a:pt x="106" y="416"/>
                </a:cubicBezTo>
                <a:cubicBezTo>
                  <a:pt x="247" y="416"/>
                  <a:pt x="247" y="416"/>
                  <a:pt x="247" y="416"/>
                </a:cubicBezTo>
                <a:cubicBezTo>
                  <a:pt x="265" y="416"/>
                  <a:pt x="283" y="416"/>
                  <a:pt x="300" y="407"/>
                </a:cubicBezTo>
                <a:cubicBezTo>
                  <a:pt x="327" y="398"/>
                  <a:pt x="327" y="398"/>
                  <a:pt x="327" y="398"/>
                </a:cubicBezTo>
                <a:cubicBezTo>
                  <a:pt x="336" y="398"/>
                  <a:pt x="354" y="381"/>
                  <a:pt x="354" y="372"/>
                </a:cubicBezTo>
                <a:cubicBezTo>
                  <a:pt x="354" y="177"/>
                  <a:pt x="354" y="177"/>
                  <a:pt x="354" y="177"/>
                </a:cubicBezTo>
                <a:cubicBezTo>
                  <a:pt x="354" y="159"/>
                  <a:pt x="336" y="141"/>
                  <a:pt x="319" y="141"/>
                </a:cubicBezTo>
                <a:close/>
                <a:moveTo>
                  <a:pt x="123" y="97"/>
                </a:moveTo>
                <a:lnTo>
                  <a:pt x="123" y="97"/>
                </a:lnTo>
                <a:cubicBezTo>
                  <a:pt x="123" y="62"/>
                  <a:pt x="150" y="44"/>
                  <a:pt x="176" y="44"/>
                </a:cubicBezTo>
                <a:cubicBezTo>
                  <a:pt x="203" y="44"/>
                  <a:pt x="229" y="62"/>
                  <a:pt x="229" y="97"/>
                </a:cubicBezTo>
                <a:cubicBezTo>
                  <a:pt x="229" y="141"/>
                  <a:pt x="229" y="141"/>
                  <a:pt x="229" y="141"/>
                </a:cubicBezTo>
                <a:cubicBezTo>
                  <a:pt x="123" y="141"/>
                  <a:pt x="123" y="141"/>
                  <a:pt x="123" y="141"/>
                </a:cubicBezTo>
                <a:lnTo>
                  <a:pt x="123" y="9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14" name="Freeform 36"/>
          <p:cNvSpPr>
            <a:spLocks noChangeArrowheads="1"/>
          </p:cNvSpPr>
          <p:nvPr/>
        </p:nvSpPr>
        <p:spPr bwMode="auto">
          <a:xfrm>
            <a:off x="4798146" y="4173875"/>
            <a:ext cx="486318" cy="439833"/>
          </a:xfrm>
          <a:custGeom>
            <a:avLst/>
            <a:gdLst>
              <a:gd name="T0" fmla="*/ 107500 w 480"/>
              <a:gd name="T1" fmla="*/ 146895 h 436"/>
              <a:gd name="T2" fmla="*/ 107500 w 480"/>
              <a:gd name="T3" fmla="*/ 146895 h 436"/>
              <a:gd name="T4" fmla="*/ 83661 w 480"/>
              <a:gd name="T5" fmla="*/ 171079 h 436"/>
              <a:gd name="T6" fmla="*/ 107500 w 480"/>
              <a:gd name="T7" fmla="*/ 194815 h 436"/>
              <a:gd name="T8" fmla="*/ 131339 w 480"/>
              <a:gd name="T9" fmla="*/ 171079 h 436"/>
              <a:gd name="T10" fmla="*/ 107500 w 480"/>
              <a:gd name="T11" fmla="*/ 146895 h 436"/>
              <a:gd name="T12" fmla="*/ 59822 w 480"/>
              <a:gd name="T13" fmla="*/ 123159 h 436"/>
              <a:gd name="T14" fmla="*/ 59822 w 480"/>
              <a:gd name="T15" fmla="*/ 123159 h 436"/>
              <a:gd name="T16" fmla="*/ 75565 w 480"/>
              <a:gd name="T17" fmla="*/ 139282 h 436"/>
              <a:gd name="T18" fmla="*/ 139435 w 480"/>
              <a:gd name="T19" fmla="*/ 139282 h 436"/>
              <a:gd name="T20" fmla="*/ 155178 w 480"/>
              <a:gd name="T21" fmla="*/ 123159 h 436"/>
              <a:gd name="T22" fmla="*/ 59822 w 480"/>
              <a:gd name="T23" fmla="*/ 123159 h 436"/>
              <a:gd name="T24" fmla="*/ 27887 w 480"/>
              <a:gd name="T25" fmla="*/ 91362 h 436"/>
              <a:gd name="T26" fmla="*/ 27887 w 480"/>
              <a:gd name="T27" fmla="*/ 91362 h 436"/>
              <a:gd name="T28" fmla="*/ 44080 w 480"/>
              <a:gd name="T29" fmla="*/ 107484 h 436"/>
              <a:gd name="T30" fmla="*/ 171371 w 480"/>
              <a:gd name="T31" fmla="*/ 107484 h 436"/>
              <a:gd name="T32" fmla="*/ 187563 w 480"/>
              <a:gd name="T33" fmla="*/ 91362 h 436"/>
              <a:gd name="T34" fmla="*/ 27887 w 480"/>
              <a:gd name="T35" fmla="*/ 91362 h 436"/>
              <a:gd name="T36" fmla="*/ 0 w 480"/>
              <a:gd name="T37" fmla="*/ 60012 h 436"/>
              <a:gd name="T38" fmla="*/ 0 w 480"/>
              <a:gd name="T39" fmla="*/ 60012 h 436"/>
              <a:gd name="T40" fmla="*/ 11695 w 480"/>
              <a:gd name="T41" fmla="*/ 75687 h 436"/>
              <a:gd name="T42" fmla="*/ 199258 w 480"/>
              <a:gd name="T43" fmla="*/ 75687 h 436"/>
              <a:gd name="T44" fmla="*/ 215450 w 480"/>
              <a:gd name="T45" fmla="*/ 60012 h 436"/>
              <a:gd name="T46" fmla="*/ 0 w 480"/>
              <a:gd name="T47" fmla="*/ 60012 h 4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480" h="436">
                <a:moveTo>
                  <a:pt x="239" y="328"/>
                </a:moveTo>
                <a:lnTo>
                  <a:pt x="239" y="328"/>
                </a:lnTo>
                <a:cubicBezTo>
                  <a:pt x="213" y="328"/>
                  <a:pt x="186" y="355"/>
                  <a:pt x="186" y="382"/>
                </a:cubicBezTo>
                <a:cubicBezTo>
                  <a:pt x="186" y="409"/>
                  <a:pt x="213" y="435"/>
                  <a:pt x="239" y="435"/>
                </a:cubicBezTo>
                <a:cubicBezTo>
                  <a:pt x="266" y="435"/>
                  <a:pt x="292" y="409"/>
                  <a:pt x="292" y="382"/>
                </a:cubicBezTo>
                <a:cubicBezTo>
                  <a:pt x="292" y="355"/>
                  <a:pt x="266" y="328"/>
                  <a:pt x="239" y="328"/>
                </a:cubicBezTo>
                <a:close/>
                <a:moveTo>
                  <a:pt x="133" y="275"/>
                </a:moveTo>
                <a:lnTo>
                  <a:pt x="133" y="275"/>
                </a:lnTo>
                <a:cubicBezTo>
                  <a:pt x="168" y="311"/>
                  <a:pt x="168" y="311"/>
                  <a:pt x="168" y="311"/>
                </a:cubicBezTo>
                <a:cubicBezTo>
                  <a:pt x="204" y="275"/>
                  <a:pt x="266" y="275"/>
                  <a:pt x="310" y="311"/>
                </a:cubicBezTo>
                <a:cubicBezTo>
                  <a:pt x="345" y="275"/>
                  <a:pt x="345" y="275"/>
                  <a:pt x="345" y="275"/>
                </a:cubicBezTo>
                <a:cubicBezTo>
                  <a:pt x="283" y="222"/>
                  <a:pt x="195" y="222"/>
                  <a:pt x="133" y="275"/>
                </a:cubicBezTo>
                <a:close/>
                <a:moveTo>
                  <a:pt x="62" y="204"/>
                </a:moveTo>
                <a:lnTo>
                  <a:pt x="62" y="204"/>
                </a:lnTo>
                <a:cubicBezTo>
                  <a:pt x="98" y="240"/>
                  <a:pt x="98" y="240"/>
                  <a:pt x="98" y="240"/>
                </a:cubicBezTo>
                <a:cubicBezTo>
                  <a:pt x="177" y="169"/>
                  <a:pt x="301" y="169"/>
                  <a:pt x="381" y="240"/>
                </a:cubicBezTo>
                <a:cubicBezTo>
                  <a:pt x="417" y="204"/>
                  <a:pt x="417" y="204"/>
                  <a:pt x="417" y="204"/>
                </a:cubicBezTo>
                <a:cubicBezTo>
                  <a:pt x="319" y="107"/>
                  <a:pt x="160" y="107"/>
                  <a:pt x="62" y="204"/>
                </a:cubicBezTo>
                <a:close/>
                <a:moveTo>
                  <a:pt x="0" y="134"/>
                </a:moveTo>
                <a:lnTo>
                  <a:pt x="0" y="134"/>
                </a:lnTo>
                <a:cubicBezTo>
                  <a:pt x="26" y="169"/>
                  <a:pt x="26" y="169"/>
                  <a:pt x="26" y="169"/>
                </a:cubicBezTo>
                <a:cubicBezTo>
                  <a:pt x="142" y="54"/>
                  <a:pt x="328" y="54"/>
                  <a:pt x="443" y="169"/>
                </a:cubicBezTo>
                <a:cubicBezTo>
                  <a:pt x="479" y="134"/>
                  <a:pt x="479" y="134"/>
                  <a:pt x="479" y="134"/>
                </a:cubicBezTo>
                <a:cubicBezTo>
                  <a:pt x="345" y="0"/>
                  <a:pt x="133" y="0"/>
                  <a:pt x="0" y="1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16" name="Freeform 100"/>
          <p:cNvSpPr>
            <a:spLocks noChangeArrowheads="1"/>
          </p:cNvSpPr>
          <p:nvPr/>
        </p:nvSpPr>
        <p:spPr bwMode="auto">
          <a:xfrm>
            <a:off x="1208102" y="5605356"/>
            <a:ext cx="504198" cy="325404"/>
          </a:xfrm>
          <a:custGeom>
            <a:avLst/>
            <a:gdLst>
              <a:gd name="T0" fmla="*/ 171249 w 498"/>
              <a:gd name="T1" fmla="*/ 40178 h 320"/>
              <a:gd name="T2" fmla="*/ 171249 w 498"/>
              <a:gd name="T3" fmla="*/ 40178 h 320"/>
              <a:gd name="T4" fmla="*/ 159563 w 498"/>
              <a:gd name="T5" fmla="*/ 40178 h 320"/>
              <a:gd name="T6" fmla="*/ 103828 w 498"/>
              <a:gd name="T7" fmla="*/ 0 h 320"/>
              <a:gd name="T8" fmla="*/ 44048 w 498"/>
              <a:gd name="T9" fmla="*/ 60493 h 320"/>
              <a:gd name="T10" fmla="*/ 44048 w 498"/>
              <a:gd name="T11" fmla="*/ 67717 h 320"/>
              <a:gd name="T12" fmla="*/ 40003 w 498"/>
              <a:gd name="T13" fmla="*/ 67717 h 320"/>
              <a:gd name="T14" fmla="*/ 0 w 498"/>
              <a:gd name="T15" fmla="*/ 108347 h 320"/>
              <a:gd name="T16" fmla="*/ 40003 w 498"/>
              <a:gd name="T17" fmla="*/ 144011 h 320"/>
              <a:gd name="T18" fmla="*/ 171249 w 498"/>
              <a:gd name="T19" fmla="*/ 144011 h 320"/>
              <a:gd name="T20" fmla="*/ 223388 w 498"/>
              <a:gd name="T21" fmla="*/ 92095 h 320"/>
              <a:gd name="T22" fmla="*/ 171249 w 498"/>
              <a:gd name="T23" fmla="*/ 40178 h 320"/>
              <a:gd name="T24" fmla="*/ 127650 w 498"/>
              <a:gd name="T25" fmla="*/ 88032 h 320"/>
              <a:gd name="T26" fmla="*/ 127650 w 498"/>
              <a:gd name="T27" fmla="*/ 88032 h 320"/>
              <a:gd name="T28" fmla="*/ 95738 w 498"/>
              <a:gd name="T29" fmla="*/ 124147 h 320"/>
              <a:gd name="T30" fmla="*/ 87647 w 498"/>
              <a:gd name="T31" fmla="*/ 124147 h 320"/>
              <a:gd name="T32" fmla="*/ 87647 w 498"/>
              <a:gd name="T33" fmla="*/ 120084 h 320"/>
              <a:gd name="T34" fmla="*/ 87647 w 498"/>
              <a:gd name="T35" fmla="*/ 116021 h 320"/>
              <a:gd name="T36" fmla="*/ 99783 w 498"/>
              <a:gd name="T37" fmla="*/ 92095 h 320"/>
              <a:gd name="T38" fmla="*/ 91692 w 498"/>
              <a:gd name="T39" fmla="*/ 88032 h 320"/>
              <a:gd name="T40" fmla="*/ 91692 w 498"/>
              <a:gd name="T41" fmla="*/ 88032 h 320"/>
              <a:gd name="T42" fmla="*/ 83602 w 498"/>
              <a:gd name="T43" fmla="*/ 80357 h 320"/>
              <a:gd name="T44" fmla="*/ 87647 w 498"/>
              <a:gd name="T45" fmla="*/ 72231 h 320"/>
              <a:gd name="T46" fmla="*/ 115964 w 498"/>
              <a:gd name="T47" fmla="*/ 40178 h 320"/>
              <a:gd name="T48" fmla="*/ 123605 w 498"/>
              <a:gd name="T49" fmla="*/ 36116 h 320"/>
              <a:gd name="T50" fmla="*/ 127650 w 498"/>
              <a:gd name="T51" fmla="*/ 40178 h 320"/>
              <a:gd name="T52" fmla="*/ 123605 w 498"/>
              <a:gd name="T53" fmla="*/ 47853 h 320"/>
              <a:gd name="T54" fmla="*/ 111919 w 498"/>
              <a:gd name="T55" fmla="*/ 72231 h 320"/>
              <a:gd name="T56" fmla="*/ 123605 w 498"/>
              <a:gd name="T57" fmla="*/ 76294 h 320"/>
              <a:gd name="T58" fmla="*/ 123605 w 498"/>
              <a:gd name="T59" fmla="*/ 76294 h 320"/>
              <a:gd name="T60" fmla="*/ 131695 w 498"/>
              <a:gd name="T61" fmla="*/ 84420 h 320"/>
              <a:gd name="T62" fmla="*/ 127650 w 498"/>
              <a:gd name="T63" fmla="*/ 88032 h 32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98" h="320">
                <a:moveTo>
                  <a:pt x="381" y="89"/>
                </a:moveTo>
                <a:lnTo>
                  <a:pt x="381" y="89"/>
                </a:lnTo>
                <a:cubicBezTo>
                  <a:pt x="372" y="89"/>
                  <a:pt x="364" y="89"/>
                  <a:pt x="355" y="89"/>
                </a:cubicBezTo>
                <a:cubicBezTo>
                  <a:pt x="337" y="36"/>
                  <a:pt x="293" y="0"/>
                  <a:pt x="231" y="0"/>
                </a:cubicBezTo>
                <a:cubicBezTo>
                  <a:pt x="160" y="0"/>
                  <a:pt x="98" y="62"/>
                  <a:pt x="98" y="134"/>
                </a:cubicBezTo>
                <a:cubicBezTo>
                  <a:pt x="98" y="134"/>
                  <a:pt x="98" y="142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7"/>
                  <a:pt x="0" y="240"/>
                </a:cubicBezTo>
                <a:cubicBezTo>
                  <a:pt x="0" y="284"/>
                  <a:pt x="45" y="319"/>
                  <a:pt x="89" y="319"/>
                </a:cubicBezTo>
                <a:cubicBezTo>
                  <a:pt x="381" y="319"/>
                  <a:pt x="381" y="319"/>
                  <a:pt x="381" y="319"/>
                </a:cubicBezTo>
                <a:cubicBezTo>
                  <a:pt x="443" y="319"/>
                  <a:pt x="497" y="275"/>
                  <a:pt x="497" y="204"/>
                </a:cubicBezTo>
                <a:cubicBezTo>
                  <a:pt x="497" y="142"/>
                  <a:pt x="443" y="89"/>
                  <a:pt x="381" y="89"/>
                </a:cubicBezTo>
                <a:close/>
                <a:moveTo>
                  <a:pt x="284" y="195"/>
                </a:moveTo>
                <a:lnTo>
                  <a:pt x="284" y="195"/>
                </a:lnTo>
                <a:cubicBezTo>
                  <a:pt x="266" y="213"/>
                  <a:pt x="222" y="266"/>
                  <a:pt x="213" y="275"/>
                </a:cubicBezTo>
                <a:cubicBezTo>
                  <a:pt x="213" y="275"/>
                  <a:pt x="204" y="284"/>
                  <a:pt x="195" y="275"/>
                </a:cubicBezTo>
                <a:cubicBezTo>
                  <a:pt x="195" y="275"/>
                  <a:pt x="195" y="275"/>
                  <a:pt x="195" y="266"/>
                </a:cubicBezTo>
                <a:lnTo>
                  <a:pt x="195" y="257"/>
                </a:lnTo>
                <a:cubicBezTo>
                  <a:pt x="222" y="204"/>
                  <a:pt x="222" y="204"/>
                  <a:pt x="222" y="204"/>
                </a:cubicBezTo>
                <a:cubicBezTo>
                  <a:pt x="222" y="195"/>
                  <a:pt x="213" y="195"/>
                  <a:pt x="204" y="195"/>
                </a:cubicBezTo>
                <a:cubicBezTo>
                  <a:pt x="195" y="187"/>
                  <a:pt x="186" y="187"/>
                  <a:pt x="186" y="178"/>
                </a:cubicBezTo>
                <a:cubicBezTo>
                  <a:pt x="186" y="169"/>
                  <a:pt x="186" y="169"/>
                  <a:pt x="195" y="160"/>
                </a:cubicBezTo>
                <a:cubicBezTo>
                  <a:pt x="204" y="142"/>
                  <a:pt x="258" y="89"/>
                  <a:pt x="258" y="89"/>
                </a:cubicBezTo>
                <a:cubicBezTo>
                  <a:pt x="266" y="80"/>
                  <a:pt x="266" y="80"/>
                  <a:pt x="275" y="80"/>
                </a:cubicBezTo>
                <a:cubicBezTo>
                  <a:pt x="275" y="89"/>
                  <a:pt x="284" y="89"/>
                  <a:pt x="284" y="89"/>
                </a:cubicBezTo>
                <a:cubicBezTo>
                  <a:pt x="284" y="97"/>
                  <a:pt x="275" y="97"/>
                  <a:pt x="275" y="106"/>
                </a:cubicBezTo>
                <a:cubicBezTo>
                  <a:pt x="249" y="160"/>
                  <a:pt x="249" y="160"/>
                  <a:pt x="249" y="160"/>
                </a:cubicBezTo>
                <a:cubicBezTo>
                  <a:pt x="258" y="160"/>
                  <a:pt x="266" y="169"/>
                  <a:pt x="275" y="169"/>
                </a:cubicBezTo>
                <a:cubicBezTo>
                  <a:pt x="284" y="169"/>
                  <a:pt x="293" y="178"/>
                  <a:pt x="293" y="187"/>
                </a:cubicBezTo>
                <a:lnTo>
                  <a:pt x="284" y="1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17" name="Freeform 123"/>
          <p:cNvSpPr>
            <a:spLocks noChangeArrowheads="1"/>
          </p:cNvSpPr>
          <p:nvPr/>
        </p:nvSpPr>
        <p:spPr bwMode="auto">
          <a:xfrm>
            <a:off x="1231345" y="4195133"/>
            <a:ext cx="457712" cy="468438"/>
          </a:xfrm>
          <a:custGeom>
            <a:avLst/>
            <a:gdLst>
              <a:gd name="T0" fmla="*/ 123628 w 452"/>
              <a:gd name="T1" fmla="*/ 135490 h 462"/>
              <a:gd name="T2" fmla="*/ 123628 w 452"/>
              <a:gd name="T3" fmla="*/ 135490 h 462"/>
              <a:gd name="T4" fmla="*/ 195108 w 452"/>
              <a:gd name="T5" fmla="*/ 11703 h 462"/>
              <a:gd name="T6" fmla="*/ 195108 w 452"/>
              <a:gd name="T7" fmla="*/ 8102 h 462"/>
              <a:gd name="T8" fmla="*/ 191062 w 452"/>
              <a:gd name="T9" fmla="*/ 8102 h 462"/>
              <a:gd name="T10" fmla="*/ 71480 w 452"/>
              <a:gd name="T11" fmla="*/ 80124 h 462"/>
              <a:gd name="T12" fmla="*/ 4046 w 452"/>
              <a:gd name="T13" fmla="*/ 135490 h 462"/>
              <a:gd name="T14" fmla="*/ 15735 w 452"/>
              <a:gd name="T15" fmla="*/ 147644 h 462"/>
              <a:gd name="T16" fmla="*/ 39561 w 452"/>
              <a:gd name="T17" fmla="*/ 139542 h 462"/>
              <a:gd name="T18" fmla="*/ 67883 w 452"/>
              <a:gd name="T19" fmla="*/ 167450 h 462"/>
              <a:gd name="T20" fmla="*/ 59791 w 452"/>
              <a:gd name="T21" fmla="*/ 191307 h 462"/>
              <a:gd name="T22" fmla="*/ 67883 w 452"/>
              <a:gd name="T23" fmla="*/ 203461 h 462"/>
              <a:gd name="T24" fmla="*/ 123628 w 452"/>
              <a:gd name="T25" fmla="*/ 135490 h 462"/>
              <a:gd name="T26" fmla="*/ 135317 w 452"/>
              <a:gd name="T27" fmla="*/ 67520 h 462"/>
              <a:gd name="T28" fmla="*/ 135317 w 452"/>
              <a:gd name="T29" fmla="*/ 67520 h 462"/>
              <a:gd name="T30" fmla="*/ 135317 w 452"/>
              <a:gd name="T31" fmla="*/ 43663 h 462"/>
              <a:gd name="T32" fmla="*/ 159143 w 452"/>
              <a:gd name="T33" fmla="*/ 43663 h 462"/>
              <a:gd name="T34" fmla="*/ 159143 w 452"/>
              <a:gd name="T35" fmla="*/ 67520 h 462"/>
              <a:gd name="T36" fmla="*/ 135317 w 452"/>
              <a:gd name="T37" fmla="*/ 67520 h 46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68393" y="5707324"/>
            <a:ext cx="21798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778495"/>
                </a:solidFill>
                <a:sym typeface="+mn-lt"/>
              </a:rPr>
              <a:t>Lorem ipsum dolor sit amet, consectetur 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adipiscing elit.</a:t>
            </a:r>
            <a:endParaRPr lang="en-US" sz="1200">
              <a:solidFill>
                <a:srgbClr val="000000"/>
              </a:solidFill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8393" y="5429504"/>
            <a:ext cx="18069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>
                <a:solidFill>
                  <a:srgbClr val="003D69"/>
                </a:solidFill>
                <a:sym typeface="+mn-lt"/>
              </a:rPr>
              <a:t>Phone Option </a:t>
            </a:r>
            <a:r>
              <a:rPr lang="en-US" sz="1600" b="1">
                <a:solidFill>
                  <a:srgbClr val="003D69"/>
                </a:solidFill>
                <a:sym typeface="+mn-lt"/>
              </a:rPr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368393" y="4348707"/>
            <a:ext cx="21798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778495"/>
                </a:solidFill>
                <a:sym typeface="+mn-lt"/>
              </a:rPr>
              <a:t>Lorem ipsum dolor sit amet, consectetur 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adipiscing elit.</a:t>
            </a:r>
            <a:endParaRPr lang="en-US" sz="1200">
              <a:solidFill>
                <a:srgbClr val="000000"/>
              </a:solidFill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68393" y="4070887"/>
            <a:ext cx="18069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>
                <a:solidFill>
                  <a:srgbClr val="FD2D56"/>
                </a:solidFill>
                <a:sym typeface="+mn-lt"/>
              </a:rPr>
              <a:t>Phone Option </a:t>
            </a:r>
            <a:r>
              <a:rPr lang="en-US" sz="1600" b="1">
                <a:solidFill>
                  <a:srgbClr val="FD2D56"/>
                </a:solidFill>
                <a:sym typeface="+mn-lt"/>
              </a:rPr>
              <a:t>3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368393" y="2846813"/>
            <a:ext cx="21798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778495"/>
                </a:solidFill>
                <a:sym typeface="+mn-lt"/>
              </a:rPr>
              <a:t>Lorem ipsum dolor sit amet, consectetur 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adipiscing elit.</a:t>
            </a:r>
            <a:endParaRPr lang="en-US" sz="1200">
              <a:solidFill>
                <a:srgbClr val="000000"/>
              </a:solidFill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68393" y="2568993"/>
            <a:ext cx="18069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>
                <a:solidFill>
                  <a:srgbClr val="DE002E"/>
                </a:solidFill>
                <a:sym typeface="+mn-lt"/>
              </a:rPr>
              <a:t>Phone Option 1</a:t>
            </a:r>
            <a:endParaRPr lang="en-US" sz="1600" b="1">
              <a:solidFill>
                <a:srgbClr val="DE002E"/>
              </a:solidFill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78772" y="5707324"/>
            <a:ext cx="21798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778495"/>
                </a:solidFill>
                <a:sym typeface="+mn-lt"/>
              </a:rPr>
              <a:t>Lorem ipsum dolor sit amet, consectetur 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adipiscing elit.</a:t>
            </a:r>
            <a:endParaRPr lang="en-US" sz="1200">
              <a:solidFill>
                <a:srgbClr val="000000"/>
              </a:solidFill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78772" y="5429504"/>
            <a:ext cx="18069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>
                <a:solidFill>
                  <a:srgbClr val="DE002B"/>
                </a:solidFill>
                <a:sym typeface="+mn-lt"/>
              </a:rPr>
              <a:t>Phone Option 4</a:t>
            </a:r>
            <a:endParaRPr lang="en-US" sz="1600" b="1">
              <a:solidFill>
                <a:srgbClr val="DE002B"/>
              </a:solidFill>
              <a:sym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778772" y="4348707"/>
            <a:ext cx="21798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778495"/>
                </a:solidFill>
                <a:sym typeface="+mn-lt"/>
              </a:rPr>
              <a:t>Lorem ipsum dolor sit amet, consectetur 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adipiscing elit.</a:t>
            </a:r>
            <a:endParaRPr lang="en-US" sz="1200">
              <a:solidFill>
                <a:srgbClr val="000000"/>
              </a:solidFill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78772" y="4070887"/>
            <a:ext cx="18069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>
                <a:solidFill>
                  <a:srgbClr val="0061A8"/>
                </a:solidFill>
                <a:sym typeface="+mn-lt"/>
              </a:rPr>
              <a:t>Phone Option 2</a:t>
            </a:r>
            <a:endParaRPr lang="en-US" sz="1600" b="1">
              <a:solidFill>
                <a:srgbClr val="0061A8"/>
              </a:solidFill>
              <a:sym typeface="+mn-lt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258" y="818602"/>
            <a:ext cx="3005542" cy="58714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7" grpId="0" animBg="1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39"/>
          <p:cNvSpPr>
            <a:spLocks noChangeArrowheads="1"/>
          </p:cNvSpPr>
          <p:nvPr/>
        </p:nvSpPr>
        <p:spPr bwMode="auto">
          <a:xfrm>
            <a:off x="5103427" y="4446814"/>
            <a:ext cx="542212" cy="542212"/>
          </a:xfrm>
          <a:custGeom>
            <a:avLst/>
            <a:gdLst>
              <a:gd name="T0" fmla="*/ 179752 w 444"/>
              <a:gd name="T1" fmla="*/ 23877 h 444"/>
              <a:gd name="T2" fmla="*/ 179752 w 444"/>
              <a:gd name="T3" fmla="*/ 23877 h 444"/>
              <a:gd name="T4" fmla="*/ 167589 w 444"/>
              <a:gd name="T5" fmla="*/ 23877 h 444"/>
              <a:gd name="T6" fmla="*/ 167589 w 444"/>
              <a:gd name="T7" fmla="*/ 44150 h 444"/>
              <a:gd name="T8" fmla="*/ 131998 w 444"/>
              <a:gd name="T9" fmla="*/ 44150 h 444"/>
              <a:gd name="T10" fmla="*/ 131998 w 444"/>
              <a:gd name="T11" fmla="*/ 23877 h 444"/>
              <a:gd name="T12" fmla="*/ 68027 w 444"/>
              <a:gd name="T13" fmla="*/ 23877 h 444"/>
              <a:gd name="T14" fmla="*/ 68027 w 444"/>
              <a:gd name="T15" fmla="*/ 44150 h 444"/>
              <a:gd name="T16" fmla="*/ 31986 w 444"/>
              <a:gd name="T17" fmla="*/ 44150 h 444"/>
              <a:gd name="T18" fmla="*/ 31986 w 444"/>
              <a:gd name="T19" fmla="*/ 23877 h 444"/>
              <a:gd name="T20" fmla="*/ 20273 w 444"/>
              <a:gd name="T21" fmla="*/ 23877 h 444"/>
              <a:gd name="T22" fmla="*/ 0 w 444"/>
              <a:gd name="T23" fmla="*/ 44150 h 444"/>
              <a:gd name="T24" fmla="*/ 0 w 444"/>
              <a:gd name="T25" fmla="*/ 179752 h 444"/>
              <a:gd name="T26" fmla="*/ 20273 w 444"/>
              <a:gd name="T27" fmla="*/ 199574 h 444"/>
              <a:gd name="T28" fmla="*/ 179752 w 444"/>
              <a:gd name="T29" fmla="*/ 199574 h 444"/>
              <a:gd name="T30" fmla="*/ 199574 w 444"/>
              <a:gd name="T31" fmla="*/ 179752 h 444"/>
              <a:gd name="T32" fmla="*/ 199574 w 444"/>
              <a:gd name="T33" fmla="*/ 44150 h 444"/>
              <a:gd name="T34" fmla="*/ 179752 w 444"/>
              <a:gd name="T35" fmla="*/ 23877 h 444"/>
              <a:gd name="T36" fmla="*/ 179752 w 444"/>
              <a:gd name="T37" fmla="*/ 179752 h 444"/>
              <a:gd name="T38" fmla="*/ 179752 w 444"/>
              <a:gd name="T39" fmla="*/ 179752 h 444"/>
              <a:gd name="T40" fmla="*/ 20273 w 444"/>
              <a:gd name="T41" fmla="*/ 179752 h 444"/>
              <a:gd name="T42" fmla="*/ 20273 w 444"/>
              <a:gd name="T43" fmla="*/ 88299 h 444"/>
              <a:gd name="T44" fmla="*/ 179752 w 444"/>
              <a:gd name="T45" fmla="*/ 88299 h 444"/>
              <a:gd name="T46" fmla="*/ 179752 w 444"/>
              <a:gd name="T47" fmla="*/ 179752 h 444"/>
              <a:gd name="T48" fmla="*/ 55863 w 444"/>
              <a:gd name="T49" fmla="*/ 0 h 444"/>
              <a:gd name="T50" fmla="*/ 55863 w 444"/>
              <a:gd name="T51" fmla="*/ 0 h 444"/>
              <a:gd name="T52" fmla="*/ 40095 w 444"/>
              <a:gd name="T53" fmla="*/ 0 h 444"/>
              <a:gd name="T54" fmla="*/ 40095 w 444"/>
              <a:gd name="T55" fmla="*/ 40095 h 444"/>
              <a:gd name="T56" fmla="*/ 55863 w 444"/>
              <a:gd name="T57" fmla="*/ 40095 h 444"/>
              <a:gd name="T58" fmla="*/ 55863 w 444"/>
              <a:gd name="T59" fmla="*/ 0 h 444"/>
              <a:gd name="T60" fmla="*/ 159479 w 444"/>
              <a:gd name="T61" fmla="*/ 0 h 444"/>
              <a:gd name="T62" fmla="*/ 159479 w 444"/>
              <a:gd name="T63" fmla="*/ 0 h 444"/>
              <a:gd name="T64" fmla="*/ 143712 w 444"/>
              <a:gd name="T65" fmla="*/ 0 h 444"/>
              <a:gd name="T66" fmla="*/ 143712 w 444"/>
              <a:gd name="T67" fmla="*/ 40095 h 444"/>
              <a:gd name="T68" fmla="*/ 159479 w 444"/>
              <a:gd name="T69" fmla="*/ 40095 h 444"/>
              <a:gd name="T70" fmla="*/ 159479 w 444"/>
              <a:gd name="T71" fmla="*/ 0 h 44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444" h="444">
                <a:moveTo>
                  <a:pt x="399" y="53"/>
                </a:moveTo>
                <a:lnTo>
                  <a:pt x="399" y="53"/>
                </a:lnTo>
                <a:cubicBezTo>
                  <a:pt x="372" y="53"/>
                  <a:pt x="372" y="53"/>
                  <a:pt x="372" y="53"/>
                </a:cubicBezTo>
                <a:cubicBezTo>
                  <a:pt x="372" y="98"/>
                  <a:pt x="372" y="98"/>
                  <a:pt x="372" y="98"/>
                </a:cubicBezTo>
                <a:cubicBezTo>
                  <a:pt x="293" y="98"/>
                  <a:pt x="293" y="98"/>
                  <a:pt x="293" y="98"/>
                </a:cubicBezTo>
                <a:cubicBezTo>
                  <a:pt x="293" y="53"/>
                  <a:pt x="293" y="53"/>
                  <a:pt x="293" y="53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1" y="98"/>
                  <a:pt x="151" y="98"/>
                  <a:pt x="151" y="98"/>
                </a:cubicBezTo>
                <a:cubicBezTo>
                  <a:pt x="71" y="98"/>
                  <a:pt x="71" y="98"/>
                  <a:pt x="71" y="98"/>
                </a:cubicBezTo>
                <a:cubicBezTo>
                  <a:pt x="71" y="53"/>
                  <a:pt x="71" y="53"/>
                  <a:pt x="71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18" y="53"/>
                  <a:pt x="0" y="71"/>
                  <a:pt x="0" y="98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8" y="443"/>
                  <a:pt x="45" y="443"/>
                </a:cubicBezTo>
                <a:cubicBezTo>
                  <a:pt x="399" y="443"/>
                  <a:pt x="399" y="443"/>
                  <a:pt x="399" y="443"/>
                </a:cubicBezTo>
                <a:cubicBezTo>
                  <a:pt x="425" y="443"/>
                  <a:pt x="443" y="425"/>
                  <a:pt x="443" y="399"/>
                </a:cubicBezTo>
                <a:cubicBezTo>
                  <a:pt x="443" y="98"/>
                  <a:pt x="443" y="98"/>
                  <a:pt x="443" y="98"/>
                </a:cubicBezTo>
                <a:cubicBezTo>
                  <a:pt x="443" y="71"/>
                  <a:pt x="425" y="53"/>
                  <a:pt x="399" y="53"/>
                </a:cubicBezTo>
                <a:close/>
                <a:moveTo>
                  <a:pt x="399" y="399"/>
                </a:moveTo>
                <a:lnTo>
                  <a:pt x="399" y="399"/>
                </a:lnTo>
                <a:cubicBezTo>
                  <a:pt x="45" y="399"/>
                  <a:pt x="45" y="399"/>
                  <a:pt x="45" y="399"/>
                </a:cubicBezTo>
                <a:cubicBezTo>
                  <a:pt x="45" y="196"/>
                  <a:pt x="45" y="196"/>
                  <a:pt x="45" y="196"/>
                </a:cubicBezTo>
                <a:cubicBezTo>
                  <a:pt x="399" y="196"/>
                  <a:pt x="399" y="196"/>
                  <a:pt x="399" y="196"/>
                </a:cubicBezTo>
                <a:lnTo>
                  <a:pt x="399" y="399"/>
                </a:lnTo>
                <a:close/>
                <a:moveTo>
                  <a:pt x="124" y="0"/>
                </a:moveTo>
                <a:lnTo>
                  <a:pt x="124" y="0"/>
                </a:lnTo>
                <a:cubicBezTo>
                  <a:pt x="89" y="0"/>
                  <a:pt x="89" y="0"/>
                  <a:pt x="89" y="0"/>
                </a:cubicBezTo>
                <a:cubicBezTo>
                  <a:pt x="89" y="89"/>
                  <a:pt x="89" y="89"/>
                  <a:pt x="89" y="89"/>
                </a:cubicBezTo>
                <a:cubicBezTo>
                  <a:pt x="124" y="89"/>
                  <a:pt x="124" y="89"/>
                  <a:pt x="124" y="89"/>
                </a:cubicBezTo>
                <a:lnTo>
                  <a:pt x="124" y="0"/>
                </a:lnTo>
                <a:close/>
                <a:moveTo>
                  <a:pt x="354" y="0"/>
                </a:moveTo>
                <a:lnTo>
                  <a:pt x="354" y="0"/>
                </a:lnTo>
                <a:cubicBezTo>
                  <a:pt x="319" y="0"/>
                  <a:pt x="319" y="0"/>
                  <a:pt x="319" y="0"/>
                </a:cubicBezTo>
                <a:cubicBezTo>
                  <a:pt x="319" y="89"/>
                  <a:pt x="319" y="89"/>
                  <a:pt x="319" y="89"/>
                </a:cubicBezTo>
                <a:cubicBezTo>
                  <a:pt x="354" y="89"/>
                  <a:pt x="354" y="89"/>
                  <a:pt x="354" y="89"/>
                </a:cubicBezTo>
                <a:lnTo>
                  <a:pt x="35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5103427" y="2346299"/>
            <a:ext cx="606758" cy="542212"/>
          </a:xfrm>
          <a:custGeom>
            <a:avLst/>
            <a:gdLst>
              <a:gd name="T0" fmla="*/ 63953 w 497"/>
              <a:gd name="T1" fmla="*/ 123611 h 445"/>
              <a:gd name="T2" fmla="*/ 63953 w 497"/>
              <a:gd name="T3" fmla="*/ 123611 h 445"/>
              <a:gd name="T4" fmla="*/ 63953 w 497"/>
              <a:gd name="T5" fmla="*/ 56187 h 445"/>
              <a:gd name="T6" fmla="*/ 23870 w 497"/>
              <a:gd name="T7" fmla="*/ 56187 h 445"/>
              <a:gd name="T8" fmla="*/ 0 w 497"/>
              <a:gd name="T9" fmla="*/ 80010 h 445"/>
              <a:gd name="T10" fmla="*/ 0 w 497"/>
              <a:gd name="T11" fmla="*/ 143389 h 445"/>
              <a:gd name="T12" fmla="*/ 23870 w 497"/>
              <a:gd name="T13" fmla="*/ 167661 h 445"/>
              <a:gd name="T14" fmla="*/ 31977 w 497"/>
              <a:gd name="T15" fmla="*/ 167661 h 445"/>
              <a:gd name="T16" fmla="*/ 31977 w 497"/>
              <a:gd name="T17" fmla="*/ 199576 h 445"/>
              <a:gd name="T18" fmla="*/ 68007 w 497"/>
              <a:gd name="T19" fmla="*/ 167661 h 445"/>
              <a:gd name="T20" fmla="*/ 123403 w 497"/>
              <a:gd name="T21" fmla="*/ 167661 h 445"/>
              <a:gd name="T22" fmla="*/ 143670 w 497"/>
              <a:gd name="T23" fmla="*/ 143389 h 445"/>
              <a:gd name="T24" fmla="*/ 143670 w 497"/>
              <a:gd name="T25" fmla="*/ 123611 h 445"/>
              <a:gd name="T26" fmla="*/ 143670 w 497"/>
              <a:gd name="T27" fmla="*/ 123611 h 445"/>
              <a:gd name="T28" fmla="*/ 63953 w 497"/>
              <a:gd name="T29" fmla="*/ 123611 h 445"/>
              <a:gd name="T30" fmla="*/ 199517 w 497"/>
              <a:gd name="T31" fmla="*/ 0 h 445"/>
              <a:gd name="T32" fmla="*/ 199517 w 497"/>
              <a:gd name="T33" fmla="*/ 0 h 445"/>
              <a:gd name="T34" fmla="*/ 99533 w 497"/>
              <a:gd name="T35" fmla="*/ 0 h 445"/>
              <a:gd name="T36" fmla="*/ 79717 w 497"/>
              <a:gd name="T37" fmla="*/ 24273 h 445"/>
              <a:gd name="T38" fmla="*/ 79717 w 497"/>
              <a:gd name="T39" fmla="*/ 111475 h 445"/>
              <a:gd name="T40" fmla="*/ 155830 w 497"/>
              <a:gd name="T41" fmla="*/ 111475 h 445"/>
              <a:gd name="T42" fmla="*/ 191410 w 497"/>
              <a:gd name="T43" fmla="*/ 143389 h 445"/>
              <a:gd name="T44" fmla="*/ 191410 w 497"/>
              <a:gd name="T45" fmla="*/ 111475 h 445"/>
              <a:gd name="T46" fmla="*/ 199517 w 497"/>
              <a:gd name="T47" fmla="*/ 111475 h 445"/>
              <a:gd name="T48" fmla="*/ 223387 w 497"/>
              <a:gd name="T49" fmla="*/ 87651 h 445"/>
              <a:gd name="T50" fmla="*/ 223387 w 497"/>
              <a:gd name="T51" fmla="*/ 24273 h 445"/>
              <a:gd name="T52" fmla="*/ 199517 w 497"/>
              <a:gd name="T53" fmla="*/ 0 h 44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497" h="445">
                <a:moveTo>
                  <a:pt x="142" y="275"/>
                </a:moveTo>
                <a:lnTo>
                  <a:pt x="142" y="275"/>
                </a:lnTo>
                <a:cubicBezTo>
                  <a:pt x="142" y="125"/>
                  <a:pt x="142" y="125"/>
                  <a:pt x="142" y="125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18" y="125"/>
                  <a:pt x="0" y="151"/>
                  <a:pt x="0" y="178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54"/>
                  <a:pt x="18" y="373"/>
                  <a:pt x="53" y="373"/>
                </a:cubicBezTo>
                <a:cubicBezTo>
                  <a:pt x="71" y="373"/>
                  <a:pt x="71" y="373"/>
                  <a:pt x="71" y="373"/>
                </a:cubicBezTo>
                <a:cubicBezTo>
                  <a:pt x="71" y="444"/>
                  <a:pt x="71" y="444"/>
                  <a:pt x="71" y="444"/>
                </a:cubicBezTo>
                <a:cubicBezTo>
                  <a:pt x="151" y="373"/>
                  <a:pt x="151" y="373"/>
                  <a:pt x="151" y="373"/>
                </a:cubicBezTo>
                <a:cubicBezTo>
                  <a:pt x="274" y="373"/>
                  <a:pt x="274" y="373"/>
                  <a:pt x="274" y="373"/>
                </a:cubicBezTo>
                <a:cubicBezTo>
                  <a:pt x="302" y="373"/>
                  <a:pt x="319" y="354"/>
                  <a:pt x="319" y="319"/>
                </a:cubicBezTo>
                <a:cubicBezTo>
                  <a:pt x="319" y="275"/>
                  <a:pt x="319" y="275"/>
                  <a:pt x="319" y="275"/>
                </a:cubicBezTo>
                <a:lnTo>
                  <a:pt x="142" y="275"/>
                </a:lnTo>
                <a:close/>
                <a:moveTo>
                  <a:pt x="443" y="0"/>
                </a:moveTo>
                <a:lnTo>
                  <a:pt x="443" y="0"/>
                </a:lnTo>
                <a:cubicBezTo>
                  <a:pt x="221" y="0"/>
                  <a:pt x="221" y="0"/>
                  <a:pt x="221" y="0"/>
                </a:cubicBezTo>
                <a:cubicBezTo>
                  <a:pt x="195" y="0"/>
                  <a:pt x="177" y="27"/>
                  <a:pt x="177" y="54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346" y="248"/>
                  <a:pt x="346" y="248"/>
                  <a:pt x="346" y="248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43" y="248"/>
                  <a:pt x="443" y="248"/>
                  <a:pt x="443" y="248"/>
                </a:cubicBezTo>
                <a:cubicBezTo>
                  <a:pt x="470" y="248"/>
                  <a:pt x="496" y="231"/>
                  <a:pt x="496" y="195"/>
                </a:cubicBezTo>
                <a:cubicBezTo>
                  <a:pt x="496" y="54"/>
                  <a:pt x="496" y="54"/>
                  <a:pt x="496" y="54"/>
                </a:cubicBezTo>
                <a:cubicBezTo>
                  <a:pt x="496" y="27"/>
                  <a:pt x="470" y="0"/>
                  <a:pt x="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10" name="Freeform 97"/>
          <p:cNvSpPr>
            <a:spLocks noChangeArrowheads="1"/>
          </p:cNvSpPr>
          <p:nvPr/>
        </p:nvSpPr>
        <p:spPr bwMode="auto">
          <a:xfrm>
            <a:off x="8460035" y="2357057"/>
            <a:ext cx="606758" cy="520696"/>
          </a:xfrm>
          <a:custGeom>
            <a:avLst/>
            <a:gdLst>
              <a:gd name="T0" fmla="*/ 103587 w 497"/>
              <a:gd name="T1" fmla="*/ 104160 h 426"/>
              <a:gd name="T2" fmla="*/ 103587 w 497"/>
              <a:gd name="T3" fmla="*/ 104160 h 426"/>
              <a:gd name="T4" fmla="*/ 123403 w 497"/>
              <a:gd name="T5" fmla="*/ 104160 h 426"/>
              <a:gd name="T6" fmla="*/ 123403 w 497"/>
              <a:gd name="T7" fmla="*/ 124000 h 426"/>
              <a:gd name="T8" fmla="*/ 223387 w 497"/>
              <a:gd name="T9" fmla="*/ 124000 h 426"/>
              <a:gd name="T10" fmla="*/ 219333 w 497"/>
              <a:gd name="T11" fmla="*/ 59971 h 426"/>
              <a:gd name="T12" fmla="*/ 199517 w 497"/>
              <a:gd name="T13" fmla="*/ 36073 h 426"/>
              <a:gd name="T14" fmla="*/ 163487 w 497"/>
              <a:gd name="T15" fmla="*/ 36073 h 426"/>
              <a:gd name="T16" fmla="*/ 151777 w 497"/>
              <a:gd name="T17" fmla="*/ 12175 h 426"/>
              <a:gd name="T18" fmla="*/ 135113 w 497"/>
              <a:gd name="T19" fmla="*/ 0 h 426"/>
              <a:gd name="T20" fmla="*/ 87373 w 497"/>
              <a:gd name="T21" fmla="*/ 0 h 426"/>
              <a:gd name="T22" fmla="*/ 75663 w 497"/>
              <a:gd name="T23" fmla="*/ 12175 h 426"/>
              <a:gd name="T24" fmla="*/ 59900 w 497"/>
              <a:gd name="T25" fmla="*/ 36073 h 426"/>
              <a:gd name="T26" fmla="*/ 23870 w 497"/>
              <a:gd name="T27" fmla="*/ 36073 h 426"/>
              <a:gd name="T28" fmla="*/ 4053 w 497"/>
              <a:gd name="T29" fmla="*/ 59971 h 426"/>
              <a:gd name="T30" fmla="*/ 0 w 497"/>
              <a:gd name="T31" fmla="*/ 124000 h 426"/>
              <a:gd name="T32" fmla="*/ 103587 w 497"/>
              <a:gd name="T33" fmla="*/ 124000 h 426"/>
              <a:gd name="T34" fmla="*/ 103587 w 497"/>
              <a:gd name="T35" fmla="*/ 104160 h 426"/>
              <a:gd name="T36" fmla="*/ 83770 w 497"/>
              <a:gd name="T37" fmla="*/ 23898 h 426"/>
              <a:gd name="T38" fmla="*/ 83770 w 497"/>
              <a:gd name="T39" fmla="*/ 23898 h 426"/>
              <a:gd name="T40" fmla="*/ 95480 w 497"/>
              <a:gd name="T41" fmla="*/ 16233 h 426"/>
              <a:gd name="T42" fmla="*/ 127907 w 497"/>
              <a:gd name="T43" fmla="*/ 16233 h 426"/>
              <a:gd name="T44" fmla="*/ 139166 w 497"/>
              <a:gd name="T45" fmla="*/ 23898 h 426"/>
              <a:gd name="T46" fmla="*/ 143670 w 497"/>
              <a:gd name="T47" fmla="*/ 36073 h 426"/>
              <a:gd name="T48" fmla="*/ 79717 w 497"/>
              <a:gd name="T49" fmla="*/ 36073 h 426"/>
              <a:gd name="T50" fmla="*/ 83770 w 497"/>
              <a:gd name="T51" fmla="*/ 23898 h 426"/>
              <a:gd name="T52" fmla="*/ 123403 w 497"/>
              <a:gd name="T53" fmla="*/ 160073 h 426"/>
              <a:gd name="T54" fmla="*/ 123403 w 497"/>
              <a:gd name="T55" fmla="*/ 160073 h 426"/>
              <a:gd name="T56" fmla="*/ 103587 w 497"/>
              <a:gd name="T57" fmla="*/ 160073 h 426"/>
              <a:gd name="T58" fmla="*/ 103587 w 497"/>
              <a:gd name="T59" fmla="*/ 136175 h 426"/>
              <a:gd name="T60" fmla="*/ 4053 w 497"/>
              <a:gd name="T61" fmla="*/ 136175 h 426"/>
              <a:gd name="T62" fmla="*/ 7656 w 497"/>
              <a:gd name="T63" fmla="*/ 171797 h 426"/>
              <a:gd name="T64" fmla="*/ 27923 w 497"/>
              <a:gd name="T65" fmla="*/ 191637 h 426"/>
              <a:gd name="T66" fmla="*/ 195463 w 497"/>
              <a:gd name="T67" fmla="*/ 191637 h 426"/>
              <a:gd name="T68" fmla="*/ 215280 w 497"/>
              <a:gd name="T69" fmla="*/ 171797 h 426"/>
              <a:gd name="T70" fmla="*/ 219333 w 497"/>
              <a:gd name="T71" fmla="*/ 136175 h 426"/>
              <a:gd name="T72" fmla="*/ 123403 w 497"/>
              <a:gd name="T73" fmla="*/ 136175 h 426"/>
              <a:gd name="T74" fmla="*/ 123403 w 497"/>
              <a:gd name="T75" fmla="*/ 160073 h 42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97" h="426">
                <a:moveTo>
                  <a:pt x="230" y="231"/>
                </a:moveTo>
                <a:lnTo>
                  <a:pt x="230" y="231"/>
                </a:lnTo>
                <a:cubicBezTo>
                  <a:pt x="274" y="231"/>
                  <a:pt x="274" y="231"/>
                  <a:pt x="274" y="231"/>
                </a:cubicBezTo>
                <a:cubicBezTo>
                  <a:pt x="274" y="275"/>
                  <a:pt x="274" y="275"/>
                  <a:pt x="274" y="275"/>
                </a:cubicBezTo>
                <a:cubicBezTo>
                  <a:pt x="496" y="275"/>
                  <a:pt x="496" y="275"/>
                  <a:pt x="496" y="275"/>
                </a:cubicBezTo>
                <a:cubicBezTo>
                  <a:pt x="496" y="275"/>
                  <a:pt x="496" y="168"/>
                  <a:pt x="487" y="133"/>
                </a:cubicBezTo>
                <a:cubicBezTo>
                  <a:pt x="487" y="97"/>
                  <a:pt x="478" y="80"/>
                  <a:pt x="443" y="80"/>
                </a:cubicBezTo>
                <a:cubicBezTo>
                  <a:pt x="363" y="80"/>
                  <a:pt x="363" y="80"/>
                  <a:pt x="363" y="80"/>
                </a:cubicBezTo>
                <a:cubicBezTo>
                  <a:pt x="345" y="53"/>
                  <a:pt x="337" y="27"/>
                  <a:pt x="337" y="27"/>
                </a:cubicBezTo>
                <a:cubicBezTo>
                  <a:pt x="328" y="9"/>
                  <a:pt x="319" y="0"/>
                  <a:pt x="30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77" y="0"/>
                  <a:pt x="168" y="9"/>
                  <a:pt x="168" y="27"/>
                </a:cubicBezTo>
                <a:cubicBezTo>
                  <a:pt x="159" y="27"/>
                  <a:pt x="150" y="53"/>
                  <a:pt x="133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17" y="80"/>
                  <a:pt x="9" y="97"/>
                  <a:pt x="9" y="133"/>
                </a:cubicBezTo>
                <a:cubicBezTo>
                  <a:pt x="0" y="168"/>
                  <a:pt x="0" y="275"/>
                  <a:pt x="0" y="275"/>
                </a:cubicBezTo>
                <a:cubicBezTo>
                  <a:pt x="230" y="275"/>
                  <a:pt x="230" y="275"/>
                  <a:pt x="230" y="275"/>
                </a:cubicBezTo>
                <a:lnTo>
                  <a:pt x="230" y="231"/>
                </a:lnTo>
                <a:close/>
                <a:moveTo>
                  <a:pt x="186" y="53"/>
                </a:moveTo>
                <a:lnTo>
                  <a:pt x="186" y="53"/>
                </a:lnTo>
                <a:cubicBezTo>
                  <a:pt x="194" y="44"/>
                  <a:pt x="194" y="36"/>
                  <a:pt x="212" y="36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300" y="36"/>
                  <a:pt x="300" y="44"/>
                  <a:pt x="309" y="53"/>
                </a:cubicBezTo>
                <a:cubicBezTo>
                  <a:pt x="309" y="53"/>
                  <a:pt x="319" y="71"/>
                  <a:pt x="319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86" y="71"/>
                  <a:pt x="186" y="53"/>
                  <a:pt x="186" y="53"/>
                </a:cubicBezTo>
                <a:close/>
                <a:moveTo>
                  <a:pt x="274" y="355"/>
                </a:moveTo>
                <a:lnTo>
                  <a:pt x="274" y="355"/>
                </a:lnTo>
                <a:cubicBezTo>
                  <a:pt x="230" y="355"/>
                  <a:pt x="230" y="355"/>
                  <a:pt x="230" y="355"/>
                </a:cubicBezTo>
                <a:cubicBezTo>
                  <a:pt x="230" y="302"/>
                  <a:pt x="230" y="302"/>
                  <a:pt x="230" y="302"/>
                </a:cubicBezTo>
                <a:cubicBezTo>
                  <a:pt x="9" y="302"/>
                  <a:pt x="9" y="302"/>
                  <a:pt x="9" y="302"/>
                </a:cubicBezTo>
                <a:cubicBezTo>
                  <a:pt x="9" y="302"/>
                  <a:pt x="17" y="346"/>
                  <a:pt x="17" y="381"/>
                </a:cubicBezTo>
                <a:cubicBezTo>
                  <a:pt x="17" y="399"/>
                  <a:pt x="26" y="425"/>
                  <a:pt x="62" y="425"/>
                </a:cubicBezTo>
                <a:cubicBezTo>
                  <a:pt x="434" y="425"/>
                  <a:pt x="434" y="425"/>
                  <a:pt x="434" y="425"/>
                </a:cubicBezTo>
                <a:cubicBezTo>
                  <a:pt x="469" y="425"/>
                  <a:pt x="478" y="399"/>
                  <a:pt x="478" y="381"/>
                </a:cubicBezTo>
                <a:cubicBezTo>
                  <a:pt x="478" y="346"/>
                  <a:pt x="487" y="302"/>
                  <a:pt x="487" y="302"/>
                </a:cubicBezTo>
                <a:cubicBezTo>
                  <a:pt x="274" y="302"/>
                  <a:pt x="274" y="302"/>
                  <a:pt x="274" y="302"/>
                </a:cubicBezTo>
                <a:lnTo>
                  <a:pt x="274" y="35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11" name="Freeform 133"/>
          <p:cNvSpPr>
            <a:spLocks noChangeArrowheads="1"/>
          </p:cNvSpPr>
          <p:nvPr/>
        </p:nvSpPr>
        <p:spPr bwMode="auto">
          <a:xfrm>
            <a:off x="8460035" y="4427449"/>
            <a:ext cx="606758" cy="580942"/>
          </a:xfrm>
          <a:custGeom>
            <a:avLst/>
            <a:gdLst>
              <a:gd name="T0" fmla="*/ 191410 w 497"/>
              <a:gd name="T1" fmla="*/ 71438 h 480"/>
              <a:gd name="T2" fmla="*/ 191410 w 497"/>
              <a:gd name="T3" fmla="*/ 71438 h 480"/>
              <a:gd name="T4" fmla="*/ 167540 w 497"/>
              <a:gd name="T5" fmla="*/ 8037 h 480"/>
              <a:gd name="T6" fmla="*/ 155830 w 497"/>
              <a:gd name="T7" fmla="*/ 4018 h 480"/>
              <a:gd name="T8" fmla="*/ 4053 w 497"/>
              <a:gd name="T9" fmla="*/ 59829 h 480"/>
              <a:gd name="T10" fmla="*/ 0 w 497"/>
              <a:gd name="T11" fmla="*/ 71438 h 480"/>
              <a:gd name="T12" fmla="*/ 23870 w 497"/>
              <a:gd name="T13" fmla="*/ 134839 h 480"/>
              <a:gd name="T14" fmla="*/ 23870 w 497"/>
              <a:gd name="T15" fmla="*/ 99120 h 480"/>
              <a:gd name="T16" fmla="*/ 51793 w 497"/>
              <a:gd name="T17" fmla="*/ 71438 h 480"/>
              <a:gd name="T18" fmla="*/ 91426 w 497"/>
              <a:gd name="T19" fmla="*/ 71438 h 480"/>
              <a:gd name="T20" fmla="*/ 139166 w 497"/>
              <a:gd name="T21" fmla="*/ 39737 h 480"/>
              <a:gd name="T22" fmla="*/ 167540 w 497"/>
              <a:gd name="T23" fmla="*/ 71438 h 480"/>
              <a:gd name="T24" fmla="*/ 191410 w 497"/>
              <a:gd name="T25" fmla="*/ 71438 h 480"/>
              <a:gd name="T26" fmla="*/ 215280 w 497"/>
              <a:gd name="T27" fmla="*/ 91083 h 480"/>
              <a:gd name="T28" fmla="*/ 215280 w 497"/>
              <a:gd name="T29" fmla="*/ 91083 h 480"/>
              <a:gd name="T30" fmla="*/ 51793 w 497"/>
              <a:gd name="T31" fmla="*/ 91083 h 480"/>
              <a:gd name="T32" fmla="*/ 43686 w 497"/>
              <a:gd name="T33" fmla="*/ 99120 h 480"/>
              <a:gd name="T34" fmla="*/ 43686 w 497"/>
              <a:gd name="T35" fmla="*/ 206276 h 480"/>
              <a:gd name="T36" fmla="*/ 51793 w 497"/>
              <a:gd name="T37" fmla="*/ 213867 h 480"/>
              <a:gd name="T38" fmla="*/ 215280 w 497"/>
              <a:gd name="T39" fmla="*/ 213867 h 480"/>
              <a:gd name="T40" fmla="*/ 223387 w 497"/>
              <a:gd name="T41" fmla="*/ 206276 h 480"/>
              <a:gd name="T42" fmla="*/ 223387 w 497"/>
              <a:gd name="T43" fmla="*/ 99120 h 480"/>
              <a:gd name="T44" fmla="*/ 215280 w 497"/>
              <a:gd name="T45" fmla="*/ 91083 h 480"/>
              <a:gd name="T46" fmla="*/ 203570 w 497"/>
              <a:gd name="T47" fmla="*/ 190203 h 480"/>
              <a:gd name="T48" fmla="*/ 203570 w 497"/>
              <a:gd name="T49" fmla="*/ 190203 h 480"/>
              <a:gd name="T50" fmla="*/ 67556 w 497"/>
              <a:gd name="T51" fmla="*/ 190203 h 480"/>
              <a:gd name="T52" fmla="*/ 67556 w 497"/>
              <a:gd name="T53" fmla="*/ 174576 h 480"/>
              <a:gd name="T54" fmla="*/ 87823 w 497"/>
              <a:gd name="T55" fmla="*/ 122783 h 480"/>
              <a:gd name="T56" fmla="*/ 119350 w 497"/>
              <a:gd name="T57" fmla="*/ 162521 h 480"/>
              <a:gd name="T58" fmla="*/ 147723 w 497"/>
              <a:gd name="T59" fmla="*/ 134839 h 480"/>
              <a:gd name="T60" fmla="*/ 187357 w 497"/>
              <a:gd name="T61" fmla="*/ 118765 h 480"/>
              <a:gd name="T62" fmla="*/ 203570 w 497"/>
              <a:gd name="T63" fmla="*/ 154930 h 480"/>
              <a:gd name="T64" fmla="*/ 203570 w 497"/>
              <a:gd name="T65" fmla="*/ 190203 h 48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97" h="480">
                <a:moveTo>
                  <a:pt x="425" y="160"/>
                </a:moveTo>
                <a:lnTo>
                  <a:pt x="425" y="160"/>
                </a:lnTo>
                <a:cubicBezTo>
                  <a:pt x="372" y="18"/>
                  <a:pt x="372" y="18"/>
                  <a:pt x="372" y="18"/>
                </a:cubicBezTo>
                <a:cubicBezTo>
                  <a:pt x="372" y="9"/>
                  <a:pt x="354" y="0"/>
                  <a:pt x="346" y="9"/>
                </a:cubicBezTo>
                <a:cubicBezTo>
                  <a:pt x="9" y="134"/>
                  <a:pt x="9" y="134"/>
                  <a:pt x="9" y="134"/>
                </a:cubicBezTo>
                <a:cubicBezTo>
                  <a:pt x="0" y="134"/>
                  <a:pt x="0" y="143"/>
                  <a:pt x="0" y="160"/>
                </a:cubicBezTo>
                <a:cubicBezTo>
                  <a:pt x="53" y="302"/>
                  <a:pt x="53" y="302"/>
                  <a:pt x="53" y="302"/>
                </a:cubicBezTo>
                <a:cubicBezTo>
                  <a:pt x="53" y="222"/>
                  <a:pt x="53" y="222"/>
                  <a:pt x="53" y="222"/>
                </a:cubicBezTo>
                <a:cubicBezTo>
                  <a:pt x="53" y="187"/>
                  <a:pt x="80" y="160"/>
                  <a:pt x="115" y="160"/>
                </a:cubicBezTo>
                <a:cubicBezTo>
                  <a:pt x="203" y="160"/>
                  <a:pt x="203" y="160"/>
                  <a:pt x="203" y="160"/>
                </a:cubicBezTo>
                <a:cubicBezTo>
                  <a:pt x="309" y="89"/>
                  <a:pt x="309" y="89"/>
                  <a:pt x="309" y="89"/>
                </a:cubicBezTo>
                <a:cubicBezTo>
                  <a:pt x="372" y="160"/>
                  <a:pt x="372" y="160"/>
                  <a:pt x="372" y="160"/>
                </a:cubicBezTo>
                <a:lnTo>
                  <a:pt x="425" y="160"/>
                </a:lnTo>
                <a:close/>
                <a:moveTo>
                  <a:pt x="478" y="204"/>
                </a:moveTo>
                <a:lnTo>
                  <a:pt x="478" y="204"/>
                </a:lnTo>
                <a:cubicBezTo>
                  <a:pt x="115" y="204"/>
                  <a:pt x="115" y="204"/>
                  <a:pt x="115" y="204"/>
                </a:cubicBezTo>
                <a:cubicBezTo>
                  <a:pt x="106" y="204"/>
                  <a:pt x="97" y="213"/>
                  <a:pt x="97" y="222"/>
                </a:cubicBezTo>
                <a:cubicBezTo>
                  <a:pt x="97" y="462"/>
                  <a:pt x="97" y="462"/>
                  <a:pt x="97" y="462"/>
                </a:cubicBezTo>
                <a:cubicBezTo>
                  <a:pt x="97" y="470"/>
                  <a:pt x="106" y="479"/>
                  <a:pt x="115" y="479"/>
                </a:cubicBezTo>
                <a:cubicBezTo>
                  <a:pt x="478" y="479"/>
                  <a:pt x="478" y="479"/>
                  <a:pt x="478" y="479"/>
                </a:cubicBezTo>
                <a:cubicBezTo>
                  <a:pt x="487" y="479"/>
                  <a:pt x="496" y="470"/>
                  <a:pt x="496" y="462"/>
                </a:cubicBezTo>
                <a:cubicBezTo>
                  <a:pt x="496" y="222"/>
                  <a:pt x="496" y="222"/>
                  <a:pt x="496" y="222"/>
                </a:cubicBezTo>
                <a:cubicBezTo>
                  <a:pt x="496" y="213"/>
                  <a:pt x="487" y="204"/>
                  <a:pt x="478" y="204"/>
                </a:cubicBezTo>
                <a:close/>
                <a:moveTo>
                  <a:pt x="452" y="426"/>
                </a:moveTo>
                <a:lnTo>
                  <a:pt x="452" y="426"/>
                </a:lnTo>
                <a:cubicBezTo>
                  <a:pt x="150" y="426"/>
                  <a:pt x="150" y="426"/>
                  <a:pt x="150" y="426"/>
                </a:cubicBezTo>
                <a:cubicBezTo>
                  <a:pt x="150" y="391"/>
                  <a:pt x="150" y="391"/>
                  <a:pt x="150" y="391"/>
                </a:cubicBezTo>
                <a:cubicBezTo>
                  <a:pt x="195" y="275"/>
                  <a:pt x="195" y="275"/>
                  <a:pt x="195" y="275"/>
                </a:cubicBezTo>
                <a:cubicBezTo>
                  <a:pt x="265" y="364"/>
                  <a:pt x="265" y="364"/>
                  <a:pt x="265" y="364"/>
                </a:cubicBezTo>
                <a:cubicBezTo>
                  <a:pt x="328" y="302"/>
                  <a:pt x="328" y="302"/>
                  <a:pt x="328" y="302"/>
                </a:cubicBezTo>
                <a:cubicBezTo>
                  <a:pt x="416" y="266"/>
                  <a:pt x="416" y="266"/>
                  <a:pt x="416" y="266"/>
                </a:cubicBezTo>
                <a:cubicBezTo>
                  <a:pt x="452" y="347"/>
                  <a:pt x="452" y="347"/>
                  <a:pt x="452" y="347"/>
                </a:cubicBezTo>
                <a:lnTo>
                  <a:pt x="452" y="42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86561" y="3082599"/>
            <a:ext cx="30514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rgbClr val="778495"/>
                </a:solidFill>
                <a:sym typeface="+mn-lt"/>
              </a:rPr>
              <a:t>Lorem ipsum dolor sit amet, consectetur adipiscing elit. Aliquam sit amet 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metus.</a:t>
            </a:r>
            <a:endParaRPr lang="en-US" sz="1200">
              <a:solidFill>
                <a:srgbClr val="000000"/>
              </a:solidFill>
              <a:sym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86561" y="5110901"/>
            <a:ext cx="30514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rgbClr val="778495"/>
                </a:solidFill>
                <a:sym typeface="+mn-lt"/>
              </a:rPr>
              <a:t>Lorem ipsum dolor sit amet, consectetur adipiscing elit. Aliquam sit amet 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metus.</a:t>
            </a:r>
            <a:endParaRPr lang="en-US" sz="1200">
              <a:solidFill>
                <a:srgbClr val="000000"/>
              </a:solidFill>
              <a:sym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8252" y="3082599"/>
            <a:ext cx="30514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rgbClr val="778495"/>
                </a:solidFill>
                <a:sym typeface="+mn-lt"/>
              </a:rPr>
              <a:t>Lorem ipsum dolor sit amet, consectetur adipiscing elit. Aliquam sit amet 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metus.</a:t>
            </a:r>
            <a:endParaRPr lang="en-US" sz="1200">
              <a:solidFill>
                <a:srgbClr val="000000"/>
              </a:solidFill>
              <a:sym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88252" y="5110901"/>
            <a:ext cx="30514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rgbClr val="778495"/>
                </a:solidFill>
                <a:sym typeface="+mn-lt"/>
              </a:rPr>
              <a:t>Lorem ipsum dolor sit amet, consectetur adipiscing elit. Aliquam sit amet 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metus.</a:t>
            </a:r>
            <a:endParaRPr lang="en-US" sz="1200">
              <a:solidFill>
                <a:srgbClr val="000000"/>
              </a:solidFill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77131" y="2361797"/>
            <a:ext cx="1483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rgbClr val="DE002E"/>
                </a:solidFill>
                <a:sym typeface="+mn-lt"/>
              </a:rPr>
              <a:t>The thi de roi lam 1 gem</a:t>
            </a:r>
            <a:endParaRPr lang="en-US" sz="1600" b="1">
              <a:solidFill>
                <a:srgbClr val="DE002E"/>
              </a:solidFill>
              <a:sym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77131" y="4472988"/>
            <a:ext cx="1499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rgbClr val="FD2D56"/>
                </a:solidFill>
                <a:sym typeface="+mn-lt"/>
              </a:rPr>
              <a:t>The thi de roi lam 3 gem</a:t>
            </a:r>
            <a:endParaRPr lang="en-US" sz="1600" b="1">
              <a:solidFill>
                <a:srgbClr val="FD2D56"/>
              </a:solidFill>
              <a:sym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55483" y="2361797"/>
            <a:ext cx="1496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rgbClr val="0061A8"/>
                </a:solidFill>
                <a:sym typeface="+mn-lt"/>
              </a:rPr>
              <a:t>The thi de roi lam 2 gem</a:t>
            </a:r>
            <a:endParaRPr lang="en-US" sz="1600" b="1">
              <a:solidFill>
                <a:srgbClr val="0061A8"/>
              </a:solidFill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55483" y="4472988"/>
            <a:ext cx="1499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rgbClr val="DE002B"/>
                </a:solidFill>
                <a:sym typeface="+mn-lt"/>
              </a:rPr>
              <a:t>The thi de roi lam 4 gem</a:t>
            </a:r>
            <a:endParaRPr lang="en-US" sz="1600" b="1">
              <a:solidFill>
                <a:srgbClr val="DE002B"/>
              </a:solidFill>
              <a:sym typeface="+mn-lt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65" y="1561774"/>
            <a:ext cx="3171613" cy="44035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5084721" y="2548527"/>
            <a:ext cx="1385047" cy="0"/>
          </a:xfrm>
          <a:prstGeom prst="line">
            <a:avLst/>
          </a:prstGeom>
          <a:ln>
            <a:solidFill>
              <a:schemeClr val="bg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084721" y="3731868"/>
            <a:ext cx="1385047" cy="0"/>
          </a:xfrm>
          <a:prstGeom prst="line">
            <a:avLst/>
          </a:prstGeom>
          <a:ln>
            <a:solidFill>
              <a:schemeClr val="bg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084721" y="4915209"/>
            <a:ext cx="1385047" cy="0"/>
          </a:xfrm>
          <a:prstGeom prst="line">
            <a:avLst/>
          </a:prstGeom>
          <a:ln>
            <a:solidFill>
              <a:schemeClr val="bg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681979" y="2207862"/>
            <a:ext cx="681981" cy="68198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sym typeface="+mn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681979" y="3390877"/>
            <a:ext cx="681981" cy="68198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sym typeface="+mn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681979" y="4574218"/>
            <a:ext cx="681981" cy="68198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74491" y="2192946"/>
            <a:ext cx="1244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0061A8"/>
                </a:solidFill>
                <a:sym typeface="+mn-lt"/>
              </a:rPr>
              <a:t>86%</a:t>
            </a:r>
            <a:endParaRPr lang="en-US" sz="4000">
              <a:solidFill>
                <a:srgbClr val="0061A8"/>
              </a:solidFill>
              <a:sym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600825" y="2223724"/>
            <a:ext cx="29750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>
                <a:solidFill>
                  <a:srgbClr val="778495"/>
                </a:solidFill>
                <a:sym typeface="+mn-lt"/>
              </a:rPr>
              <a:t>Lorem ipsum dolor sit amet</a:t>
            </a:r>
            <a:r>
              <a:rPr lang="en-US" sz="1200">
                <a:solidFill>
                  <a:srgbClr val="778495"/>
                </a:solidFill>
                <a:sym typeface="+mn-lt"/>
              </a:rPr>
              <a:t>, consectetur adipiscing elit. Aliquam sit amet 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metus.</a:t>
            </a:r>
            <a:endParaRPr lang="en-US" sz="1200">
              <a:solidFill>
                <a:srgbClr val="000000"/>
              </a:solidFill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74491" y="3369650"/>
            <a:ext cx="1244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FD2D56"/>
                </a:solidFill>
                <a:sym typeface="+mn-lt"/>
              </a:rPr>
              <a:t>93%</a:t>
            </a:r>
            <a:endParaRPr lang="en-US" sz="4000">
              <a:solidFill>
                <a:srgbClr val="FD2D56"/>
              </a:solidFill>
              <a:sym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600825" y="3400428"/>
            <a:ext cx="29750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>
                <a:solidFill>
                  <a:srgbClr val="778495"/>
                </a:solidFill>
                <a:sym typeface="+mn-lt"/>
              </a:rPr>
              <a:t>Lorem ipsum dolor sit amet</a:t>
            </a:r>
            <a:r>
              <a:rPr lang="en-US" sz="1200">
                <a:solidFill>
                  <a:srgbClr val="778495"/>
                </a:solidFill>
                <a:sym typeface="+mn-lt"/>
              </a:rPr>
              <a:t>, consectetur adipiscing elit. Aliquam sit amet 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metus.</a:t>
            </a:r>
            <a:endParaRPr lang="en-US" sz="1200">
              <a:solidFill>
                <a:srgbClr val="000000"/>
              </a:solidFill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74491" y="4558361"/>
            <a:ext cx="1244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DE002B"/>
                </a:solidFill>
                <a:sym typeface="+mn-lt"/>
              </a:rPr>
              <a:t>75%</a:t>
            </a:r>
            <a:endParaRPr lang="en-US" sz="4000">
              <a:solidFill>
                <a:srgbClr val="DE002B"/>
              </a:solidFill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600825" y="4589139"/>
            <a:ext cx="29750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>
                <a:solidFill>
                  <a:srgbClr val="778495"/>
                </a:solidFill>
                <a:sym typeface="+mn-lt"/>
              </a:rPr>
              <a:t>Lorem ipsum dolor sit amet</a:t>
            </a:r>
            <a:r>
              <a:rPr lang="en-US" sz="1200">
                <a:solidFill>
                  <a:srgbClr val="778495"/>
                </a:solidFill>
                <a:sym typeface="+mn-lt"/>
              </a:rPr>
              <a:t>, consectetur adipiscing elit. Aliquam sit amet 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metus.</a:t>
            </a:r>
            <a:endParaRPr lang="en-US" sz="1200">
              <a:solidFill>
                <a:srgbClr val="000000"/>
              </a:solidFill>
              <a:sym typeface="+mn-lt"/>
            </a:endParaRPr>
          </a:p>
        </p:txBody>
      </p:sp>
      <p:sp>
        <p:nvSpPr>
          <p:cNvPr id="26" name="Freeform 25"/>
          <p:cNvSpPr>
            <a:spLocks noChangeArrowheads="1"/>
          </p:cNvSpPr>
          <p:nvPr/>
        </p:nvSpPr>
        <p:spPr bwMode="auto">
          <a:xfrm>
            <a:off x="6888572" y="2394906"/>
            <a:ext cx="268794" cy="307892"/>
          </a:xfrm>
          <a:custGeom>
            <a:avLst/>
            <a:gdLst>
              <a:gd name="T0" fmla="*/ 142834 w 390"/>
              <a:gd name="T1" fmla="*/ 135603 h 444"/>
              <a:gd name="T2" fmla="*/ 142834 w 390"/>
              <a:gd name="T3" fmla="*/ 135603 h 444"/>
              <a:gd name="T4" fmla="*/ 122685 w 390"/>
              <a:gd name="T5" fmla="*/ 139657 h 444"/>
              <a:gd name="T6" fmla="*/ 63581 w 390"/>
              <a:gd name="T7" fmla="*/ 107671 h 444"/>
              <a:gd name="T8" fmla="*/ 63581 w 390"/>
              <a:gd name="T9" fmla="*/ 100013 h 444"/>
              <a:gd name="T10" fmla="*/ 63581 w 390"/>
              <a:gd name="T11" fmla="*/ 95958 h 444"/>
              <a:gd name="T12" fmla="*/ 122685 w 390"/>
              <a:gd name="T13" fmla="*/ 59917 h 444"/>
              <a:gd name="T14" fmla="*/ 142834 w 390"/>
              <a:gd name="T15" fmla="*/ 68027 h 444"/>
              <a:gd name="T16" fmla="*/ 174177 w 390"/>
              <a:gd name="T17" fmla="*/ 31535 h 444"/>
              <a:gd name="T18" fmla="*/ 142834 w 390"/>
              <a:gd name="T19" fmla="*/ 0 h 444"/>
              <a:gd name="T20" fmla="*/ 111044 w 390"/>
              <a:gd name="T21" fmla="*/ 31535 h 444"/>
              <a:gd name="T22" fmla="*/ 111044 w 390"/>
              <a:gd name="T23" fmla="*/ 40095 h 444"/>
              <a:gd name="T24" fmla="*/ 51492 w 390"/>
              <a:gd name="T25" fmla="*/ 76136 h 444"/>
              <a:gd name="T26" fmla="*/ 31343 w 390"/>
              <a:gd name="T27" fmla="*/ 68027 h 444"/>
              <a:gd name="T28" fmla="*/ 0 w 390"/>
              <a:gd name="T29" fmla="*/ 100013 h 444"/>
              <a:gd name="T30" fmla="*/ 31343 w 390"/>
              <a:gd name="T31" fmla="*/ 135603 h 444"/>
              <a:gd name="T32" fmla="*/ 51492 w 390"/>
              <a:gd name="T33" fmla="*/ 127493 h 444"/>
              <a:gd name="T34" fmla="*/ 111044 w 390"/>
              <a:gd name="T35" fmla="*/ 163534 h 444"/>
              <a:gd name="T36" fmla="*/ 111044 w 390"/>
              <a:gd name="T37" fmla="*/ 167589 h 444"/>
              <a:gd name="T38" fmla="*/ 142834 w 390"/>
              <a:gd name="T39" fmla="*/ 199574 h 444"/>
              <a:gd name="T40" fmla="*/ 174177 w 390"/>
              <a:gd name="T41" fmla="*/ 167589 h 444"/>
              <a:gd name="T42" fmla="*/ 142834 w 390"/>
              <a:gd name="T43" fmla="*/ 135603 h 44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90" h="444">
                <a:moveTo>
                  <a:pt x="319" y="301"/>
                </a:moveTo>
                <a:lnTo>
                  <a:pt x="319" y="301"/>
                </a:lnTo>
                <a:cubicBezTo>
                  <a:pt x="301" y="301"/>
                  <a:pt x="283" y="301"/>
                  <a:pt x="274" y="310"/>
                </a:cubicBezTo>
                <a:cubicBezTo>
                  <a:pt x="142" y="239"/>
                  <a:pt x="142" y="239"/>
                  <a:pt x="142" y="239"/>
                </a:cubicBezTo>
                <a:cubicBezTo>
                  <a:pt x="142" y="230"/>
                  <a:pt x="142" y="230"/>
                  <a:pt x="142" y="222"/>
                </a:cubicBezTo>
                <a:lnTo>
                  <a:pt x="142" y="213"/>
                </a:lnTo>
                <a:cubicBezTo>
                  <a:pt x="274" y="133"/>
                  <a:pt x="274" y="133"/>
                  <a:pt x="274" y="133"/>
                </a:cubicBezTo>
                <a:cubicBezTo>
                  <a:pt x="283" y="142"/>
                  <a:pt x="301" y="151"/>
                  <a:pt x="319" y="151"/>
                </a:cubicBezTo>
                <a:cubicBezTo>
                  <a:pt x="363" y="151"/>
                  <a:pt x="389" y="115"/>
                  <a:pt x="389" y="70"/>
                </a:cubicBezTo>
                <a:cubicBezTo>
                  <a:pt x="389" y="35"/>
                  <a:pt x="363" y="0"/>
                  <a:pt x="319" y="0"/>
                </a:cubicBezTo>
                <a:cubicBezTo>
                  <a:pt x="274" y="0"/>
                  <a:pt x="248" y="35"/>
                  <a:pt x="248" y="70"/>
                </a:cubicBezTo>
                <a:cubicBezTo>
                  <a:pt x="248" y="80"/>
                  <a:pt x="248" y="80"/>
                  <a:pt x="248" y="89"/>
                </a:cubicBezTo>
                <a:cubicBezTo>
                  <a:pt x="115" y="169"/>
                  <a:pt x="115" y="169"/>
                  <a:pt x="115" y="169"/>
                </a:cubicBezTo>
                <a:cubicBezTo>
                  <a:pt x="107" y="151"/>
                  <a:pt x="88" y="151"/>
                  <a:pt x="70" y="151"/>
                </a:cubicBezTo>
                <a:cubicBezTo>
                  <a:pt x="26" y="151"/>
                  <a:pt x="0" y="186"/>
                  <a:pt x="0" y="222"/>
                </a:cubicBezTo>
                <a:cubicBezTo>
                  <a:pt x="0" y="266"/>
                  <a:pt x="26" y="301"/>
                  <a:pt x="70" y="301"/>
                </a:cubicBezTo>
                <a:cubicBezTo>
                  <a:pt x="88" y="301"/>
                  <a:pt x="107" y="292"/>
                  <a:pt x="115" y="283"/>
                </a:cubicBezTo>
                <a:cubicBezTo>
                  <a:pt x="248" y="363"/>
                  <a:pt x="248" y="363"/>
                  <a:pt x="248" y="363"/>
                </a:cubicBezTo>
                <a:lnTo>
                  <a:pt x="248" y="372"/>
                </a:lnTo>
                <a:cubicBezTo>
                  <a:pt x="248" y="416"/>
                  <a:pt x="274" y="443"/>
                  <a:pt x="319" y="443"/>
                </a:cubicBezTo>
                <a:cubicBezTo>
                  <a:pt x="363" y="443"/>
                  <a:pt x="389" y="416"/>
                  <a:pt x="389" y="372"/>
                </a:cubicBezTo>
                <a:cubicBezTo>
                  <a:pt x="389" y="328"/>
                  <a:pt x="363" y="301"/>
                  <a:pt x="319" y="30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27" name="Freeform 82"/>
          <p:cNvSpPr>
            <a:spLocks noChangeArrowheads="1"/>
          </p:cNvSpPr>
          <p:nvPr/>
        </p:nvSpPr>
        <p:spPr bwMode="auto">
          <a:xfrm>
            <a:off x="6850696" y="3577922"/>
            <a:ext cx="344546" cy="307891"/>
          </a:xfrm>
          <a:custGeom>
            <a:avLst/>
            <a:gdLst>
              <a:gd name="T0" fmla="*/ 199518 w 497"/>
              <a:gd name="T1" fmla="*/ 0 h 444"/>
              <a:gd name="T2" fmla="*/ 199518 w 497"/>
              <a:gd name="T3" fmla="*/ 0 h 444"/>
              <a:gd name="T4" fmla="*/ 23870 w 497"/>
              <a:gd name="T5" fmla="*/ 0 h 444"/>
              <a:gd name="T6" fmla="*/ 0 w 497"/>
              <a:gd name="T7" fmla="*/ 23877 h 444"/>
              <a:gd name="T8" fmla="*/ 0 w 497"/>
              <a:gd name="T9" fmla="*/ 155425 h 444"/>
              <a:gd name="T10" fmla="*/ 23870 w 497"/>
              <a:gd name="T11" fmla="*/ 179752 h 444"/>
              <a:gd name="T12" fmla="*/ 68007 w 497"/>
              <a:gd name="T13" fmla="*/ 179752 h 444"/>
              <a:gd name="T14" fmla="*/ 68007 w 497"/>
              <a:gd name="T15" fmla="*/ 155425 h 444"/>
              <a:gd name="T16" fmla="*/ 19817 w 497"/>
              <a:gd name="T17" fmla="*/ 155425 h 444"/>
              <a:gd name="T18" fmla="*/ 19817 w 497"/>
              <a:gd name="T19" fmla="*/ 55863 h 444"/>
              <a:gd name="T20" fmla="*/ 199518 w 497"/>
              <a:gd name="T21" fmla="*/ 55863 h 444"/>
              <a:gd name="T22" fmla="*/ 199518 w 497"/>
              <a:gd name="T23" fmla="*/ 155425 h 444"/>
              <a:gd name="T24" fmla="*/ 155381 w 497"/>
              <a:gd name="T25" fmla="*/ 155425 h 444"/>
              <a:gd name="T26" fmla="*/ 155381 w 497"/>
              <a:gd name="T27" fmla="*/ 179752 h 444"/>
              <a:gd name="T28" fmla="*/ 199518 w 497"/>
              <a:gd name="T29" fmla="*/ 179752 h 444"/>
              <a:gd name="T30" fmla="*/ 223388 w 497"/>
              <a:gd name="T31" fmla="*/ 155425 h 444"/>
              <a:gd name="T32" fmla="*/ 223388 w 497"/>
              <a:gd name="T33" fmla="*/ 23877 h 444"/>
              <a:gd name="T34" fmla="*/ 199518 w 497"/>
              <a:gd name="T35" fmla="*/ 0 h 444"/>
              <a:gd name="T36" fmla="*/ 27923 w 497"/>
              <a:gd name="T37" fmla="*/ 36041 h 444"/>
              <a:gd name="T38" fmla="*/ 27923 w 497"/>
              <a:gd name="T39" fmla="*/ 36041 h 444"/>
              <a:gd name="T40" fmla="*/ 19817 w 497"/>
              <a:gd name="T41" fmla="*/ 27931 h 444"/>
              <a:gd name="T42" fmla="*/ 27923 w 497"/>
              <a:gd name="T43" fmla="*/ 20273 h 444"/>
              <a:gd name="T44" fmla="*/ 35580 w 497"/>
              <a:gd name="T45" fmla="*/ 27931 h 444"/>
              <a:gd name="T46" fmla="*/ 27923 w 497"/>
              <a:gd name="T47" fmla="*/ 36041 h 444"/>
              <a:gd name="T48" fmla="*/ 52244 w 497"/>
              <a:gd name="T49" fmla="*/ 36041 h 444"/>
              <a:gd name="T50" fmla="*/ 52244 w 497"/>
              <a:gd name="T51" fmla="*/ 36041 h 444"/>
              <a:gd name="T52" fmla="*/ 43687 w 497"/>
              <a:gd name="T53" fmla="*/ 27931 h 444"/>
              <a:gd name="T54" fmla="*/ 52244 w 497"/>
              <a:gd name="T55" fmla="*/ 20273 h 444"/>
              <a:gd name="T56" fmla="*/ 59450 w 497"/>
              <a:gd name="T57" fmla="*/ 27931 h 444"/>
              <a:gd name="T58" fmla="*/ 52244 w 497"/>
              <a:gd name="T59" fmla="*/ 36041 h 444"/>
              <a:gd name="T60" fmla="*/ 199518 w 497"/>
              <a:gd name="T61" fmla="*/ 36041 h 444"/>
              <a:gd name="T62" fmla="*/ 199518 w 497"/>
              <a:gd name="T63" fmla="*/ 36041 h 444"/>
              <a:gd name="T64" fmla="*/ 68007 w 497"/>
              <a:gd name="T65" fmla="*/ 36041 h 444"/>
              <a:gd name="T66" fmla="*/ 68007 w 497"/>
              <a:gd name="T67" fmla="*/ 23877 h 444"/>
              <a:gd name="T68" fmla="*/ 199518 w 497"/>
              <a:gd name="T69" fmla="*/ 23877 h 444"/>
              <a:gd name="T70" fmla="*/ 199518 w 497"/>
              <a:gd name="T71" fmla="*/ 36041 h 444"/>
              <a:gd name="T72" fmla="*/ 111694 w 497"/>
              <a:gd name="T73" fmla="*/ 79740 h 444"/>
              <a:gd name="T74" fmla="*/ 111694 w 497"/>
              <a:gd name="T75" fmla="*/ 79740 h 444"/>
              <a:gd name="T76" fmla="*/ 55847 w 497"/>
              <a:gd name="T77" fmla="*/ 135603 h 444"/>
              <a:gd name="T78" fmla="*/ 91877 w 497"/>
              <a:gd name="T79" fmla="*/ 135603 h 444"/>
              <a:gd name="T80" fmla="*/ 91877 w 497"/>
              <a:gd name="T81" fmla="*/ 199574 h 444"/>
              <a:gd name="T82" fmla="*/ 131510 w 497"/>
              <a:gd name="T83" fmla="*/ 199574 h 444"/>
              <a:gd name="T84" fmla="*/ 131510 w 497"/>
              <a:gd name="T85" fmla="*/ 135603 h 444"/>
              <a:gd name="T86" fmla="*/ 163487 w 497"/>
              <a:gd name="T87" fmla="*/ 135603 h 444"/>
              <a:gd name="T88" fmla="*/ 111694 w 497"/>
              <a:gd name="T89" fmla="*/ 79740 h 44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497" h="444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26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3"/>
                  <a:pt x="17" y="399"/>
                  <a:pt x="53" y="399"/>
                </a:cubicBezTo>
                <a:cubicBezTo>
                  <a:pt x="151" y="399"/>
                  <a:pt x="151" y="399"/>
                  <a:pt x="151" y="399"/>
                </a:cubicBezTo>
                <a:cubicBezTo>
                  <a:pt x="151" y="345"/>
                  <a:pt x="151" y="345"/>
                  <a:pt x="151" y="345"/>
                </a:cubicBezTo>
                <a:cubicBezTo>
                  <a:pt x="44" y="345"/>
                  <a:pt x="44" y="345"/>
                  <a:pt x="44" y="345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43" y="124"/>
                  <a:pt x="443" y="124"/>
                  <a:pt x="443" y="124"/>
                </a:cubicBezTo>
                <a:cubicBezTo>
                  <a:pt x="443" y="345"/>
                  <a:pt x="443" y="345"/>
                  <a:pt x="443" y="345"/>
                </a:cubicBezTo>
                <a:cubicBezTo>
                  <a:pt x="345" y="345"/>
                  <a:pt x="345" y="345"/>
                  <a:pt x="345" y="345"/>
                </a:cubicBezTo>
                <a:cubicBezTo>
                  <a:pt x="345" y="399"/>
                  <a:pt x="345" y="399"/>
                  <a:pt x="345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5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3" y="0"/>
                </a:cubicBezTo>
                <a:close/>
                <a:moveTo>
                  <a:pt x="62" y="80"/>
                </a:moveTo>
                <a:lnTo>
                  <a:pt x="62" y="80"/>
                </a:lnTo>
                <a:cubicBezTo>
                  <a:pt x="53" y="80"/>
                  <a:pt x="44" y="71"/>
                  <a:pt x="44" y="62"/>
                </a:cubicBezTo>
                <a:cubicBezTo>
                  <a:pt x="44" y="53"/>
                  <a:pt x="53" y="45"/>
                  <a:pt x="62" y="45"/>
                </a:cubicBezTo>
                <a:cubicBezTo>
                  <a:pt x="71" y="45"/>
                  <a:pt x="79" y="53"/>
                  <a:pt x="79" y="62"/>
                </a:cubicBezTo>
                <a:cubicBezTo>
                  <a:pt x="79" y="71"/>
                  <a:pt x="71" y="80"/>
                  <a:pt x="62" y="80"/>
                </a:cubicBezTo>
                <a:close/>
                <a:moveTo>
                  <a:pt x="116" y="80"/>
                </a:moveTo>
                <a:lnTo>
                  <a:pt x="116" y="80"/>
                </a:lnTo>
                <a:cubicBezTo>
                  <a:pt x="107" y="80"/>
                  <a:pt x="97" y="71"/>
                  <a:pt x="97" y="62"/>
                </a:cubicBezTo>
                <a:cubicBezTo>
                  <a:pt x="97" y="53"/>
                  <a:pt x="107" y="45"/>
                  <a:pt x="116" y="45"/>
                </a:cubicBezTo>
                <a:cubicBezTo>
                  <a:pt x="124" y="45"/>
                  <a:pt x="132" y="53"/>
                  <a:pt x="132" y="62"/>
                </a:cubicBezTo>
                <a:cubicBezTo>
                  <a:pt x="132" y="71"/>
                  <a:pt x="124" y="80"/>
                  <a:pt x="116" y="80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151" y="80"/>
                  <a:pt x="151" y="80"/>
                  <a:pt x="151" y="80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80"/>
                </a:lnTo>
                <a:close/>
                <a:moveTo>
                  <a:pt x="248" y="177"/>
                </a:moveTo>
                <a:lnTo>
                  <a:pt x="248" y="177"/>
                </a:lnTo>
                <a:cubicBezTo>
                  <a:pt x="124" y="301"/>
                  <a:pt x="124" y="301"/>
                  <a:pt x="124" y="301"/>
                </a:cubicBezTo>
                <a:cubicBezTo>
                  <a:pt x="204" y="301"/>
                  <a:pt x="204" y="301"/>
                  <a:pt x="204" y="301"/>
                </a:cubicBezTo>
                <a:cubicBezTo>
                  <a:pt x="204" y="443"/>
                  <a:pt x="204" y="443"/>
                  <a:pt x="204" y="443"/>
                </a:cubicBezTo>
                <a:cubicBezTo>
                  <a:pt x="292" y="443"/>
                  <a:pt x="292" y="443"/>
                  <a:pt x="292" y="443"/>
                </a:cubicBezTo>
                <a:cubicBezTo>
                  <a:pt x="292" y="301"/>
                  <a:pt x="292" y="301"/>
                  <a:pt x="292" y="301"/>
                </a:cubicBezTo>
                <a:cubicBezTo>
                  <a:pt x="363" y="301"/>
                  <a:pt x="363" y="301"/>
                  <a:pt x="363" y="301"/>
                </a:cubicBezTo>
                <a:lnTo>
                  <a:pt x="248" y="1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28" name="Freeform 96"/>
          <p:cNvSpPr>
            <a:spLocks noChangeArrowheads="1"/>
          </p:cNvSpPr>
          <p:nvPr/>
        </p:nvSpPr>
        <p:spPr bwMode="auto">
          <a:xfrm>
            <a:off x="6850696" y="4764929"/>
            <a:ext cx="344546" cy="300559"/>
          </a:xfrm>
          <a:custGeom>
            <a:avLst/>
            <a:gdLst>
              <a:gd name="T0" fmla="*/ 199067 w 497"/>
              <a:gd name="T1" fmla="*/ 0 h 435"/>
              <a:gd name="T2" fmla="*/ 199067 w 497"/>
              <a:gd name="T3" fmla="*/ 0 h 435"/>
              <a:gd name="T4" fmla="*/ 23870 w 497"/>
              <a:gd name="T5" fmla="*/ 0 h 435"/>
              <a:gd name="T6" fmla="*/ 0 w 497"/>
              <a:gd name="T7" fmla="*/ 19751 h 435"/>
              <a:gd name="T8" fmla="*/ 0 w 497"/>
              <a:gd name="T9" fmla="*/ 143192 h 435"/>
              <a:gd name="T10" fmla="*/ 19817 w 497"/>
              <a:gd name="T11" fmla="*/ 171023 h 435"/>
              <a:gd name="T12" fmla="*/ 72061 w 497"/>
              <a:gd name="T13" fmla="*/ 179102 h 435"/>
              <a:gd name="T14" fmla="*/ 55397 w 497"/>
              <a:gd name="T15" fmla="*/ 194813 h 435"/>
              <a:gd name="T16" fmla="*/ 167541 w 497"/>
              <a:gd name="T17" fmla="*/ 194813 h 435"/>
              <a:gd name="T18" fmla="*/ 151327 w 497"/>
              <a:gd name="T19" fmla="*/ 179102 h 435"/>
              <a:gd name="T20" fmla="*/ 203121 w 497"/>
              <a:gd name="T21" fmla="*/ 171023 h 435"/>
              <a:gd name="T22" fmla="*/ 223388 w 497"/>
              <a:gd name="T23" fmla="*/ 143192 h 435"/>
              <a:gd name="T24" fmla="*/ 223388 w 497"/>
              <a:gd name="T25" fmla="*/ 19751 h 435"/>
              <a:gd name="T26" fmla="*/ 199067 w 497"/>
              <a:gd name="T27" fmla="*/ 0 h 435"/>
              <a:gd name="T28" fmla="*/ 199067 w 497"/>
              <a:gd name="T29" fmla="*/ 143192 h 435"/>
              <a:gd name="T30" fmla="*/ 199067 w 497"/>
              <a:gd name="T31" fmla="*/ 143192 h 435"/>
              <a:gd name="T32" fmla="*/ 23870 w 497"/>
              <a:gd name="T33" fmla="*/ 143192 h 435"/>
              <a:gd name="T34" fmla="*/ 23870 w 497"/>
              <a:gd name="T35" fmla="*/ 19751 h 435"/>
              <a:gd name="T36" fmla="*/ 199067 w 497"/>
              <a:gd name="T37" fmla="*/ 19751 h 435"/>
              <a:gd name="T38" fmla="*/ 199067 w 497"/>
              <a:gd name="T39" fmla="*/ 143192 h 43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97" h="435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26" y="0"/>
                  <a:pt x="0" y="17"/>
                  <a:pt x="0" y="44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45"/>
                  <a:pt x="17" y="372"/>
                  <a:pt x="44" y="381"/>
                </a:cubicBezTo>
                <a:cubicBezTo>
                  <a:pt x="160" y="399"/>
                  <a:pt x="160" y="399"/>
                  <a:pt x="160" y="399"/>
                </a:cubicBezTo>
                <a:cubicBezTo>
                  <a:pt x="160" y="399"/>
                  <a:pt x="62" y="434"/>
                  <a:pt x="123" y="434"/>
                </a:cubicBezTo>
                <a:cubicBezTo>
                  <a:pt x="372" y="434"/>
                  <a:pt x="372" y="434"/>
                  <a:pt x="372" y="434"/>
                </a:cubicBezTo>
                <a:cubicBezTo>
                  <a:pt x="434" y="434"/>
                  <a:pt x="336" y="399"/>
                  <a:pt x="336" y="399"/>
                </a:cubicBezTo>
                <a:cubicBezTo>
                  <a:pt x="451" y="381"/>
                  <a:pt x="451" y="381"/>
                  <a:pt x="451" y="381"/>
                </a:cubicBezTo>
                <a:cubicBezTo>
                  <a:pt x="479" y="372"/>
                  <a:pt x="496" y="345"/>
                  <a:pt x="496" y="319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7"/>
                  <a:pt x="470" y="0"/>
                  <a:pt x="442" y="0"/>
                </a:cubicBezTo>
                <a:close/>
                <a:moveTo>
                  <a:pt x="442" y="319"/>
                </a:moveTo>
                <a:lnTo>
                  <a:pt x="442" y="319"/>
                </a:lnTo>
                <a:cubicBezTo>
                  <a:pt x="53" y="319"/>
                  <a:pt x="53" y="319"/>
                  <a:pt x="53" y="319"/>
                </a:cubicBezTo>
                <a:cubicBezTo>
                  <a:pt x="53" y="44"/>
                  <a:pt x="53" y="44"/>
                  <a:pt x="53" y="44"/>
                </a:cubicBezTo>
                <a:cubicBezTo>
                  <a:pt x="442" y="44"/>
                  <a:pt x="442" y="44"/>
                  <a:pt x="442" y="44"/>
                </a:cubicBezTo>
                <a:lnTo>
                  <a:pt x="442" y="3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50" y="2207862"/>
            <a:ext cx="5593664" cy="328426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27" grpId="0" animBg="1"/>
      <p:bldP spid="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9002378" y="3355957"/>
            <a:ext cx="2351422" cy="150443"/>
            <a:chOff x="5279680" y="3506146"/>
            <a:chExt cx="2352034" cy="150443"/>
          </a:xfrm>
          <a:solidFill>
            <a:schemeClr val="accent1"/>
          </a:solidFill>
        </p:grpSpPr>
        <p:sp>
          <p:nvSpPr>
            <p:cNvPr id="11" name="Parallelogram 10"/>
            <p:cNvSpPr/>
            <p:nvPr/>
          </p:nvSpPr>
          <p:spPr>
            <a:xfrm>
              <a:off x="7159104" y="3506147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D2D56"/>
                </a:solidFill>
                <a:sym typeface="+mn-lt"/>
              </a:endParaRPr>
            </a:p>
          </p:txBody>
        </p:sp>
        <p:sp>
          <p:nvSpPr>
            <p:cNvPr id="12" name="Parallelogram 11"/>
            <p:cNvSpPr/>
            <p:nvPr/>
          </p:nvSpPr>
          <p:spPr>
            <a:xfrm>
              <a:off x="6689248" y="3506147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D2D56"/>
                </a:solidFill>
                <a:sym typeface="+mn-lt"/>
              </a:endParaRPr>
            </a:p>
          </p:txBody>
        </p:sp>
        <p:sp>
          <p:nvSpPr>
            <p:cNvPr id="13" name="Parallelogram 12"/>
            <p:cNvSpPr/>
            <p:nvPr/>
          </p:nvSpPr>
          <p:spPr>
            <a:xfrm>
              <a:off x="6219392" y="3506147"/>
              <a:ext cx="472610" cy="150439"/>
            </a:xfrm>
            <a:prstGeom prst="parallelogram">
              <a:avLst/>
            </a:prstGeom>
            <a:solidFill>
              <a:schemeClr val="accent4"/>
            </a:solidFill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D2D56"/>
                </a:solidFill>
                <a:sym typeface="+mn-lt"/>
              </a:endParaRPr>
            </a:p>
          </p:txBody>
        </p:sp>
        <p:sp>
          <p:nvSpPr>
            <p:cNvPr id="14" name="Parallelogram 13"/>
            <p:cNvSpPr/>
            <p:nvPr/>
          </p:nvSpPr>
          <p:spPr>
            <a:xfrm>
              <a:off x="5749536" y="3506148"/>
              <a:ext cx="472610" cy="150441"/>
            </a:xfrm>
            <a:prstGeom prst="parallelogram">
              <a:avLst/>
            </a:prstGeom>
            <a:solidFill>
              <a:schemeClr val="accent4"/>
            </a:solidFill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D2D56"/>
                </a:solidFill>
                <a:sym typeface="+mn-lt"/>
              </a:endParaRPr>
            </a:p>
          </p:txBody>
        </p:sp>
        <p:sp>
          <p:nvSpPr>
            <p:cNvPr id="15" name="Parallelogram 14"/>
            <p:cNvSpPr/>
            <p:nvPr/>
          </p:nvSpPr>
          <p:spPr>
            <a:xfrm>
              <a:off x="5279680" y="3506146"/>
              <a:ext cx="472610" cy="150440"/>
            </a:xfrm>
            <a:prstGeom prst="parallelogram">
              <a:avLst/>
            </a:prstGeom>
            <a:solidFill>
              <a:schemeClr val="accent4"/>
            </a:solidFill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D2D56"/>
                </a:solidFill>
                <a:sym typeface="+mn-lt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8888844" y="3022753"/>
            <a:ext cx="1406292" cy="276981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r>
              <a:rPr lang="en-US" sz="1200" b="1" smtClean="0">
                <a:solidFill>
                  <a:srgbClr val="DE002B"/>
                </a:solidFill>
                <a:sym typeface="+mn-lt"/>
              </a:rPr>
              <a:t>The Option 02</a:t>
            </a:r>
            <a:endParaRPr lang="en-US" sz="1200" b="1" dirty="0">
              <a:solidFill>
                <a:srgbClr val="DE002B"/>
              </a:solidFill>
              <a:sym typeface="+mn-lt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9002378" y="4074682"/>
            <a:ext cx="2351422" cy="150443"/>
            <a:chOff x="5279680" y="3506146"/>
            <a:chExt cx="2352034" cy="150443"/>
          </a:xfrm>
          <a:solidFill>
            <a:schemeClr val="accent1"/>
          </a:solidFill>
        </p:grpSpPr>
        <p:sp>
          <p:nvSpPr>
            <p:cNvPr id="39" name="Parallelogram 38"/>
            <p:cNvSpPr/>
            <p:nvPr/>
          </p:nvSpPr>
          <p:spPr>
            <a:xfrm>
              <a:off x="7159104" y="3506147"/>
              <a:ext cx="472610" cy="150439"/>
            </a:xfrm>
            <a:prstGeom prst="parallelogram">
              <a:avLst/>
            </a:prstGeom>
            <a:solidFill>
              <a:schemeClr val="accent4"/>
            </a:solidFill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D2D56"/>
                </a:solidFill>
                <a:sym typeface="+mn-lt"/>
              </a:endParaRPr>
            </a:p>
          </p:txBody>
        </p:sp>
        <p:sp>
          <p:nvSpPr>
            <p:cNvPr id="40" name="Parallelogram 39"/>
            <p:cNvSpPr/>
            <p:nvPr/>
          </p:nvSpPr>
          <p:spPr>
            <a:xfrm>
              <a:off x="6689248" y="3506147"/>
              <a:ext cx="472610" cy="150439"/>
            </a:xfrm>
            <a:prstGeom prst="parallelogram">
              <a:avLst/>
            </a:prstGeom>
            <a:solidFill>
              <a:schemeClr val="accent4"/>
            </a:solidFill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D2D56"/>
                </a:solidFill>
                <a:sym typeface="+mn-lt"/>
              </a:endParaRPr>
            </a:p>
          </p:txBody>
        </p:sp>
        <p:sp>
          <p:nvSpPr>
            <p:cNvPr id="41" name="Parallelogram 40"/>
            <p:cNvSpPr/>
            <p:nvPr/>
          </p:nvSpPr>
          <p:spPr>
            <a:xfrm>
              <a:off x="6219392" y="3506147"/>
              <a:ext cx="472610" cy="150439"/>
            </a:xfrm>
            <a:prstGeom prst="parallelogram">
              <a:avLst/>
            </a:prstGeom>
            <a:solidFill>
              <a:schemeClr val="accent4"/>
            </a:solidFill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D2D56"/>
                </a:solidFill>
                <a:sym typeface="+mn-lt"/>
              </a:endParaRPr>
            </a:p>
          </p:txBody>
        </p:sp>
        <p:sp>
          <p:nvSpPr>
            <p:cNvPr id="42" name="Parallelogram 41"/>
            <p:cNvSpPr/>
            <p:nvPr/>
          </p:nvSpPr>
          <p:spPr>
            <a:xfrm>
              <a:off x="5749536" y="3506148"/>
              <a:ext cx="472610" cy="150441"/>
            </a:xfrm>
            <a:prstGeom prst="parallelogram">
              <a:avLst/>
            </a:prstGeom>
            <a:solidFill>
              <a:schemeClr val="accent4"/>
            </a:solidFill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D2D56"/>
                </a:solidFill>
                <a:sym typeface="+mn-lt"/>
              </a:endParaRPr>
            </a:p>
          </p:txBody>
        </p:sp>
        <p:sp>
          <p:nvSpPr>
            <p:cNvPr id="43" name="Parallelogram 42"/>
            <p:cNvSpPr/>
            <p:nvPr/>
          </p:nvSpPr>
          <p:spPr>
            <a:xfrm>
              <a:off x="5279680" y="3506146"/>
              <a:ext cx="472610" cy="150440"/>
            </a:xfrm>
            <a:prstGeom prst="parallelogram">
              <a:avLst/>
            </a:prstGeom>
            <a:solidFill>
              <a:schemeClr val="accent4"/>
            </a:solidFill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D2D56"/>
                </a:solidFill>
                <a:sym typeface="+mn-lt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8888844" y="3741478"/>
            <a:ext cx="1406292" cy="276981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r>
              <a:rPr lang="en-US" sz="1200" b="1" smtClean="0">
                <a:solidFill>
                  <a:srgbClr val="DE002B"/>
                </a:solidFill>
                <a:sym typeface="+mn-lt"/>
              </a:rPr>
              <a:t>The Option 03</a:t>
            </a:r>
            <a:endParaRPr lang="en-US" sz="1200" b="1" dirty="0">
              <a:solidFill>
                <a:srgbClr val="DE002B"/>
              </a:solidFill>
              <a:sym typeface="+mn-lt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9002378" y="4793407"/>
            <a:ext cx="2351422" cy="150443"/>
            <a:chOff x="5279680" y="3506146"/>
            <a:chExt cx="2352034" cy="150443"/>
          </a:xfrm>
          <a:solidFill>
            <a:schemeClr val="accent1"/>
          </a:solidFill>
        </p:grpSpPr>
        <p:sp>
          <p:nvSpPr>
            <p:cNvPr id="46" name="Parallelogram 45"/>
            <p:cNvSpPr/>
            <p:nvPr/>
          </p:nvSpPr>
          <p:spPr>
            <a:xfrm>
              <a:off x="7159104" y="3506147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D2D56"/>
                </a:solidFill>
                <a:sym typeface="+mn-lt"/>
              </a:endParaRPr>
            </a:p>
          </p:txBody>
        </p:sp>
        <p:sp>
          <p:nvSpPr>
            <p:cNvPr id="47" name="Parallelogram 46"/>
            <p:cNvSpPr/>
            <p:nvPr/>
          </p:nvSpPr>
          <p:spPr>
            <a:xfrm>
              <a:off x="6689248" y="3506147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D2D56"/>
                </a:solidFill>
                <a:sym typeface="+mn-lt"/>
              </a:endParaRPr>
            </a:p>
          </p:txBody>
        </p:sp>
        <p:sp>
          <p:nvSpPr>
            <p:cNvPr id="48" name="Parallelogram 47"/>
            <p:cNvSpPr/>
            <p:nvPr/>
          </p:nvSpPr>
          <p:spPr>
            <a:xfrm>
              <a:off x="6219392" y="3506147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D2D56"/>
                </a:solidFill>
                <a:sym typeface="+mn-lt"/>
              </a:endParaRPr>
            </a:p>
          </p:txBody>
        </p:sp>
        <p:sp>
          <p:nvSpPr>
            <p:cNvPr id="49" name="Parallelogram 48"/>
            <p:cNvSpPr/>
            <p:nvPr/>
          </p:nvSpPr>
          <p:spPr>
            <a:xfrm>
              <a:off x="5749536" y="3506148"/>
              <a:ext cx="472610" cy="150441"/>
            </a:xfrm>
            <a:prstGeom prst="parallelogram">
              <a:avLst/>
            </a:prstGeom>
            <a:solidFill>
              <a:schemeClr val="accent4"/>
            </a:solidFill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D2D56"/>
                </a:solidFill>
                <a:sym typeface="+mn-lt"/>
              </a:endParaRPr>
            </a:p>
          </p:txBody>
        </p:sp>
        <p:sp>
          <p:nvSpPr>
            <p:cNvPr id="50" name="Parallelogram 49"/>
            <p:cNvSpPr/>
            <p:nvPr/>
          </p:nvSpPr>
          <p:spPr>
            <a:xfrm>
              <a:off x="5279680" y="3506146"/>
              <a:ext cx="472610" cy="150440"/>
            </a:xfrm>
            <a:prstGeom prst="parallelogram">
              <a:avLst/>
            </a:prstGeom>
            <a:solidFill>
              <a:schemeClr val="accent4"/>
            </a:solidFill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D2D56"/>
                </a:solidFill>
                <a:sym typeface="+mn-lt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8888844" y="4460203"/>
            <a:ext cx="1406292" cy="276981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r>
              <a:rPr lang="en-US" sz="1200" b="1" smtClean="0">
                <a:solidFill>
                  <a:srgbClr val="DE002B"/>
                </a:solidFill>
                <a:sym typeface="+mn-lt"/>
              </a:rPr>
              <a:t>The Option 04</a:t>
            </a:r>
            <a:endParaRPr lang="en-US" sz="1200" b="1" dirty="0">
              <a:solidFill>
                <a:srgbClr val="DE002B"/>
              </a:solidFill>
              <a:sym typeface="+mn-lt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9002378" y="5512133"/>
            <a:ext cx="2351422" cy="150443"/>
            <a:chOff x="5279680" y="3506146"/>
            <a:chExt cx="2352034" cy="150443"/>
          </a:xfrm>
          <a:solidFill>
            <a:schemeClr val="accent1"/>
          </a:solidFill>
        </p:grpSpPr>
        <p:sp>
          <p:nvSpPr>
            <p:cNvPr id="53" name="Parallelogram 52"/>
            <p:cNvSpPr/>
            <p:nvPr/>
          </p:nvSpPr>
          <p:spPr>
            <a:xfrm>
              <a:off x="7159104" y="3506147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D2D56"/>
                </a:solidFill>
                <a:sym typeface="+mn-lt"/>
              </a:endParaRPr>
            </a:p>
          </p:txBody>
        </p:sp>
        <p:sp>
          <p:nvSpPr>
            <p:cNvPr id="54" name="Parallelogram 53"/>
            <p:cNvSpPr/>
            <p:nvPr/>
          </p:nvSpPr>
          <p:spPr>
            <a:xfrm>
              <a:off x="6689248" y="3506147"/>
              <a:ext cx="472610" cy="150439"/>
            </a:xfrm>
            <a:prstGeom prst="parallelogram">
              <a:avLst/>
            </a:prstGeom>
            <a:solidFill>
              <a:schemeClr val="accent4"/>
            </a:solidFill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D2D56"/>
                </a:solidFill>
                <a:sym typeface="+mn-lt"/>
              </a:endParaRPr>
            </a:p>
          </p:txBody>
        </p:sp>
        <p:sp>
          <p:nvSpPr>
            <p:cNvPr id="55" name="Parallelogram 54"/>
            <p:cNvSpPr/>
            <p:nvPr/>
          </p:nvSpPr>
          <p:spPr>
            <a:xfrm>
              <a:off x="6219392" y="3506147"/>
              <a:ext cx="472610" cy="150439"/>
            </a:xfrm>
            <a:prstGeom prst="parallelogram">
              <a:avLst/>
            </a:prstGeom>
            <a:solidFill>
              <a:schemeClr val="accent4"/>
            </a:solidFill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D2D56"/>
                </a:solidFill>
                <a:sym typeface="+mn-lt"/>
              </a:endParaRPr>
            </a:p>
          </p:txBody>
        </p:sp>
        <p:sp>
          <p:nvSpPr>
            <p:cNvPr id="56" name="Parallelogram 55"/>
            <p:cNvSpPr/>
            <p:nvPr/>
          </p:nvSpPr>
          <p:spPr>
            <a:xfrm>
              <a:off x="5749536" y="3506148"/>
              <a:ext cx="472610" cy="150441"/>
            </a:xfrm>
            <a:prstGeom prst="parallelogram">
              <a:avLst/>
            </a:prstGeom>
            <a:solidFill>
              <a:schemeClr val="accent4"/>
            </a:solidFill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D2D56"/>
                </a:solidFill>
                <a:sym typeface="+mn-lt"/>
              </a:endParaRPr>
            </a:p>
          </p:txBody>
        </p:sp>
        <p:sp>
          <p:nvSpPr>
            <p:cNvPr id="57" name="Parallelogram 56"/>
            <p:cNvSpPr/>
            <p:nvPr/>
          </p:nvSpPr>
          <p:spPr>
            <a:xfrm>
              <a:off x="5279680" y="3506146"/>
              <a:ext cx="472610" cy="150440"/>
            </a:xfrm>
            <a:prstGeom prst="parallelogram">
              <a:avLst/>
            </a:prstGeom>
            <a:solidFill>
              <a:schemeClr val="accent4"/>
            </a:solidFill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D2D56"/>
                </a:solidFill>
                <a:sym typeface="+mn-lt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8888844" y="5178929"/>
            <a:ext cx="1406292" cy="276981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r>
              <a:rPr lang="en-US" sz="1200" b="1" smtClean="0">
                <a:solidFill>
                  <a:srgbClr val="DE002B"/>
                </a:solidFill>
                <a:sym typeface="+mn-lt"/>
              </a:rPr>
              <a:t>The Option 05</a:t>
            </a:r>
            <a:endParaRPr lang="en-US" sz="1200" b="1" dirty="0">
              <a:solidFill>
                <a:srgbClr val="DE002B"/>
              </a:solidFill>
              <a:sym typeface="+mn-lt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9002378" y="2637232"/>
            <a:ext cx="2351422" cy="150443"/>
            <a:chOff x="5279680" y="3506146"/>
            <a:chExt cx="2352034" cy="150443"/>
          </a:xfrm>
          <a:solidFill>
            <a:schemeClr val="accent1"/>
          </a:solidFill>
        </p:grpSpPr>
        <p:sp>
          <p:nvSpPr>
            <p:cNvPr id="60" name="Parallelogram 59"/>
            <p:cNvSpPr/>
            <p:nvPr/>
          </p:nvSpPr>
          <p:spPr>
            <a:xfrm>
              <a:off x="7159104" y="3506147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D2D56"/>
                </a:solidFill>
                <a:sym typeface="+mn-lt"/>
              </a:endParaRPr>
            </a:p>
          </p:txBody>
        </p:sp>
        <p:sp>
          <p:nvSpPr>
            <p:cNvPr id="61" name="Parallelogram 60"/>
            <p:cNvSpPr/>
            <p:nvPr/>
          </p:nvSpPr>
          <p:spPr>
            <a:xfrm>
              <a:off x="6689248" y="3506147"/>
              <a:ext cx="472610" cy="150439"/>
            </a:xfrm>
            <a:prstGeom prst="parallelogram">
              <a:avLst/>
            </a:prstGeom>
            <a:solidFill>
              <a:schemeClr val="accent4"/>
            </a:solidFill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D2D56"/>
                </a:solidFill>
                <a:sym typeface="+mn-lt"/>
              </a:endParaRPr>
            </a:p>
          </p:txBody>
        </p:sp>
        <p:sp>
          <p:nvSpPr>
            <p:cNvPr id="62" name="Parallelogram 61"/>
            <p:cNvSpPr/>
            <p:nvPr/>
          </p:nvSpPr>
          <p:spPr>
            <a:xfrm>
              <a:off x="6219392" y="3506147"/>
              <a:ext cx="472610" cy="150439"/>
            </a:xfrm>
            <a:prstGeom prst="parallelogram">
              <a:avLst/>
            </a:prstGeom>
            <a:solidFill>
              <a:schemeClr val="accent4"/>
            </a:solidFill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D2D56"/>
                </a:solidFill>
                <a:sym typeface="+mn-lt"/>
              </a:endParaRPr>
            </a:p>
          </p:txBody>
        </p:sp>
        <p:sp>
          <p:nvSpPr>
            <p:cNvPr id="63" name="Parallelogram 62"/>
            <p:cNvSpPr/>
            <p:nvPr/>
          </p:nvSpPr>
          <p:spPr>
            <a:xfrm>
              <a:off x="5749536" y="3506148"/>
              <a:ext cx="472610" cy="150441"/>
            </a:xfrm>
            <a:prstGeom prst="parallelogram">
              <a:avLst/>
            </a:prstGeom>
            <a:solidFill>
              <a:schemeClr val="accent4"/>
            </a:solidFill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D2D56"/>
                </a:solidFill>
                <a:sym typeface="+mn-lt"/>
              </a:endParaRPr>
            </a:p>
          </p:txBody>
        </p:sp>
        <p:sp>
          <p:nvSpPr>
            <p:cNvPr id="64" name="Parallelogram 63"/>
            <p:cNvSpPr/>
            <p:nvPr/>
          </p:nvSpPr>
          <p:spPr>
            <a:xfrm>
              <a:off x="5279680" y="3506146"/>
              <a:ext cx="472610" cy="150440"/>
            </a:xfrm>
            <a:prstGeom prst="parallelogram">
              <a:avLst/>
            </a:prstGeom>
            <a:solidFill>
              <a:schemeClr val="accent4"/>
            </a:solidFill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D2D56"/>
                </a:solidFill>
                <a:sym typeface="+mn-lt"/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8888844" y="2304028"/>
            <a:ext cx="1406292" cy="276981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r>
              <a:rPr lang="en-US" sz="1200" b="1" smtClean="0">
                <a:solidFill>
                  <a:srgbClr val="DE002B"/>
                </a:solidFill>
                <a:sym typeface="+mn-lt"/>
              </a:rPr>
              <a:t>The Option 01</a:t>
            </a:r>
            <a:endParaRPr lang="en-US" sz="1200" b="1" dirty="0">
              <a:solidFill>
                <a:srgbClr val="DE002B"/>
              </a:solidFill>
              <a:sym typeface="+mn-lt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838200" y="3355957"/>
            <a:ext cx="2351422" cy="150443"/>
            <a:chOff x="5279680" y="3506146"/>
            <a:chExt cx="2352034" cy="150443"/>
          </a:xfrm>
          <a:noFill/>
        </p:grpSpPr>
        <p:sp>
          <p:nvSpPr>
            <p:cNvPr id="74" name="Parallelogram 73"/>
            <p:cNvSpPr/>
            <p:nvPr/>
          </p:nvSpPr>
          <p:spPr>
            <a:xfrm>
              <a:off x="7159104" y="3506147"/>
              <a:ext cx="472610" cy="150439"/>
            </a:xfrm>
            <a:prstGeom prst="parallelogram">
              <a:avLst/>
            </a:prstGeom>
            <a:solidFill>
              <a:schemeClr val="accent2"/>
            </a:solidFill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D2D56"/>
                </a:solidFill>
                <a:sym typeface="+mn-lt"/>
              </a:endParaRPr>
            </a:p>
          </p:txBody>
        </p:sp>
        <p:sp>
          <p:nvSpPr>
            <p:cNvPr id="75" name="Parallelogram 74"/>
            <p:cNvSpPr/>
            <p:nvPr/>
          </p:nvSpPr>
          <p:spPr>
            <a:xfrm>
              <a:off x="6689248" y="3506147"/>
              <a:ext cx="472610" cy="150439"/>
            </a:xfrm>
            <a:prstGeom prst="parallelogram">
              <a:avLst/>
            </a:prstGeom>
            <a:solidFill>
              <a:schemeClr val="accent2"/>
            </a:solidFill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D2D56"/>
                </a:solidFill>
                <a:sym typeface="+mn-lt"/>
              </a:endParaRPr>
            </a:p>
          </p:txBody>
        </p:sp>
        <p:sp>
          <p:nvSpPr>
            <p:cNvPr id="76" name="Parallelogram 75"/>
            <p:cNvSpPr/>
            <p:nvPr/>
          </p:nvSpPr>
          <p:spPr>
            <a:xfrm>
              <a:off x="6219392" y="3506147"/>
              <a:ext cx="472610" cy="150439"/>
            </a:xfrm>
            <a:prstGeom prst="parallelogram">
              <a:avLst/>
            </a:prstGeom>
            <a:grp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D2D56"/>
                </a:solidFill>
                <a:sym typeface="+mn-lt"/>
              </a:endParaRPr>
            </a:p>
          </p:txBody>
        </p:sp>
        <p:sp>
          <p:nvSpPr>
            <p:cNvPr id="77" name="Parallelogram 76"/>
            <p:cNvSpPr/>
            <p:nvPr/>
          </p:nvSpPr>
          <p:spPr>
            <a:xfrm>
              <a:off x="5749536" y="3506148"/>
              <a:ext cx="472610" cy="150441"/>
            </a:xfrm>
            <a:prstGeom prst="parallelogram">
              <a:avLst/>
            </a:prstGeom>
            <a:grp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D2D56"/>
                </a:solidFill>
                <a:sym typeface="+mn-lt"/>
              </a:endParaRPr>
            </a:p>
          </p:txBody>
        </p:sp>
        <p:sp>
          <p:nvSpPr>
            <p:cNvPr id="78" name="Parallelogram 77"/>
            <p:cNvSpPr/>
            <p:nvPr/>
          </p:nvSpPr>
          <p:spPr>
            <a:xfrm>
              <a:off x="5279680" y="3506146"/>
              <a:ext cx="472610" cy="150440"/>
            </a:xfrm>
            <a:prstGeom prst="parallelogram">
              <a:avLst/>
            </a:prstGeom>
            <a:grp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D2D56"/>
                </a:solidFill>
                <a:sym typeface="+mn-lt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 flipH="1">
            <a:off x="1896864" y="3022753"/>
            <a:ext cx="1406292" cy="276981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r"/>
            <a:r>
              <a:rPr lang="en-US" sz="1200" b="1" smtClean="0">
                <a:solidFill>
                  <a:srgbClr val="0061A8"/>
                </a:solidFill>
                <a:sym typeface="+mn-lt"/>
              </a:rPr>
              <a:t>The Option 02</a:t>
            </a:r>
            <a:endParaRPr lang="en-US" sz="1200" b="1" dirty="0">
              <a:solidFill>
                <a:srgbClr val="0061A8"/>
              </a:solidFill>
              <a:sym typeface="+mn-lt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838200" y="4074682"/>
            <a:ext cx="2351422" cy="150443"/>
            <a:chOff x="5279680" y="3506146"/>
            <a:chExt cx="2352034" cy="150443"/>
          </a:xfrm>
          <a:noFill/>
        </p:grpSpPr>
        <p:sp>
          <p:nvSpPr>
            <p:cNvPr id="82" name="Parallelogram 81"/>
            <p:cNvSpPr/>
            <p:nvPr/>
          </p:nvSpPr>
          <p:spPr>
            <a:xfrm>
              <a:off x="7159104" y="3506147"/>
              <a:ext cx="472610" cy="150439"/>
            </a:xfrm>
            <a:prstGeom prst="parallelogram">
              <a:avLst/>
            </a:prstGeom>
            <a:solidFill>
              <a:schemeClr val="accent2"/>
            </a:solidFill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D2D56"/>
                </a:solidFill>
                <a:sym typeface="+mn-lt"/>
              </a:endParaRPr>
            </a:p>
          </p:txBody>
        </p:sp>
        <p:sp>
          <p:nvSpPr>
            <p:cNvPr id="83" name="Parallelogram 82"/>
            <p:cNvSpPr/>
            <p:nvPr/>
          </p:nvSpPr>
          <p:spPr>
            <a:xfrm>
              <a:off x="6689248" y="3506147"/>
              <a:ext cx="472610" cy="150439"/>
            </a:xfrm>
            <a:prstGeom prst="parallelogram">
              <a:avLst/>
            </a:prstGeom>
            <a:solidFill>
              <a:schemeClr val="accent2"/>
            </a:solidFill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D2D56"/>
                </a:solidFill>
                <a:sym typeface="+mn-lt"/>
              </a:endParaRPr>
            </a:p>
          </p:txBody>
        </p:sp>
        <p:sp>
          <p:nvSpPr>
            <p:cNvPr id="84" name="Parallelogram 83"/>
            <p:cNvSpPr/>
            <p:nvPr/>
          </p:nvSpPr>
          <p:spPr>
            <a:xfrm>
              <a:off x="6219392" y="3506147"/>
              <a:ext cx="472610" cy="150439"/>
            </a:xfrm>
            <a:prstGeom prst="parallelogram">
              <a:avLst/>
            </a:prstGeom>
            <a:solidFill>
              <a:schemeClr val="accent2"/>
            </a:solidFill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D2D56"/>
                </a:solidFill>
                <a:sym typeface="+mn-lt"/>
              </a:endParaRPr>
            </a:p>
          </p:txBody>
        </p:sp>
        <p:sp>
          <p:nvSpPr>
            <p:cNvPr id="85" name="Parallelogram 84"/>
            <p:cNvSpPr/>
            <p:nvPr/>
          </p:nvSpPr>
          <p:spPr>
            <a:xfrm>
              <a:off x="5749536" y="3506148"/>
              <a:ext cx="472610" cy="150441"/>
            </a:xfrm>
            <a:prstGeom prst="parallelogram">
              <a:avLst/>
            </a:prstGeom>
            <a:grp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D2D56"/>
                </a:solidFill>
                <a:sym typeface="+mn-lt"/>
              </a:endParaRPr>
            </a:p>
          </p:txBody>
        </p:sp>
        <p:sp>
          <p:nvSpPr>
            <p:cNvPr id="86" name="Parallelogram 85"/>
            <p:cNvSpPr/>
            <p:nvPr/>
          </p:nvSpPr>
          <p:spPr>
            <a:xfrm>
              <a:off x="5279680" y="3506146"/>
              <a:ext cx="472610" cy="150440"/>
            </a:xfrm>
            <a:prstGeom prst="parallelogram">
              <a:avLst/>
            </a:prstGeom>
            <a:grp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D2D56"/>
                </a:solidFill>
                <a:sym typeface="+mn-lt"/>
              </a:endParaRPr>
            </a:p>
          </p:txBody>
        </p:sp>
      </p:grpSp>
      <p:sp>
        <p:nvSpPr>
          <p:cNvPr id="81" name="TextBox 80"/>
          <p:cNvSpPr txBox="1"/>
          <p:nvPr/>
        </p:nvSpPr>
        <p:spPr>
          <a:xfrm flipH="1">
            <a:off x="1896864" y="3741478"/>
            <a:ext cx="1406292" cy="276981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r"/>
            <a:r>
              <a:rPr lang="en-US" sz="1200" b="1" smtClean="0">
                <a:solidFill>
                  <a:srgbClr val="0061A8"/>
                </a:solidFill>
                <a:sym typeface="+mn-lt"/>
              </a:rPr>
              <a:t>The Option 03</a:t>
            </a:r>
            <a:endParaRPr lang="en-US" sz="1200" b="1" dirty="0">
              <a:solidFill>
                <a:srgbClr val="0061A8"/>
              </a:solidFill>
              <a:sym typeface="+mn-lt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838200" y="4793407"/>
            <a:ext cx="2351422" cy="150443"/>
            <a:chOff x="5279680" y="3506146"/>
            <a:chExt cx="2352034" cy="150443"/>
          </a:xfrm>
          <a:noFill/>
        </p:grpSpPr>
        <p:sp>
          <p:nvSpPr>
            <p:cNvPr id="90" name="Parallelogram 89"/>
            <p:cNvSpPr/>
            <p:nvPr/>
          </p:nvSpPr>
          <p:spPr>
            <a:xfrm>
              <a:off x="7159104" y="3506147"/>
              <a:ext cx="472610" cy="150439"/>
            </a:xfrm>
            <a:prstGeom prst="parallelogram">
              <a:avLst/>
            </a:prstGeom>
            <a:solidFill>
              <a:schemeClr val="accent2"/>
            </a:solidFill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D2D56"/>
                </a:solidFill>
                <a:sym typeface="+mn-lt"/>
              </a:endParaRPr>
            </a:p>
          </p:txBody>
        </p:sp>
        <p:sp>
          <p:nvSpPr>
            <p:cNvPr id="91" name="Parallelogram 90"/>
            <p:cNvSpPr/>
            <p:nvPr/>
          </p:nvSpPr>
          <p:spPr>
            <a:xfrm>
              <a:off x="6689248" y="3506147"/>
              <a:ext cx="472610" cy="150439"/>
            </a:xfrm>
            <a:prstGeom prst="parallelogram">
              <a:avLst/>
            </a:prstGeom>
            <a:solidFill>
              <a:schemeClr val="accent2"/>
            </a:solidFill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D2D56"/>
                </a:solidFill>
                <a:sym typeface="+mn-lt"/>
              </a:endParaRPr>
            </a:p>
          </p:txBody>
        </p:sp>
        <p:sp>
          <p:nvSpPr>
            <p:cNvPr id="92" name="Parallelogram 91"/>
            <p:cNvSpPr/>
            <p:nvPr/>
          </p:nvSpPr>
          <p:spPr>
            <a:xfrm>
              <a:off x="6219392" y="3506147"/>
              <a:ext cx="472610" cy="150439"/>
            </a:xfrm>
            <a:prstGeom prst="parallelogram">
              <a:avLst/>
            </a:prstGeom>
            <a:solidFill>
              <a:schemeClr val="accent2"/>
            </a:solidFill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D2D56"/>
                </a:solidFill>
                <a:sym typeface="+mn-lt"/>
              </a:endParaRPr>
            </a:p>
          </p:txBody>
        </p:sp>
        <p:sp>
          <p:nvSpPr>
            <p:cNvPr id="93" name="Parallelogram 92"/>
            <p:cNvSpPr/>
            <p:nvPr/>
          </p:nvSpPr>
          <p:spPr>
            <a:xfrm>
              <a:off x="5749536" y="3506148"/>
              <a:ext cx="472610" cy="150441"/>
            </a:xfrm>
            <a:prstGeom prst="parallelogram">
              <a:avLst/>
            </a:prstGeom>
            <a:solidFill>
              <a:schemeClr val="accent2"/>
            </a:solidFill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D2D56"/>
                </a:solidFill>
                <a:sym typeface="+mn-lt"/>
              </a:endParaRPr>
            </a:p>
          </p:txBody>
        </p:sp>
        <p:sp>
          <p:nvSpPr>
            <p:cNvPr id="94" name="Parallelogram 93"/>
            <p:cNvSpPr/>
            <p:nvPr/>
          </p:nvSpPr>
          <p:spPr>
            <a:xfrm>
              <a:off x="5279680" y="3506146"/>
              <a:ext cx="472610" cy="150440"/>
            </a:xfrm>
            <a:prstGeom prst="parallelogram">
              <a:avLst/>
            </a:prstGeom>
            <a:grp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D2D56"/>
                </a:solidFill>
                <a:sym typeface="+mn-lt"/>
              </a:endParaRPr>
            </a:p>
          </p:txBody>
        </p:sp>
      </p:grpSp>
      <p:sp>
        <p:nvSpPr>
          <p:cNvPr id="89" name="TextBox 88"/>
          <p:cNvSpPr txBox="1"/>
          <p:nvPr/>
        </p:nvSpPr>
        <p:spPr>
          <a:xfrm flipH="1">
            <a:off x="1896864" y="4460203"/>
            <a:ext cx="1406292" cy="276981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r"/>
            <a:r>
              <a:rPr lang="en-US" sz="1200" b="1" smtClean="0">
                <a:solidFill>
                  <a:srgbClr val="0061A8"/>
                </a:solidFill>
                <a:sym typeface="+mn-lt"/>
              </a:rPr>
              <a:t>The Option 04</a:t>
            </a:r>
            <a:endParaRPr lang="en-US" sz="1200" b="1" dirty="0">
              <a:solidFill>
                <a:srgbClr val="0061A8"/>
              </a:solidFill>
              <a:sym typeface="+mn-lt"/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838200" y="5512133"/>
            <a:ext cx="2351422" cy="150443"/>
            <a:chOff x="5279680" y="3506146"/>
            <a:chExt cx="2352034" cy="150443"/>
          </a:xfrm>
          <a:noFill/>
        </p:grpSpPr>
        <p:sp>
          <p:nvSpPr>
            <p:cNvPr id="98" name="Parallelogram 97"/>
            <p:cNvSpPr/>
            <p:nvPr/>
          </p:nvSpPr>
          <p:spPr>
            <a:xfrm>
              <a:off x="7159104" y="3506147"/>
              <a:ext cx="472610" cy="150439"/>
            </a:xfrm>
            <a:prstGeom prst="parallelogram">
              <a:avLst/>
            </a:prstGeom>
            <a:solidFill>
              <a:schemeClr val="accent2"/>
            </a:solidFill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D2D56"/>
                </a:solidFill>
                <a:sym typeface="+mn-lt"/>
              </a:endParaRPr>
            </a:p>
          </p:txBody>
        </p:sp>
        <p:sp>
          <p:nvSpPr>
            <p:cNvPr id="99" name="Parallelogram 98"/>
            <p:cNvSpPr/>
            <p:nvPr/>
          </p:nvSpPr>
          <p:spPr>
            <a:xfrm>
              <a:off x="6689248" y="3506147"/>
              <a:ext cx="472610" cy="150439"/>
            </a:xfrm>
            <a:prstGeom prst="parallelogram">
              <a:avLst/>
            </a:prstGeom>
            <a:solidFill>
              <a:schemeClr val="accent2"/>
            </a:solidFill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D2D56"/>
                </a:solidFill>
                <a:sym typeface="+mn-lt"/>
              </a:endParaRPr>
            </a:p>
          </p:txBody>
        </p:sp>
        <p:sp>
          <p:nvSpPr>
            <p:cNvPr id="100" name="Parallelogram 99"/>
            <p:cNvSpPr/>
            <p:nvPr/>
          </p:nvSpPr>
          <p:spPr>
            <a:xfrm>
              <a:off x="6219392" y="3506147"/>
              <a:ext cx="472610" cy="150439"/>
            </a:xfrm>
            <a:prstGeom prst="parallelogram">
              <a:avLst/>
            </a:prstGeom>
            <a:solidFill>
              <a:schemeClr val="accent2"/>
            </a:solidFill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D2D56"/>
                </a:solidFill>
                <a:sym typeface="+mn-lt"/>
              </a:endParaRPr>
            </a:p>
          </p:txBody>
        </p:sp>
        <p:sp>
          <p:nvSpPr>
            <p:cNvPr id="101" name="Parallelogram 100"/>
            <p:cNvSpPr/>
            <p:nvPr/>
          </p:nvSpPr>
          <p:spPr>
            <a:xfrm>
              <a:off x="5749536" y="3506148"/>
              <a:ext cx="472610" cy="150441"/>
            </a:xfrm>
            <a:prstGeom prst="parallelogram">
              <a:avLst/>
            </a:prstGeom>
            <a:grp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D2D56"/>
                </a:solidFill>
                <a:sym typeface="+mn-lt"/>
              </a:endParaRPr>
            </a:p>
          </p:txBody>
        </p:sp>
        <p:sp>
          <p:nvSpPr>
            <p:cNvPr id="102" name="Parallelogram 101"/>
            <p:cNvSpPr/>
            <p:nvPr/>
          </p:nvSpPr>
          <p:spPr>
            <a:xfrm>
              <a:off x="5279680" y="3506146"/>
              <a:ext cx="472610" cy="150440"/>
            </a:xfrm>
            <a:prstGeom prst="parallelogram">
              <a:avLst/>
            </a:prstGeom>
            <a:grp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D2D56"/>
                </a:solidFill>
                <a:sym typeface="+mn-lt"/>
              </a:endParaRPr>
            </a:p>
          </p:txBody>
        </p:sp>
      </p:grpSp>
      <p:sp>
        <p:nvSpPr>
          <p:cNvPr id="97" name="TextBox 96"/>
          <p:cNvSpPr txBox="1"/>
          <p:nvPr/>
        </p:nvSpPr>
        <p:spPr>
          <a:xfrm flipH="1">
            <a:off x="1896864" y="5178929"/>
            <a:ext cx="1406292" cy="276981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r"/>
            <a:r>
              <a:rPr lang="en-US" sz="1200" b="1" smtClean="0">
                <a:solidFill>
                  <a:srgbClr val="0061A8"/>
                </a:solidFill>
                <a:sym typeface="+mn-lt"/>
              </a:rPr>
              <a:t>The Option 05</a:t>
            </a:r>
            <a:endParaRPr lang="en-US" sz="1200" b="1" dirty="0">
              <a:solidFill>
                <a:srgbClr val="0061A8"/>
              </a:solidFill>
              <a:sym typeface="+mn-lt"/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838200" y="2637232"/>
            <a:ext cx="2351422" cy="150443"/>
            <a:chOff x="5279680" y="3506146"/>
            <a:chExt cx="2352034" cy="150443"/>
          </a:xfrm>
          <a:noFill/>
        </p:grpSpPr>
        <p:sp>
          <p:nvSpPr>
            <p:cNvPr id="106" name="Parallelogram 105"/>
            <p:cNvSpPr/>
            <p:nvPr/>
          </p:nvSpPr>
          <p:spPr>
            <a:xfrm>
              <a:off x="7159104" y="3506147"/>
              <a:ext cx="472610" cy="150439"/>
            </a:xfrm>
            <a:prstGeom prst="parallelogram">
              <a:avLst/>
            </a:prstGeom>
            <a:solidFill>
              <a:schemeClr val="accent2"/>
            </a:solidFill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D2D56"/>
                </a:solidFill>
                <a:sym typeface="+mn-lt"/>
              </a:endParaRPr>
            </a:p>
          </p:txBody>
        </p:sp>
        <p:sp>
          <p:nvSpPr>
            <p:cNvPr id="107" name="Parallelogram 106"/>
            <p:cNvSpPr/>
            <p:nvPr/>
          </p:nvSpPr>
          <p:spPr>
            <a:xfrm>
              <a:off x="6689248" y="3506147"/>
              <a:ext cx="472610" cy="150439"/>
            </a:xfrm>
            <a:prstGeom prst="parallelogram">
              <a:avLst/>
            </a:prstGeom>
            <a:solidFill>
              <a:schemeClr val="accent2"/>
            </a:solidFill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D2D56"/>
                </a:solidFill>
                <a:sym typeface="+mn-lt"/>
              </a:endParaRPr>
            </a:p>
          </p:txBody>
        </p:sp>
        <p:sp>
          <p:nvSpPr>
            <p:cNvPr id="108" name="Parallelogram 107"/>
            <p:cNvSpPr/>
            <p:nvPr/>
          </p:nvSpPr>
          <p:spPr>
            <a:xfrm>
              <a:off x="6219392" y="3506147"/>
              <a:ext cx="472610" cy="150439"/>
            </a:xfrm>
            <a:prstGeom prst="parallelogram">
              <a:avLst/>
            </a:prstGeom>
            <a:solidFill>
              <a:schemeClr val="accent2"/>
            </a:solidFill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D2D56"/>
                </a:solidFill>
                <a:sym typeface="+mn-lt"/>
              </a:endParaRPr>
            </a:p>
          </p:txBody>
        </p:sp>
        <p:sp>
          <p:nvSpPr>
            <p:cNvPr id="109" name="Parallelogram 108"/>
            <p:cNvSpPr/>
            <p:nvPr/>
          </p:nvSpPr>
          <p:spPr>
            <a:xfrm>
              <a:off x="5749536" y="3506148"/>
              <a:ext cx="472610" cy="150441"/>
            </a:xfrm>
            <a:prstGeom prst="parallelogram">
              <a:avLst/>
            </a:prstGeom>
            <a:grp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D2D56"/>
                </a:solidFill>
                <a:sym typeface="+mn-lt"/>
              </a:endParaRPr>
            </a:p>
          </p:txBody>
        </p:sp>
        <p:sp>
          <p:nvSpPr>
            <p:cNvPr id="110" name="Parallelogram 109"/>
            <p:cNvSpPr/>
            <p:nvPr/>
          </p:nvSpPr>
          <p:spPr>
            <a:xfrm>
              <a:off x="5279680" y="3506146"/>
              <a:ext cx="472610" cy="150440"/>
            </a:xfrm>
            <a:prstGeom prst="parallelogram">
              <a:avLst/>
            </a:prstGeom>
            <a:grp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D2D56"/>
                </a:solidFill>
                <a:sym typeface="+mn-lt"/>
              </a:endParaRPr>
            </a:p>
          </p:txBody>
        </p:sp>
      </p:grpSp>
      <p:sp>
        <p:nvSpPr>
          <p:cNvPr id="105" name="TextBox 104"/>
          <p:cNvSpPr txBox="1"/>
          <p:nvPr/>
        </p:nvSpPr>
        <p:spPr>
          <a:xfrm flipH="1">
            <a:off x="1896864" y="2304028"/>
            <a:ext cx="1406292" cy="276981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r"/>
            <a:r>
              <a:rPr lang="en-US" sz="1200" b="1" smtClean="0">
                <a:solidFill>
                  <a:srgbClr val="0061A8"/>
                </a:solidFill>
                <a:sym typeface="+mn-lt"/>
              </a:rPr>
              <a:t>The Option 01</a:t>
            </a:r>
            <a:endParaRPr lang="en-US" sz="1200" b="1" dirty="0">
              <a:solidFill>
                <a:srgbClr val="0061A8"/>
              </a:solidFill>
              <a:sym typeface="+mn-lt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768" y="1635881"/>
            <a:ext cx="2336232" cy="45639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35881"/>
            <a:ext cx="2336232" cy="45639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4" grpId="0"/>
      <p:bldP spid="51" grpId="0"/>
      <p:bldP spid="58" grpId="0"/>
      <p:bldP spid="65" grpId="0"/>
      <p:bldP spid="73" grpId="0"/>
      <p:bldP spid="81" grpId="0"/>
      <p:bldP spid="89" grpId="0"/>
      <p:bldP spid="97" grpId="0"/>
      <p:bldP spid="10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Oval 56"/>
          <p:cNvSpPr/>
          <p:nvPr/>
        </p:nvSpPr>
        <p:spPr>
          <a:xfrm>
            <a:off x="9566064" y="2033981"/>
            <a:ext cx="470536" cy="4705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sym typeface="+mn-lt"/>
            </a:endParaRPr>
          </a:p>
        </p:txBody>
      </p:sp>
      <p:sp>
        <p:nvSpPr>
          <p:cNvPr id="58" name="Rectangle 57"/>
          <p:cNvSpPr/>
          <p:nvPr/>
        </p:nvSpPr>
        <p:spPr>
          <a:xfrm flipH="1">
            <a:off x="9508113" y="2562472"/>
            <a:ext cx="2179812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>
                <a:solidFill>
                  <a:srgbClr val="778495"/>
                </a:solidFill>
                <a:sym typeface="+mn-lt"/>
              </a:rPr>
              <a:t>Lorem ipsum dolor sit amet, consectetur adipiscing elit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.</a:t>
            </a:r>
            <a:endParaRPr lang="en-US" sz="1200">
              <a:solidFill>
                <a:srgbClr val="000000"/>
              </a:solidFill>
              <a:sym typeface="+mn-lt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9566064" y="3347429"/>
            <a:ext cx="470536" cy="4705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sym typeface="+mn-lt"/>
            </a:endParaRPr>
          </a:p>
        </p:txBody>
      </p:sp>
      <p:sp>
        <p:nvSpPr>
          <p:cNvPr id="60" name="Rectangle 59"/>
          <p:cNvSpPr/>
          <p:nvPr/>
        </p:nvSpPr>
        <p:spPr>
          <a:xfrm flipH="1">
            <a:off x="9508113" y="3875920"/>
            <a:ext cx="2179812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>
                <a:solidFill>
                  <a:srgbClr val="778495"/>
                </a:solidFill>
                <a:sym typeface="+mn-lt"/>
              </a:rPr>
              <a:t>Lorem ipsum dolor sit amet, consectetur adipiscing elit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.</a:t>
            </a:r>
            <a:endParaRPr lang="en-US" sz="1200">
              <a:solidFill>
                <a:srgbClr val="000000"/>
              </a:solidFill>
              <a:sym typeface="+mn-lt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9566064" y="4753122"/>
            <a:ext cx="470536" cy="47053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sym typeface="+mn-lt"/>
            </a:endParaRPr>
          </a:p>
        </p:txBody>
      </p:sp>
      <p:sp>
        <p:nvSpPr>
          <p:cNvPr id="62" name="Rectangle 61"/>
          <p:cNvSpPr/>
          <p:nvPr/>
        </p:nvSpPr>
        <p:spPr>
          <a:xfrm flipH="1">
            <a:off x="9508113" y="5281613"/>
            <a:ext cx="2179812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>
                <a:solidFill>
                  <a:srgbClr val="778495"/>
                </a:solidFill>
                <a:sym typeface="+mn-lt"/>
              </a:rPr>
              <a:t>Lorem ipsum dolor sit amet, consectetur adipiscing elit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.</a:t>
            </a:r>
            <a:endParaRPr lang="en-US" sz="1200">
              <a:solidFill>
                <a:srgbClr val="000000"/>
              </a:solidFill>
              <a:sym typeface="+mn-l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0104333" y="2038417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0061A8"/>
                </a:solidFill>
                <a:sym typeface="+mn-lt"/>
              </a:rPr>
              <a:t>82%</a:t>
            </a:r>
            <a:endParaRPr lang="en-US" sz="2400" b="1">
              <a:solidFill>
                <a:srgbClr val="0061A8"/>
              </a:solidFill>
              <a:sym typeface="+mn-l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0104333" y="3351865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D2D56"/>
                </a:solidFill>
                <a:sym typeface="+mn-lt"/>
              </a:rPr>
              <a:t>68%</a:t>
            </a:r>
            <a:endParaRPr lang="en-US" sz="2400" b="1">
              <a:solidFill>
                <a:srgbClr val="FD2D56"/>
              </a:solidFill>
              <a:sym typeface="+mn-lt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0104333" y="4757558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DE002B"/>
                </a:solidFill>
                <a:sym typeface="+mn-lt"/>
              </a:rPr>
              <a:t>73%</a:t>
            </a:r>
            <a:endParaRPr lang="en-US" sz="2400" b="1">
              <a:solidFill>
                <a:srgbClr val="DE002B"/>
              </a:solidFill>
              <a:sym typeface="+mn-lt"/>
            </a:endParaRPr>
          </a:p>
        </p:txBody>
      </p:sp>
      <p:sp>
        <p:nvSpPr>
          <p:cNvPr id="81" name="Oval 80"/>
          <p:cNvSpPr/>
          <p:nvPr/>
        </p:nvSpPr>
        <p:spPr>
          <a:xfrm flipH="1">
            <a:off x="2155400" y="2033981"/>
            <a:ext cx="470536" cy="4705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>
              <a:solidFill>
                <a:srgbClr val="FFFFFF"/>
              </a:solidFill>
              <a:sym typeface="+mn-lt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504075" y="2562472"/>
            <a:ext cx="2179812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1200">
                <a:solidFill>
                  <a:srgbClr val="778495"/>
                </a:solidFill>
                <a:sym typeface="+mn-lt"/>
              </a:rPr>
              <a:t>Lorem ipsum dolor sit amet, consectetur adipiscing elit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.</a:t>
            </a:r>
            <a:endParaRPr lang="en-US" sz="1200">
              <a:solidFill>
                <a:srgbClr val="000000"/>
              </a:solidFill>
              <a:sym typeface="+mn-lt"/>
            </a:endParaRPr>
          </a:p>
        </p:txBody>
      </p:sp>
      <p:sp>
        <p:nvSpPr>
          <p:cNvPr id="83" name="Oval 82"/>
          <p:cNvSpPr/>
          <p:nvPr/>
        </p:nvSpPr>
        <p:spPr>
          <a:xfrm flipH="1">
            <a:off x="2155400" y="3347429"/>
            <a:ext cx="470536" cy="4705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>
              <a:solidFill>
                <a:srgbClr val="FFFFFF"/>
              </a:solidFill>
              <a:sym typeface="+mn-lt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504075" y="3875920"/>
            <a:ext cx="2179812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1200">
                <a:solidFill>
                  <a:srgbClr val="778495"/>
                </a:solidFill>
                <a:sym typeface="+mn-lt"/>
              </a:rPr>
              <a:t>Lorem ipsum dolor sit amet, consectetur adipiscing elit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.</a:t>
            </a:r>
            <a:endParaRPr lang="en-US" sz="1200">
              <a:solidFill>
                <a:srgbClr val="000000"/>
              </a:solidFill>
              <a:sym typeface="+mn-lt"/>
            </a:endParaRPr>
          </a:p>
        </p:txBody>
      </p:sp>
      <p:sp>
        <p:nvSpPr>
          <p:cNvPr id="85" name="Oval 84"/>
          <p:cNvSpPr/>
          <p:nvPr/>
        </p:nvSpPr>
        <p:spPr>
          <a:xfrm flipH="1">
            <a:off x="2155400" y="4753122"/>
            <a:ext cx="470536" cy="47053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>
              <a:solidFill>
                <a:srgbClr val="FFFFFF"/>
              </a:solidFill>
              <a:sym typeface="+mn-lt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504075" y="5281613"/>
            <a:ext cx="2179812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1200">
                <a:solidFill>
                  <a:srgbClr val="778495"/>
                </a:solidFill>
                <a:sym typeface="+mn-lt"/>
              </a:rPr>
              <a:t>Lorem ipsum dolor sit amet, consectetur adipiscing elit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.</a:t>
            </a:r>
            <a:endParaRPr lang="en-US" sz="1200">
              <a:solidFill>
                <a:srgbClr val="000000"/>
              </a:solidFill>
              <a:sym typeface="+mn-lt"/>
            </a:endParaRPr>
          </a:p>
        </p:txBody>
      </p:sp>
      <p:sp>
        <p:nvSpPr>
          <p:cNvPr id="87" name="TextBox 86"/>
          <p:cNvSpPr txBox="1"/>
          <p:nvPr/>
        </p:nvSpPr>
        <p:spPr>
          <a:xfrm flipH="1">
            <a:off x="1237754" y="2038417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smtClean="0">
                <a:solidFill>
                  <a:srgbClr val="0061A8"/>
                </a:solidFill>
                <a:sym typeface="+mn-lt"/>
              </a:rPr>
              <a:t>79%</a:t>
            </a:r>
            <a:endParaRPr lang="en-US" sz="2400" b="1">
              <a:solidFill>
                <a:srgbClr val="0061A8"/>
              </a:solidFill>
              <a:sym typeface="+mn-lt"/>
            </a:endParaRPr>
          </a:p>
        </p:txBody>
      </p:sp>
      <p:sp>
        <p:nvSpPr>
          <p:cNvPr id="88" name="TextBox 87"/>
          <p:cNvSpPr txBox="1"/>
          <p:nvPr/>
        </p:nvSpPr>
        <p:spPr>
          <a:xfrm flipH="1">
            <a:off x="1237754" y="3351865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smtClean="0">
                <a:solidFill>
                  <a:srgbClr val="FD2D56"/>
                </a:solidFill>
                <a:sym typeface="+mn-lt"/>
              </a:rPr>
              <a:t>56%</a:t>
            </a:r>
            <a:endParaRPr lang="en-US" sz="2400" b="1">
              <a:solidFill>
                <a:srgbClr val="FD2D56"/>
              </a:solidFill>
              <a:sym typeface="+mn-lt"/>
            </a:endParaRPr>
          </a:p>
        </p:txBody>
      </p:sp>
      <p:sp>
        <p:nvSpPr>
          <p:cNvPr id="89" name="TextBox 88"/>
          <p:cNvSpPr txBox="1"/>
          <p:nvPr/>
        </p:nvSpPr>
        <p:spPr>
          <a:xfrm flipH="1">
            <a:off x="1237754" y="4757558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smtClean="0">
                <a:solidFill>
                  <a:srgbClr val="DE002B"/>
                </a:solidFill>
                <a:sym typeface="+mn-lt"/>
              </a:rPr>
              <a:t>89%</a:t>
            </a:r>
            <a:endParaRPr lang="en-US" sz="2400" b="1">
              <a:solidFill>
                <a:srgbClr val="DE002B"/>
              </a:solidFill>
              <a:sym typeface="+mn-lt"/>
            </a:endParaRPr>
          </a:p>
        </p:txBody>
      </p:sp>
      <p:sp>
        <p:nvSpPr>
          <p:cNvPr id="32" name="Freeform 29"/>
          <p:cNvSpPr>
            <a:spLocks noChangeArrowheads="1"/>
          </p:cNvSpPr>
          <p:nvPr/>
        </p:nvSpPr>
        <p:spPr bwMode="auto">
          <a:xfrm>
            <a:off x="2259524" y="2133942"/>
            <a:ext cx="262289" cy="270615"/>
          </a:xfrm>
          <a:custGeom>
            <a:avLst/>
            <a:gdLst>
              <a:gd name="T0" fmla="*/ 111726 w 444"/>
              <a:gd name="T1" fmla="*/ 150538 h 462"/>
              <a:gd name="T2" fmla="*/ 111726 w 444"/>
              <a:gd name="T3" fmla="*/ 150538 h 462"/>
              <a:gd name="T4" fmla="*/ 144162 w 444"/>
              <a:gd name="T5" fmla="*/ 114802 h 462"/>
              <a:gd name="T6" fmla="*/ 199574 w 444"/>
              <a:gd name="T7" fmla="*/ 31716 h 462"/>
              <a:gd name="T8" fmla="*/ 191916 w 444"/>
              <a:gd name="T9" fmla="*/ 23675 h 462"/>
              <a:gd name="T10" fmla="*/ 155875 w 444"/>
              <a:gd name="T11" fmla="*/ 23675 h 462"/>
              <a:gd name="T12" fmla="*/ 100013 w 444"/>
              <a:gd name="T13" fmla="*/ 0 h 462"/>
              <a:gd name="T14" fmla="*/ 44150 w 444"/>
              <a:gd name="T15" fmla="*/ 23675 h 462"/>
              <a:gd name="T16" fmla="*/ 8109 w 444"/>
              <a:gd name="T17" fmla="*/ 23675 h 462"/>
              <a:gd name="T18" fmla="*/ 0 w 444"/>
              <a:gd name="T19" fmla="*/ 31716 h 462"/>
              <a:gd name="T20" fmla="*/ 55863 w 444"/>
              <a:gd name="T21" fmla="*/ 114802 h 462"/>
              <a:gd name="T22" fmla="*/ 87849 w 444"/>
              <a:gd name="T23" fmla="*/ 150538 h 462"/>
              <a:gd name="T24" fmla="*/ 87849 w 444"/>
              <a:gd name="T25" fmla="*/ 166172 h 462"/>
              <a:gd name="T26" fmla="*/ 48204 w 444"/>
              <a:gd name="T27" fmla="*/ 185827 h 462"/>
              <a:gd name="T28" fmla="*/ 100013 w 444"/>
              <a:gd name="T29" fmla="*/ 205928 h 462"/>
              <a:gd name="T30" fmla="*/ 147766 w 444"/>
              <a:gd name="T31" fmla="*/ 185827 h 462"/>
              <a:gd name="T32" fmla="*/ 111726 w 444"/>
              <a:gd name="T33" fmla="*/ 166172 h 462"/>
              <a:gd name="T34" fmla="*/ 111726 w 444"/>
              <a:gd name="T35" fmla="*/ 150538 h 462"/>
              <a:gd name="T36" fmla="*/ 144162 w 444"/>
              <a:gd name="T37" fmla="*/ 94700 h 462"/>
              <a:gd name="T38" fmla="*/ 144162 w 444"/>
              <a:gd name="T39" fmla="*/ 94700 h 462"/>
              <a:gd name="T40" fmla="*/ 155875 w 444"/>
              <a:gd name="T41" fmla="*/ 39756 h 462"/>
              <a:gd name="T42" fmla="*/ 183807 w 444"/>
              <a:gd name="T43" fmla="*/ 39756 h 462"/>
              <a:gd name="T44" fmla="*/ 144162 w 444"/>
              <a:gd name="T45" fmla="*/ 94700 h 462"/>
              <a:gd name="T46" fmla="*/ 100013 w 444"/>
              <a:gd name="T47" fmla="*/ 16081 h 462"/>
              <a:gd name="T48" fmla="*/ 100013 w 444"/>
              <a:gd name="T49" fmla="*/ 16081 h 462"/>
              <a:gd name="T50" fmla="*/ 144162 w 444"/>
              <a:gd name="T51" fmla="*/ 31716 h 462"/>
              <a:gd name="T52" fmla="*/ 100013 w 444"/>
              <a:gd name="T53" fmla="*/ 51370 h 462"/>
              <a:gd name="T54" fmla="*/ 55863 w 444"/>
              <a:gd name="T55" fmla="*/ 31716 h 462"/>
              <a:gd name="T56" fmla="*/ 100013 w 444"/>
              <a:gd name="T57" fmla="*/ 16081 h 462"/>
              <a:gd name="T58" fmla="*/ 16218 w 444"/>
              <a:gd name="T59" fmla="*/ 39756 h 462"/>
              <a:gd name="T60" fmla="*/ 16218 w 444"/>
              <a:gd name="T61" fmla="*/ 39756 h 462"/>
              <a:gd name="T62" fmla="*/ 44150 w 444"/>
              <a:gd name="T63" fmla="*/ 39756 h 462"/>
              <a:gd name="T64" fmla="*/ 55863 w 444"/>
              <a:gd name="T65" fmla="*/ 94700 h 462"/>
              <a:gd name="T66" fmla="*/ 16218 w 444"/>
              <a:gd name="T67" fmla="*/ 39756 h 46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34" name="Freeform 35"/>
          <p:cNvSpPr>
            <a:spLocks noChangeArrowheads="1"/>
          </p:cNvSpPr>
          <p:nvPr/>
        </p:nvSpPr>
        <p:spPr bwMode="auto">
          <a:xfrm>
            <a:off x="2285544" y="4865573"/>
            <a:ext cx="210248" cy="245635"/>
          </a:xfrm>
          <a:custGeom>
            <a:avLst/>
            <a:gdLst>
              <a:gd name="T0" fmla="*/ 144078 w 355"/>
              <a:gd name="T1" fmla="*/ 63340 h 417"/>
              <a:gd name="T2" fmla="*/ 144078 w 355"/>
              <a:gd name="T3" fmla="*/ 63340 h 417"/>
              <a:gd name="T4" fmla="*/ 123754 w 355"/>
              <a:gd name="T5" fmla="*/ 63340 h 417"/>
              <a:gd name="T6" fmla="*/ 123754 w 355"/>
              <a:gd name="T7" fmla="*/ 47617 h 417"/>
              <a:gd name="T8" fmla="*/ 79492 w 355"/>
              <a:gd name="T9" fmla="*/ 0 h 417"/>
              <a:gd name="T10" fmla="*/ 35681 w 355"/>
              <a:gd name="T11" fmla="*/ 47617 h 417"/>
              <a:gd name="T12" fmla="*/ 35681 w 355"/>
              <a:gd name="T13" fmla="*/ 63340 h 417"/>
              <a:gd name="T14" fmla="*/ 11291 w 355"/>
              <a:gd name="T15" fmla="*/ 63340 h 417"/>
              <a:gd name="T16" fmla="*/ 0 w 355"/>
              <a:gd name="T17" fmla="*/ 79512 h 417"/>
              <a:gd name="T18" fmla="*/ 0 w 355"/>
              <a:gd name="T19" fmla="*/ 167110 h 417"/>
              <a:gd name="T20" fmla="*/ 11291 w 355"/>
              <a:gd name="T21" fmla="*/ 178790 h 417"/>
              <a:gd name="T22" fmla="*/ 23938 w 355"/>
              <a:gd name="T23" fmla="*/ 182833 h 417"/>
              <a:gd name="T24" fmla="*/ 47876 w 355"/>
              <a:gd name="T25" fmla="*/ 186876 h 417"/>
              <a:gd name="T26" fmla="*/ 111559 w 355"/>
              <a:gd name="T27" fmla="*/ 186876 h 417"/>
              <a:gd name="T28" fmla="*/ 135497 w 355"/>
              <a:gd name="T29" fmla="*/ 182833 h 417"/>
              <a:gd name="T30" fmla="*/ 147692 w 355"/>
              <a:gd name="T31" fmla="*/ 178790 h 417"/>
              <a:gd name="T32" fmla="*/ 159886 w 355"/>
              <a:gd name="T33" fmla="*/ 167110 h 417"/>
              <a:gd name="T34" fmla="*/ 159886 w 355"/>
              <a:gd name="T35" fmla="*/ 79512 h 417"/>
              <a:gd name="T36" fmla="*/ 144078 w 355"/>
              <a:gd name="T37" fmla="*/ 63340 h 417"/>
              <a:gd name="T38" fmla="*/ 55554 w 355"/>
              <a:gd name="T39" fmla="*/ 43574 h 417"/>
              <a:gd name="T40" fmla="*/ 55554 w 355"/>
              <a:gd name="T41" fmla="*/ 43574 h 417"/>
              <a:gd name="T42" fmla="*/ 79492 w 355"/>
              <a:gd name="T43" fmla="*/ 19766 h 417"/>
              <a:gd name="T44" fmla="*/ 103429 w 355"/>
              <a:gd name="T45" fmla="*/ 43574 h 417"/>
              <a:gd name="T46" fmla="*/ 103429 w 355"/>
              <a:gd name="T47" fmla="*/ 63340 h 417"/>
              <a:gd name="T48" fmla="*/ 55554 w 355"/>
              <a:gd name="T49" fmla="*/ 63340 h 417"/>
              <a:gd name="T50" fmla="*/ 55554 w 355"/>
              <a:gd name="T51" fmla="*/ 43574 h 41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55" h="417">
                <a:moveTo>
                  <a:pt x="319" y="141"/>
                </a:moveTo>
                <a:lnTo>
                  <a:pt x="319" y="141"/>
                </a:lnTo>
                <a:cubicBezTo>
                  <a:pt x="274" y="141"/>
                  <a:pt x="274" y="141"/>
                  <a:pt x="274" y="141"/>
                </a:cubicBezTo>
                <a:cubicBezTo>
                  <a:pt x="274" y="106"/>
                  <a:pt x="274" y="106"/>
                  <a:pt x="274" y="106"/>
                </a:cubicBezTo>
                <a:cubicBezTo>
                  <a:pt x="274" y="35"/>
                  <a:pt x="238" y="0"/>
                  <a:pt x="176" y="0"/>
                </a:cubicBezTo>
                <a:cubicBezTo>
                  <a:pt x="106" y="0"/>
                  <a:pt x="79" y="35"/>
                  <a:pt x="79" y="106"/>
                </a:cubicBezTo>
                <a:cubicBezTo>
                  <a:pt x="79" y="141"/>
                  <a:pt x="79" y="141"/>
                  <a:pt x="79" y="141"/>
                </a:cubicBezTo>
                <a:cubicBezTo>
                  <a:pt x="25" y="141"/>
                  <a:pt x="25" y="141"/>
                  <a:pt x="25" y="141"/>
                </a:cubicBezTo>
                <a:cubicBezTo>
                  <a:pt x="17" y="141"/>
                  <a:pt x="0" y="159"/>
                  <a:pt x="0" y="17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381"/>
                  <a:pt x="17" y="398"/>
                  <a:pt x="25" y="398"/>
                </a:cubicBezTo>
                <a:cubicBezTo>
                  <a:pt x="53" y="407"/>
                  <a:pt x="53" y="407"/>
                  <a:pt x="53" y="407"/>
                </a:cubicBezTo>
                <a:cubicBezTo>
                  <a:pt x="70" y="416"/>
                  <a:pt x="88" y="416"/>
                  <a:pt x="106" y="416"/>
                </a:cubicBezTo>
                <a:cubicBezTo>
                  <a:pt x="247" y="416"/>
                  <a:pt x="247" y="416"/>
                  <a:pt x="247" y="416"/>
                </a:cubicBezTo>
                <a:cubicBezTo>
                  <a:pt x="265" y="416"/>
                  <a:pt x="283" y="416"/>
                  <a:pt x="300" y="407"/>
                </a:cubicBezTo>
                <a:cubicBezTo>
                  <a:pt x="327" y="398"/>
                  <a:pt x="327" y="398"/>
                  <a:pt x="327" y="398"/>
                </a:cubicBezTo>
                <a:cubicBezTo>
                  <a:pt x="336" y="398"/>
                  <a:pt x="354" y="381"/>
                  <a:pt x="354" y="372"/>
                </a:cubicBezTo>
                <a:cubicBezTo>
                  <a:pt x="354" y="177"/>
                  <a:pt x="354" y="177"/>
                  <a:pt x="354" y="177"/>
                </a:cubicBezTo>
                <a:cubicBezTo>
                  <a:pt x="354" y="159"/>
                  <a:pt x="336" y="141"/>
                  <a:pt x="319" y="141"/>
                </a:cubicBezTo>
                <a:close/>
                <a:moveTo>
                  <a:pt x="123" y="97"/>
                </a:moveTo>
                <a:lnTo>
                  <a:pt x="123" y="97"/>
                </a:lnTo>
                <a:cubicBezTo>
                  <a:pt x="123" y="62"/>
                  <a:pt x="150" y="44"/>
                  <a:pt x="176" y="44"/>
                </a:cubicBezTo>
                <a:cubicBezTo>
                  <a:pt x="203" y="44"/>
                  <a:pt x="229" y="62"/>
                  <a:pt x="229" y="97"/>
                </a:cubicBezTo>
                <a:cubicBezTo>
                  <a:pt x="229" y="141"/>
                  <a:pt x="229" y="141"/>
                  <a:pt x="229" y="141"/>
                </a:cubicBezTo>
                <a:cubicBezTo>
                  <a:pt x="123" y="141"/>
                  <a:pt x="123" y="141"/>
                  <a:pt x="123" y="141"/>
                </a:cubicBezTo>
                <a:lnTo>
                  <a:pt x="123" y="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35" name="Freeform 36"/>
          <p:cNvSpPr>
            <a:spLocks noChangeArrowheads="1"/>
          </p:cNvSpPr>
          <p:nvPr/>
        </p:nvSpPr>
        <p:spPr bwMode="auto">
          <a:xfrm>
            <a:off x="2249116" y="3454675"/>
            <a:ext cx="283104" cy="256044"/>
          </a:xfrm>
          <a:custGeom>
            <a:avLst/>
            <a:gdLst>
              <a:gd name="T0" fmla="*/ 107500 w 480"/>
              <a:gd name="T1" fmla="*/ 146895 h 436"/>
              <a:gd name="T2" fmla="*/ 107500 w 480"/>
              <a:gd name="T3" fmla="*/ 146895 h 436"/>
              <a:gd name="T4" fmla="*/ 83661 w 480"/>
              <a:gd name="T5" fmla="*/ 171079 h 436"/>
              <a:gd name="T6" fmla="*/ 107500 w 480"/>
              <a:gd name="T7" fmla="*/ 194815 h 436"/>
              <a:gd name="T8" fmla="*/ 131339 w 480"/>
              <a:gd name="T9" fmla="*/ 171079 h 436"/>
              <a:gd name="T10" fmla="*/ 107500 w 480"/>
              <a:gd name="T11" fmla="*/ 146895 h 436"/>
              <a:gd name="T12" fmla="*/ 59822 w 480"/>
              <a:gd name="T13" fmla="*/ 123159 h 436"/>
              <a:gd name="T14" fmla="*/ 59822 w 480"/>
              <a:gd name="T15" fmla="*/ 123159 h 436"/>
              <a:gd name="T16" fmla="*/ 75565 w 480"/>
              <a:gd name="T17" fmla="*/ 139282 h 436"/>
              <a:gd name="T18" fmla="*/ 139435 w 480"/>
              <a:gd name="T19" fmla="*/ 139282 h 436"/>
              <a:gd name="T20" fmla="*/ 155178 w 480"/>
              <a:gd name="T21" fmla="*/ 123159 h 436"/>
              <a:gd name="T22" fmla="*/ 59822 w 480"/>
              <a:gd name="T23" fmla="*/ 123159 h 436"/>
              <a:gd name="T24" fmla="*/ 27887 w 480"/>
              <a:gd name="T25" fmla="*/ 91362 h 436"/>
              <a:gd name="T26" fmla="*/ 27887 w 480"/>
              <a:gd name="T27" fmla="*/ 91362 h 436"/>
              <a:gd name="T28" fmla="*/ 44080 w 480"/>
              <a:gd name="T29" fmla="*/ 107484 h 436"/>
              <a:gd name="T30" fmla="*/ 171371 w 480"/>
              <a:gd name="T31" fmla="*/ 107484 h 436"/>
              <a:gd name="T32" fmla="*/ 187563 w 480"/>
              <a:gd name="T33" fmla="*/ 91362 h 436"/>
              <a:gd name="T34" fmla="*/ 27887 w 480"/>
              <a:gd name="T35" fmla="*/ 91362 h 436"/>
              <a:gd name="T36" fmla="*/ 0 w 480"/>
              <a:gd name="T37" fmla="*/ 60012 h 436"/>
              <a:gd name="T38" fmla="*/ 0 w 480"/>
              <a:gd name="T39" fmla="*/ 60012 h 436"/>
              <a:gd name="T40" fmla="*/ 11695 w 480"/>
              <a:gd name="T41" fmla="*/ 75687 h 436"/>
              <a:gd name="T42" fmla="*/ 199258 w 480"/>
              <a:gd name="T43" fmla="*/ 75687 h 436"/>
              <a:gd name="T44" fmla="*/ 215450 w 480"/>
              <a:gd name="T45" fmla="*/ 60012 h 436"/>
              <a:gd name="T46" fmla="*/ 0 w 480"/>
              <a:gd name="T47" fmla="*/ 60012 h 4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480" h="436">
                <a:moveTo>
                  <a:pt x="239" y="328"/>
                </a:moveTo>
                <a:lnTo>
                  <a:pt x="239" y="328"/>
                </a:lnTo>
                <a:cubicBezTo>
                  <a:pt x="213" y="328"/>
                  <a:pt x="186" y="355"/>
                  <a:pt x="186" y="382"/>
                </a:cubicBezTo>
                <a:cubicBezTo>
                  <a:pt x="186" y="409"/>
                  <a:pt x="213" y="435"/>
                  <a:pt x="239" y="435"/>
                </a:cubicBezTo>
                <a:cubicBezTo>
                  <a:pt x="266" y="435"/>
                  <a:pt x="292" y="409"/>
                  <a:pt x="292" y="382"/>
                </a:cubicBezTo>
                <a:cubicBezTo>
                  <a:pt x="292" y="355"/>
                  <a:pt x="266" y="328"/>
                  <a:pt x="239" y="328"/>
                </a:cubicBezTo>
                <a:close/>
                <a:moveTo>
                  <a:pt x="133" y="275"/>
                </a:moveTo>
                <a:lnTo>
                  <a:pt x="133" y="275"/>
                </a:lnTo>
                <a:cubicBezTo>
                  <a:pt x="168" y="311"/>
                  <a:pt x="168" y="311"/>
                  <a:pt x="168" y="311"/>
                </a:cubicBezTo>
                <a:cubicBezTo>
                  <a:pt x="204" y="275"/>
                  <a:pt x="266" y="275"/>
                  <a:pt x="310" y="311"/>
                </a:cubicBezTo>
                <a:cubicBezTo>
                  <a:pt x="345" y="275"/>
                  <a:pt x="345" y="275"/>
                  <a:pt x="345" y="275"/>
                </a:cubicBezTo>
                <a:cubicBezTo>
                  <a:pt x="283" y="222"/>
                  <a:pt x="195" y="222"/>
                  <a:pt x="133" y="275"/>
                </a:cubicBezTo>
                <a:close/>
                <a:moveTo>
                  <a:pt x="62" y="204"/>
                </a:moveTo>
                <a:lnTo>
                  <a:pt x="62" y="204"/>
                </a:lnTo>
                <a:cubicBezTo>
                  <a:pt x="98" y="240"/>
                  <a:pt x="98" y="240"/>
                  <a:pt x="98" y="240"/>
                </a:cubicBezTo>
                <a:cubicBezTo>
                  <a:pt x="177" y="169"/>
                  <a:pt x="301" y="169"/>
                  <a:pt x="381" y="240"/>
                </a:cubicBezTo>
                <a:cubicBezTo>
                  <a:pt x="417" y="204"/>
                  <a:pt x="417" y="204"/>
                  <a:pt x="417" y="204"/>
                </a:cubicBezTo>
                <a:cubicBezTo>
                  <a:pt x="319" y="107"/>
                  <a:pt x="160" y="107"/>
                  <a:pt x="62" y="204"/>
                </a:cubicBezTo>
                <a:close/>
                <a:moveTo>
                  <a:pt x="0" y="134"/>
                </a:moveTo>
                <a:lnTo>
                  <a:pt x="0" y="134"/>
                </a:lnTo>
                <a:cubicBezTo>
                  <a:pt x="26" y="169"/>
                  <a:pt x="26" y="169"/>
                  <a:pt x="26" y="169"/>
                </a:cubicBezTo>
                <a:cubicBezTo>
                  <a:pt x="142" y="54"/>
                  <a:pt x="328" y="54"/>
                  <a:pt x="443" y="169"/>
                </a:cubicBezTo>
                <a:cubicBezTo>
                  <a:pt x="479" y="134"/>
                  <a:pt x="479" y="134"/>
                  <a:pt x="479" y="134"/>
                </a:cubicBezTo>
                <a:cubicBezTo>
                  <a:pt x="345" y="0"/>
                  <a:pt x="133" y="0"/>
                  <a:pt x="0" y="1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36" name="Freeform 29"/>
          <p:cNvSpPr>
            <a:spLocks noChangeArrowheads="1"/>
          </p:cNvSpPr>
          <p:nvPr/>
        </p:nvSpPr>
        <p:spPr bwMode="auto">
          <a:xfrm>
            <a:off x="9670188" y="2133942"/>
            <a:ext cx="262289" cy="270615"/>
          </a:xfrm>
          <a:custGeom>
            <a:avLst/>
            <a:gdLst>
              <a:gd name="T0" fmla="*/ 111726 w 444"/>
              <a:gd name="T1" fmla="*/ 150538 h 462"/>
              <a:gd name="T2" fmla="*/ 111726 w 444"/>
              <a:gd name="T3" fmla="*/ 150538 h 462"/>
              <a:gd name="T4" fmla="*/ 144162 w 444"/>
              <a:gd name="T5" fmla="*/ 114802 h 462"/>
              <a:gd name="T6" fmla="*/ 199574 w 444"/>
              <a:gd name="T7" fmla="*/ 31716 h 462"/>
              <a:gd name="T8" fmla="*/ 191916 w 444"/>
              <a:gd name="T9" fmla="*/ 23675 h 462"/>
              <a:gd name="T10" fmla="*/ 155875 w 444"/>
              <a:gd name="T11" fmla="*/ 23675 h 462"/>
              <a:gd name="T12" fmla="*/ 100013 w 444"/>
              <a:gd name="T13" fmla="*/ 0 h 462"/>
              <a:gd name="T14" fmla="*/ 44150 w 444"/>
              <a:gd name="T15" fmla="*/ 23675 h 462"/>
              <a:gd name="T16" fmla="*/ 8109 w 444"/>
              <a:gd name="T17" fmla="*/ 23675 h 462"/>
              <a:gd name="T18" fmla="*/ 0 w 444"/>
              <a:gd name="T19" fmla="*/ 31716 h 462"/>
              <a:gd name="T20" fmla="*/ 55863 w 444"/>
              <a:gd name="T21" fmla="*/ 114802 h 462"/>
              <a:gd name="T22" fmla="*/ 87849 w 444"/>
              <a:gd name="T23" fmla="*/ 150538 h 462"/>
              <a:gd name="T24" fmla="*/ 87849 w 444"/>
              <a:gd name="T25" fmla="*/ 166172 h 462"/>
              <a:gd name="T26" fmla="*/ 48204 w 444"/>
              <a:gd name="T27" fmla="*/ 185827 h 462"/>
              <a:gd name="T28" fmla="*/ 100013 w 444"/>
              <a:gd name="T29" fmla="*/ 205928 h 462"/>
              <a:gd name="T30" fmla="*/ 147766 w 444"/>
              <a:gd name="T31" fmla="*/ 185827 h 462"/>
              <a:gd name="T32" fmla="*/ 111726 w 444"/>
              <a:gd name="T33" fmla="*/ 166172 h 462"/>
              <a:gd name="T34" fmla="*/ 111726 w 444"/>
              <a:gd name="T35" fmla="*/ 150538 h 462"/>
              <a:gd name="T36" fmla="*/ 144162 w 444"/>
              <a:gd name="T37" fmla="*/ 94700 h 462"/>
              <a:gd name="T38" fmla="*/ 144162 w 444"/>
              <a:gd name="T39" fmla="*/ 94700 h 462"/>
              <a:gd name="T40" fmla="*/ 155875 w 444"/>
              <a:gd name="T41" fmla="*/ 39756 h 462"/>
              <a:gd name="T42" fmla="*/ 183807 w 444"/>
              <a:gd name="T43" fmla="*/ 39756 h 462"/>
              <a:gd name="T44" fmla="*/ 144162 w 444"/>
              <a:gd name="T45" fmla="*/ 94700 h 462"/>
              <a:gd name="T46" fmla="*/ 100013 w 444"/>
              <a:gd name="T47" fmla="*/ 16081 h 462"/>
              <a:gd name="T48" fmla="*/ 100013 w 444"/>
              <a:gd name="T49" fmla="*/ 16081 h 462"/>
              <a:gd name="T50" fmla="*/ 144162 w 444"/>
              <a:gd name="T51" fmla="*/ 31716 h 462"/>
              <a:gd name="T52" fmla="*/ 100013 w 444"/>
              <a:gd name="T53" fmla="*/ 51370 h 462"/>
              <a:gd name="T54" fmla="*/ 55863 w 444"/>
              <a:gd name="T55" fmla="*/ 31716 h 462"/>
              <a:gd name="T56" fmla="*/ 100013 w 444"/>
              <a:gd name="T57" fmla="*/ 16081 h 462"/>
              <a:gd name="T58" fmla="*/ 16218 w 444"/>
              <a:gd name="T59" fmla="*/ 39756 h 462"/>
              <a:gd name="T60" fmla="*/ 16218 w 444"/>
              <a:gd name="T61" fmla="*/ 39756 h 462"/>
              <a:gd name="T62" fmla="*/ 44150 w 444"/>
              <a:gd name="T63" fmla="*/ 39756 h 462"/>
              <a:gd name="T64" fmla="*/ 55863 w 444"/>
              <a:gd name="T65" fmla="*/ 94700 h 462"/>
              <a:gd name="T66" fmla="*/ 16218 w 444"/>
              <a:gd name="T67" fmla="*/ 39756 h 46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37" name="Freeform 35"/>
          <p:cNvSpPr>
            <a:spLocks noChangeArrowheads="1"/>
          </p:cNvSpPr>
          <p:nvPr/>
        </p:nvSpPr>
        <p:spPr bwMode="auto">
          <a:xfrm>
            <a:off x="9696208" y="4865573"/>
            <a:ext cx="210248" cy="245635"/>
          </a:xfrm>
          <a:custGeom>
            <a:avLst/>
            <a:gdLst>
              <a:gd name="T0" fmla="*/ 144078 w 355"/>
              <a:gd name="T1" fmla="*/ 63340 h 417"/>
              <a:gd name="T2" fmla="*/ 144078 w 355"/>
              <a:gd name="T3" fmla="*/ 63340 h 417"/>
              <a:gd name="T4" fmla="*/ 123754 w 355"/>
              <a:gd name="T5" fmla="*/ 63340 h 417"/>
              <a:gd name="T6" fmla="*/ 123754 w 355"/>
              <a:gd name="T7" fmla="*/ 47617 h 417"/>
              <a:gd name="T8" fmla="*/ 79492 w 355"/>
              <a:gd name="T9" fmla="*/ 0 h 417"/>
              <a:gd name="T10" fmla="*/ 35681 w 355"/>
              <a:gd name="T11" fmla="*/ 47617 h 417"/>
              <a:gd name="T12" fmla="*/ 35681 w 355"/>
              <a:gd name="T13" fmla="*/ 63340 h 417"/>
              <a:gd name="T14" fmla="*/ 11291 w 355"/>
              <a:gd name="T15" fmla="*/ 63340 h 417"/>
              <a:gd name="T16" fmla="*/ 0 w 355"/>
              <a:gd name="T17" fmla="*/ 79512 h 417"/>
              <a:gd name="T18" fmla="*/ 0 w 355"/>
              <a:gd name="T19" fmla="*/ 167110 h 417"/>
              <a:gd name="T20" fmla="*/ 11291 w 355"/>
              <a:gd name="T21" fmla="*/ 178790 h 417"/>
              <a:gd name="T22" fmla="*/ 23938 w 355"/>
              <a:gd name="T23" fmla="*/ 182833 h 417"/>
              <a:gd name="T24" fmla="*/ 47876 w 355"/>
              <a:gd name="T25" fmla="*/ 186876 h 417"/>
              <a:gd name="T26" fmla="*/ 111559 w 355"/>
              <a:gd name="T27" fmla="*/ 186876 h 417"/>
              <a:gd name="T28" fmla="*/ 135497 w 355"/>
              <a:gd name="T29" fmla="*/ 182833 h 417"/>
              <a:gd name="T30" fmla="*/ 147692 w 355"/>
              <a:gd name="T31" fmla="*/ 178790 h 417"/>
              <a:gd name="T32" fmla="*/ 159886 w 355"/>
              <a:gd name="T33" fmla="*/ 167110 h 417"/>
              <a:gd name="T34" fmla="*/ 159886 w 355"/>
              <a:gd name="T35" fmla="*/ 79512 h 417"/>
              <a:gd name="T36" fmla="*/ 144078 w 355"/>
              <a:gd name="T37" fmla="*/ 63340 h 417"/>
              <a:gd name="T38" fmla="*/ 55554 w 355"/>
              <a:gd name="T39" fmla="*/ 43574 h 417"/>
              <a:gd name="T40" fmla="*/ 55554 w 355"/>
              <a:gd name="T41" fmla="*/ 43574 h 417"/>
              <a:gd name="T42" fmla="*/ 79492 w 355"/>
              <a:gd name="T43" fmla="*/ 19766 h 417"/>
              <a:gd name="T44" fmla="*/ 103429 w 355"/>
              <a:gd name="T45" fmla="*/ 43574 h 417"/>
              <a:gd name="T46" fmla="*/ 103429 w 355"/>
              <a:gd name="T47" fmla="*/ 63340 h 417"/>
              <a:gd name="T48" fmla="*/ 55554 w 355"/>
              <a:gd name="T49" fmla="*/ 63340 h 417"/>
              <a:gd name="T50" fmla="*/ 55554 w 355"/>
              <a:gd name="T51" fmla="*/ 43574 h 41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55" h="417">
                <a:moveTo>
                  <a:pt x="319" y="141"/>
                </a:moveTo>
                <a:lnTo>
                  <a:pt x="319" y="141"/>
                </a:lnTo>
                <a:cubicBezTo>
                  <a:pt x="274" y="141"/>
                  <a:pt x="274" y="141"/>
                  <a:pt x="274" y="141"/>
                </a:cubicBezTo>
                <a:cubicBezTo>
                  <a:pt x="274" y="106"/>
                  <a:pt x="274" y="106"/>
                  <a:pt x="274" y="106"/>
                </a:cubicBezTo>
                <a:cubicBezTo>
                  <a:pt x="274" y="35"/>
                  <a:pt x="238" y="0"/>
                  <a:pt x="176" y="0"/>
                </a:cubicBezTo>
                <a:cubicBezTo>
                  <a:pt x="106" y="0"/>
                  <a:pt x="79" y="35"/>
                  <a:pt x="79" y="106"/>
                </a:cubicBezTo>
                <a:cubicBezTo>
                  <a:pt x="79" y="141"/>
                  <a:pt x="79" y="141"/>
                  <a:pt x="79" y="141"/>
                </a:cubicBezTo>
                <a:cubicBezTo>
                  <a:pt x="25" y="141"/>
                  <a:pt x="25" y="141"/>
                  <a:pt x="25" y="141"/>
                </a:cubicBezTo>
                <a:cubicBezTo>
                  <a:pt x="17" y="141"/>
                  <a:pt x="0" y="159"/>
                  <a:pt x="0" y="17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381"/>
                  <a:pt x="17" y="398"/>
                  <a:pt x="25" y="398"/>
                </a:cubicBezTo>
                <a:cubicBezTo>
                  <a:pt x="53" y="407"/>
                  <a:pt x="53" y="407"/>
                  <a:pt x="53" y="407"/>
                </a:cubicBezTo>
                <a:cubicBezTo>
                  <a:pt x="70" y="416"/>
                  <a:pt x="88" y="416"/>
                  <a:pt x="106" y="416"/>
                </a:cubicBezTo>
                <a:cubicBezTo>
                  <a:pt x="247" y="416"/>
                  <a:pt x="247" y="416"/>
                  <a:pt x="247" y="416"/>
                </a:cubicBezTo>
                <a:cubicBezTo>
                  <a:pt x="265" y="416"/>
                  <a:pt x="283" y="416"/>
                  <a:pt x="300" y="407"/>
                </a:cubicBezTo>
                <a:cubicBezTo>
                  <a:pt x="327" y="398"/>
                  <a:pt x="327" y="398"/>
                  <a:pt x="327" y="398"/>
                </a:cubicBezTo>
                <a:cubicBezTo>
                  <a:pt x="336" y="398"/>
                  <a:pt x="354" y="381"/>
                  <a:pt x="354" y="372"/>
                </a:cubicBezTo>
                <a:cubicBezTo>
                  <a:pt x="354" y="177"/>
                  <a:pt x="354" y="177"/>
                  <a:pt x="354" y="177"/>
                </a:cubicBezTo>
                <a:cubicBezTo>
                  <a:pt x="354" y="159"/>
                  <a:pt x="336" y="141"/>
                  <a:pt x="319" y="141"/>
                </a:cubicBezTo>
                <a:close/>
                <a:moveTo>
                  <a:pt x="123" y="97"/>
                </a:moveTo>
                <a:lnTo>
                  <a:pt x="123" y="97"/>
                </a:lnTo>
                <a:cubicBezTo>
                  <a:pt x="123" y="62"/>
                  <a:pt x="150" y="44"/>
                  <a:pt x="176" y="44"/>
                </a:cubicBezTo>
                <a:cubicBezTo>
                  <a:pt x="203" y="44"/>
                  <a:pt x="229" y="62"/>
                  <a:pt x="229" y="97"/>
                </a:cubicBezTo>
                <a:cubicBezTo>
                  <a:pt x="229" y="141"/>
                  <a:pt x="229" y="141"/>
                  <a:pt x="229" y="141"/>
                </a:cubicBezTo>
                <a:cubicBezTo>
                  <a:pt x="123" y="141"/>
                  <a:pt x="123" y="141"/>
                  <a:pt x="123" y="141"/>
                </a:cubicBezTo>
                <a:lnTo>
                  <a:pt x="123" y="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38" name="Freeform 36"/>
          <p:cNvSpPr>
            <a:spLocks noChangeArrowheads="1"/>
          </p:cNvSpPr>
          <p:nvPr/>
        </p:nvSpPr>
        <p:spPr bwMode="auto">
          <a:xfrm>
            <a:off x="9659780" y="3454675"/>
            <a:ext cx="283104" cy="256044"/>
          </a:xfrm>
          <a:custGeom>
            <a:avLst/>
            <a:gdLst>
              <a:gd name="T0" fmla="*/ 107500 w 480"/>
              <a:gd name="T1" fmla="*/ 146895 h 436"/>
              <a:gd name="T2" fmla="*/ 107500 w 480"/>
              <a:gd name="T3" fmla="*/ 146895 h 436"/>
              <a:gd name="T4" fmla="*/ 83661 w 480"/>
              <a:gd name="T5" fmla="*/ 171079 h 436"/>
              <a:gd name="T6" fmla="*/ 107500 w 480"/>
              <a:gd name="T7" fmla="*/ 194815 h 436"/>
              <a:gd name="T8" fmla="*/ 131339 w 480"/>
              <a:gd name="T9" fmla="*/ 171079 h 436"/>
              <a:gd name="T10" fmla="*/ 107500 w 480"/>
              <a:gd name="T11" fmla="*/ 146895 h 436"/>
              <a:gd name="T12" fmla="*/ 59822 w 480"/>
              <a:gd name="T13" fmla="*/ 123159 h 436"/>
              <a:gd name="T14" fmla="*/ 59822 w 480"/>
              <a:gd name="T15" fmla="*/ 123159 h 436"/>
              <a:gd name="T16" fmla="*/ 75565 w 480"/>
              <a:gd name="T17" fmla="*/ 139282 h 436"/>
              <a:gd name="T18" fmla="*/ 139435 w 480"/>
              <a:gd name="T19" fmla="*/ 139282 h 436"/>
              <a:gd name="T20" fmla="*/ 155178 w 480"/>
              <a:gd name="T21" fmla="*/ 123159 h 436"/>
              <a:gd name="T22" fmla="*/ 59822 w 480"/>
              <a:gd name="T23" fmla="*/ 123159 h 436"/>
              <a:gd name="T24" fmla="*/ 27887 w 480"/>
              <a:gd name="T25" fmla="*/ 91362 h 436"/>
              <a:gd name="T26" fmla="*/ 27887 w 480"/>
              <a:gd name="T27" fmla="*/ 91362 h 436"/>
              <a:gd name="T28" fmla="*/ 44080 w 480"/>
              <a:gd name="T29" fmla="*/ 107484 h 436"/>
              <a:gd name="T30" fmla="*/ 171371 w 480"/>
              <a:gd name="T31" fmla="*/ 107484 h 436"/>
              <a:gd name="T32" fmla="*/ 187563 w 480"/>
              <a:gd name="T33" fmla="*/ 91362 h 436"/>
              <a:gd name="T34" fmla="*/ 27887 w 480"/>
              <a:gd name="T35" fmla="*/ 91362 h 436"/>
              <a:gd name="T36" fmla="*/ 0 w 480"/>
              <a:gd name="T37" fmla="*/ 60012 h 436"/>
              <a:gd name="T38" fmla="*/ 0 w 480"/>
              <a:gd name="T39" fmla="*/ 60012 h 436"/>
              <a:gd name="T40" fmla="*/ 11695 w 480"/>
              <a:gd name="T41" fmla="*/ 75687 h 436"/>
              <a:gd name="T42" fmla="*/ 199258 w 480"/>
              <a:gd name="T43" fmla="*/ 75687 h 436"/>
              <a:gd name="T44" fmla="*/ 215450 w 480"/>
              <a:gd name="T45" fmla="*/ 60012 h 436"/>
              <a:gd name="T46" fmla="*/ 0 w 480"/>
              <a:gd name="T47" fmla="*/ 60012 h 4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480" h="436">
                <a:moveTo>
                  <a:pt x="239" y="328"/>
                </a:moveTo>
                <a:lnTo>
                  <a:pt x="239" y="328"/>
                </a:lnTo>
                <a:cubicBezTo>
                  <a:pt x="213" y="328"/>
                  <a:pt x="186" y="355"/>
                  <a:pt x="186" y="382"/>
                </a:cubicBezTo>
                <a:cubicBezTo>
                  <a:pt x="186" y="409"/>
                  <a:pt x="213" y="435"/>
                  <a:pt x="239" y="435"/>
                </a:cubicBezTo>
                <a:cubicBezTo>
                  <a:pt x="266" y="435"/>
                  <a:pt x="292" y="409"/>
                  <a:pt x="292" y="382"/>
                </a:cubicBezTo>
                <a:cubicBezTo>
                  <a:pt x="292" y="355"/>
                  <a:pt x="266" y="328"/>
                  <a:pt x="239" y="328"/>
                </a:cubicBezTo>
                <a:close/>
                <a:moveTo>
                  <a:pt x="133" y="275"/>
                </a:moveTo>
                <a:lnTo>
                  <a:pt x="133" y="275"/>
                </a:lnTo>
                <a:cubicBezTo>
                  <a:pt x="168" y="311"/>
                  <a:pt x="168" y="311"/>
                  <a:pt x="168" y="311"/>
                </a:cubicBezTo>
                <a:cubicBezTo>
                  <a:pt x="204" y="275"/>
                  <a:pt x="266" y="275"/>
                  <a:pt x="310" y="311"/>
                </a:cubicBezTo>
                <a:cubicBezTo>
                  <a:pt x="345" y="275"/>
                  <a:pt x="345" y="275"/>
                  <a:pt x="345" y="275"/>
                </a:cubicBezTo>
                <a:cubicBezTo>
                  <a:pt x="283" y="222"/>
                  <a:pt x="195" y="222"/>
                  <a:pt x="133" y="275"/>
                </a:cubicBezTo>
                <a:close/>
                <a:moveTo>
                  <a:pt x="62" y="204"/>
                </a:moveTo>
                <a:lnTo>
                  <a:pt x="62" y="204"/>
                </a:lnTo>
                <a:cubicBezTo>
                  <a:pt x="98" y="240"/>
                  <a:pt x="98" y="240"/>
                  <a:pt x="98" y="240"/>
                </a:cubicBezTo>
                <a:cubicBezTo>
                  <a:pt x="177" y="169"/>
                  <a:pt x="301" y="169"/>
                  <a:pt x="381" y="240"/>
                </a:cubicBezTo>
                <a:cubicBezTo>
                  <a:pt x="417" y="204"/>
                  <a:pt x="417" y="204"/>
                  <a:pt x="417" y="204"/>
                </a:cubicBezTo>
                <a:cubicBezTo>
                  <a:pt x="319" y="107"/>
                  <a:pt x="160" y="107"/>
                  <a:pt x="62" y="204"/>
                </a:cubicBezTo>
                <a:close/>
                <a:moveTo>
                  <a:pt x="0" y="134"/>
                </a:moveTo>
                <a:lnTo>
                  <a:pt x="0" y="134"/>
                </a:lnTo>
                <a:cubicBezTo>
                  <a:pt x="26" y="169"/>
                  <a:pt x="26" y="169"/>
                  <a:pt x="26" y="169"/>
                </a:cubicBezTo>
                <a:cubicBezTo>
                  <a:pt x="142" y="54"/>
                  <a:pt x="328" y="54"/>
                  <a:pt x="443" y="169"/>
                </a:cubicBezTo>
                <a:cubicBezTo>
                  <a:pt x="479" y="134"/>
                  <a:pt x="479" y="134"/>
                  <a:pt x="479" y="134"/>
                </a:cubicBezTo>
                <a:cubicBezTo>
                  <a:pt x="345" y="0"/>
                  <a:pt x="133" y="0"/>
                  <a:pt x="0" y="1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494" y="1768048"/>
            <a:ext cx="2985817" cy="41955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822" y="1703346"/>
            <a:ext cx="3119087" cy="43728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500"/>
                            </p:stCondLst>
                            <p:childTnLst>
                              <p:par>
                                <p:cTn id="9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/>
      <p:bldP spid="59" grpId="0" animBg="1"/>
      <p:bldP spid="60" grpId="0"/>
      <p:bldP spid="61" grpId="0" animBg="1"/>
      <p:bldP spid="62" grpId="0"/>
      <p:bldP spid="76" grpId="0"/>
      <p:bldP spid="77" grpId="0"/>
      <p:bldP spid="78" grpId="0"/>
      <p:bldP spid="81" grpId="0" animBg="1"/>
      <p:bldP spid="82" grpId="0"/>
      <p:bldP spid="83" grpId="0" animBg="1"/>
      <p:bldP spid="84" grpId="0"/>
      <p:bldP spid="85" grpId="0" animBg="1"/>
      <p:bldP spid="86" grpId="0"/>
      <p:bldP spid="87" grpId="0"/>
      <p:bldP spid="88" grpId="0"/>
      <p:bldP spid="89" grpId="0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838200" y="2445767"/>
            <a:ext cx="437848" cy="4378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sym typeface="+mn-lt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1348710" y="2378459"/>
            <a:ext cx="2179812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b="1">
                <a:solidFill>
                  <a:srgbClr val="778495"/>
                </a:solidFill>
                <a:sym typeface="+mn-lt"/>
              </a:rPr>
              <a:t>Lorem ipsum dolor sit amet, consectetur adipiscing elit</a:t>
            </a:r>
            <a:r>
              <a:rPr lang="en-US" sz="1200" b="1" smtClean="0">
                <a:solidFill>
                  <a:srgbClr val="778495"/>
                </a:solidFill>
                <a:sym typeface="+mn-lt"/>
              </a:rPr>
              <a:t>.</a:t>
            </a:r>
            <a:endParaRPr lang="en-US" sz="1200" b="1">
              <a:solidFill>
                <a:srgbClr val="000000"/>
              </a:solidFill>
              <a:sym typeface="+mn-lt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9016285" y="2445767"/>
            <a:ext cx="437848" cy="4378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sym typeface="+mn-lt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26795" y="2378459"/>
            <a:ext cx="2179812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b="1">
                <a:solidFill>
                  <a:srgbClr val="778495"/>
                </a:solidFill>
                <a:sym typeface="+mn-lt"/>
              </a:rPr>
              <a:t>Lorem ipsum dolor sit amet, consectetur adipiscing elit</a:t>
            </a:r>
            <a:r>
              <a:rPr lang="en-US" sz="1200" b="1" smtClean="0">
                <a:solidFill>
                  <a:srgbClr val="778495"/>
                </a:solidFill>
                <a:sym typeface="+mn-lt"/>
              </a:rPr>
              <a:t>.</a:t>
            </a:r>
            <a:endParaRPr lang="en-US" sz="1200" b="1">
              <a:solidFill>
                <a:srgbClr val="000000"/>
              </a:solidFill>
              <a:sym typeface="+mn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38200" y="3247492"/>
            <a:ext cx="437848" cy="4378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sym typeface="+mn-lt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1348710" y="3180184"/>
            <a:ext cx="2179812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b="1">
                <a:solidFill>
                  <a:srgbClr val="778495"/>
                </a:solidFill>
                <a:sym typeface="+mn-lt"/>
              </a:rPr>
              <a:t>Lorem ipsum dolor sit amet, consectetur adipiscing elit</a:t>
            </a:r>
            <a:r>
              <a:rPr lang="en-US" sz="1200" b="1" smtClean="0">
                <a:solidFill>
                  <a:srgbClr val="778495"/>
                </a:solidFill>
                <a:sym typeface="+mn-lt"/>
              </a:rPr>
              <a:t>.</a:t>
            </a:r>
            <a:endParaRPr lang="en-US" sz="1200" b="1">
              <a:solidFill>
                <a:srgbClr val="000000"/>
              </a:solidFill>
              <a:sym typeface="+mn-l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9016285" y="3247492"/>
            <a:ext cx="437848" cy="4378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sym typeface="+mn-lt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9526795" y="3180184"/>
            <a:ext cx="2179812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b="1">
                <a:solidFill>
                  <a:srgbClr val="778495"/>
                </a:solidFill>
                <a:sym typeface="+mn-lt"/>
              </a:rPr>
              <a:t>Lorem ipsum dolor sit amet, consectetur adipiscing elit</a:t>
            </a:r>
            <a:r>
              <a:rPr lang="en-US" sz="1200" b="1" smtClean="0">
                <a:solidFill>
                  <a:srgbClr val="778495"/>
                </a:solidFill>
                <a:sym typeface="+mn-lt"/>
              </a:rPr>
              <a:t>.</a:t>
            </a:r>
            <a:endParaRPr lang="en-US" sz="1200" b="1">
              <a:solidFill>
                <a:srgbClr val="000000"/>
              </a:solidFill>
              <a:sym typeface="+mn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38200" y="4049217"/>
            <a:ext cx="437848" cy="4378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sym typeface="+mn-lt"/>
            </a:endParaRPr>
          </a:p>
        </p:txBody>
      </p:sp>
      <p:sp>
        <p:nvSpPr>
          <p:cNvPr id="16" name="Rectangle 15"/>
          <p:cNvSpPr/>
          <p:nvPr/>
        </p:nvSpPr>
        <p:spPr>
          <a:xfrm flipH="1">
            <a:off x="1348710" y="3981909"/>
            <a:ext cx="2179812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b="1">
                <a:solidFill>
                  <a:srgbClr val="778495"/>
                </a:solidFill>
                <a:sym typeface="+mn-lt"/>
              </a:rPr>
              <a:t>Lorem ipsum dolor sit amet, consectetur adipiscing elit</a:t>
            </a:r>
            <a:r>
              <a:rPr lang="en-US" sz="1200" b="1" smtClean="0">
                <a:solidFill>
                  <a:srgbClr val="778495"/>
                </a:solidFill>
                <a:sym typeface="+mn-lt"/>
              </a:rPr>
              <a:t>.</a:t>
            </a:r>
            <a:endParaRPr lang="en-US" sz="1200" b="1">
              <a:solidFill>
                <a:srgbClr val="000000"/>
              </a:solidFill>
              <a:sym typeface="+mn-lt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9016285" y="4049217"/>
            <a:ext cx="437848" cy="4378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sym typeface="+mn-lt"/>
            </a:endParaRPr>
          </a:p>
        </p:txBody>
      </p:sp>
      <p:sp>
        <p:nvSpPr>
          <p:cNvPr id="24" name="Rectangle 23"/>
          <p:cNvSpPr/>
          <p:nvPr/>
        </p:nvSpPr>
        <p:spPr>
          <a:xfrm flipH="1">
            <a:off x="9526795" y="3981909"/>
            <a:ext cx="2179812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b="1">
                <a:solidFill>
                  <a:srgbClr val="778495"/>
                </a:solidFill>
                <a:sym typeface="+mn-lt"/>
              </a:rPr>
              <a:t>Lorem ipsum dolor sit amet, consectetur adipiscing elit</a:t>
            </a:r>
            <a:r>
              <a:rPr lang="en-US" sz="1200" b="1" smtClean="0">
                <a:solidFill>
                  <a:srgbClr val="778495"/>
                </a:solidFill>
                <a:sym typeface="+mn-lt"/>
              </a:rPr>
              <a:t>.</a:t>
            </a:r>
            <a:endParaRPr lang="en-US" sz="1200" b="1">
              <a:solidFill>
                <a:srgbClr val="000000"/>
              </a:solidFill>
              <a:sym typeface="+mn-l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38200" y="4850942"/>
            <a:ext cx="437848" cy="4378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sym typeface="+mn-lt"/>
            </a:endParaRPr>
          </a:p>
        </p:txBody>
      </p:sp>
      <p:sp>
        <p:nvSpPr>
          <p:cNvPr id="18" name="Rectangle 17"/>
          <p:cNvSpPr/>
          <p:nvPr/>
        </p:nvSpPr>
        <p:spPr>
          <a:xfrm flipH="1">
            <a:off x="1348710" y="4783634"/>
            <a:ext cx="2179812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b="1">
                <a:solidFill>
                  <a:srgbClr val="778495"/>
                </a:solidFill>
                <a:sym typeface="+mn-lt"/>
              </a:rPr>
              <a:t>Lorem ipsum dolor sit amet, consectetur adipiscing elit</a:t>
            </a:r>
            <a:r>
              <a:rPr lang="en-US" sz="1200" b="1" smtClean="0">
                <a:solidFill>
                  <a:srgbClr val="778495"/>
                </a:solidFill>
                <a:sym typeface="+mn-lt"/>
              </a:rPr>
              <a:t>.</a:t>
            </a:r>
            <a:endParaRPr lang="en-US" sz="1200" b="1">
              <a:solidFill>
                <a:srgbClr val="000000"/>
              </a:solidFill>
              <a:sym typeface="+mn-lt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9016285" y="4850942"/>
            <a:ext cx="437848" cy="4378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sym typeface="+mn-lt"/>
            </a:endParaRPr>
          </a:p>
        </p:txBody>
      </p:sp>
      <p:sp>
        <p:nvSpPr>
          <p:cNvPr id="26" name="Rectangle 25"/>
          <p:cNvSpPr/>
          <p:nvPr/>
        </p:nvSpPr>
        <p:spPr>
          <a:xfrm flipH="1">
            <a:off x="9526795" y="4783634"/>
            <a:ext cx="2179812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b="1">
                <a:solidFill>
                  <a:srgbClr val="778495"/>
                </a:solidFill>
                <a:sym typeface="+mn-lt"/>
              </a:rPr>
              <a:t>Lorem ipsum dolor sit amet, consectetur adipiscing elit</a:t>
            </a:r>
            <a:r>
              <a:rPr lang="en-US" sz="1200" b="1" smtClean="0">
                <a:solidFill>
                  <a:srgbClr val="778495"/>
                </a:solidFill>
                <a:sym typeface="+mn-lt"/>
              </a:rPr>
              <a:t>.</a:t>
            </a:r>
            <a:endParaRPr lang="en-US" sz="1200" b="1">
              <a:solidFill>
                <a:srgbClr val="000000"/>
              </a:solidFill>
              <a:sym typeface="+mn-lt"/>
            </a:endParaRPr>
          </a:p>
        </p:txBody>
      </p:sp>
      <p:sp>
        <p:nvSpPr>
          <p:cNvPr id="39" name="Freeform 25"/>
          <p:cNvSpPr>
            <a:spLocks noChangeArrowheads="1"/>
          </p:cNvSpPr>
          <p:nvPr/>
        </p:nvSpPr>
        <p:spPr bwMode="auto">
          <a:xfrm>
            <a:off x="962788" y="3336464"/>
            <a:ext cx="188672" cy="259905"/>
          </a:xfrm>
          <a:custGeom>
            <a:avLst/>
            <a:gdLst>
              <a:gd name="T0" fmla="*/ 87680 w 346"/>
              <a:gd name="T1" fmla="*/ 0 h 479"/>
              <a:gd name="T2" fmla="*/ 87680 w 346"/>
              <a:gd name="T3" fmla="*/ 0 h 479"/>
              <a:gd name="T4" fmla="*/ 71942 w 346"/>
              <a:gd name="T5" fmla="*/ 0 h 479"/>
              <a:gd name="T6" fmla="*/ 71942 w 346"/>
              <a:gd name="T7" fmla="*/ 146752 h 479"/>
              <a:gd name="T8" fmla="*/ 35971 w 346"/>
              <a:gd name="T9" fmla="*/ 146752 h 479"/>
              <a:gd name="T10" fmla="*/ 4496 w 346"/>
              <a:gd name="T11" fmla="*/ 190152 h 479"/>
              <a:gd name="T12" fmla="*/ 55755 w 346"/>
              <a:gd name="T13" fmla="*/ 206259 h 479"/>
              <a:gd name="T14" fmla="*/ 87680 w 346"/>
              <a:gd name="T15" fmla="*/ 166439 h 479"/>
              <a:gd name="T16" fmla="*/ 87680 w 346"/>
              <a:gd name="T17" fmla="*/ 47426 h 479"/>
              <a:gd name="T18" fmla="*/ 115557 w 346"/>
              <a:gd name="T19" fmla="*/ 102906 h 479"/>
              <a:gd name="T20" fmla="*/ 123651 w 346"/>
              <a:gd name="T21" fmla="*/ 102906 h 479"/>
              <a:gd name="T22" fmla="*/ 87680 w 346"/>
              <a:gd name="T23" fmla="*/ 0 h 47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46" h="479">
                <a:moveTo>
                  <a:pt x="195" y="0"/>
                </a:moveTo>
                <a:lnTo>
                  <a:pt x="195" y="0"/>
                </a:lnTo>
                <a:cubicBezTo>
                  <a:pt x="160" y="0"/>
                  <a:pt x="160" y="0"/>
                  <a:pt x="160" y="0"/>
                </a:cubicBezTo>
                <a:cubicBezTo>
                  <a:pt x="160" y="328"/>
                  <a:pt x="160" y="328"/>
                  <a:pt x="160" y="328"/>
                </a:cubicBezTo>
                <a:cubicBezTo>
                  <a:pt x="133" y="319"/>
                  <a:pt x="107" y="319"/>
                  <a:pt x="80" y="328"/>
                </a:cubicBezTo>
                <a:cubicBezTo>
                  <a:pt x="26" y="346"/>
                  <a:pt x="0" y="390"/>
                  <a:pt x="10" y="425"/>
                </a:cubicBezTo>
                <a:cubicBezTo>
                  <a:pt x="26" y="461"/>
                  <a:pt x="71" y="478"/>
                  <a:pt x="124" y="461"/>
                </a:cubicBezTo>
                <a:cubicBezTo>
                  <a:pt x="169" y="443"/>
                  <a:pt x="195" y="408"/>
                  <a:pt x="195" y="372"/>
                </a:cubicBezTo>
                <a:cubicBezTo>
                  <a:pt x="195" y="106"/>
                  <a:pt x="195" y="106"/>
                  <a:pt x="195" y="106"/>
                </a:cubicBezTo>
                <a:cubicBezTo>
                  <a:pt x="266" y="124"/>
                  <a:pt x="266" y="212"/>
                  <a:pt x="257" y="230"/>
                </a:cubicBezTo>
                <a:cubicBezTo>
                  <a:pt x="257" y="239"/>
                  <a:pt x="266" y="248"/>
                  <a:pt x="275" y="230"/>
                </a:cubicBezTo>
                <a:cubicBezTo>
                  <a:pt x="345" y="115"/>
                  <a:pt x="195" y="62"/>
                  <a:pt x="195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40" name="Freeform 100"/>
          <p:cNvSpPr>
            <a:spLocks noChangeArrowheads="1"/>
          </p:cNvSpPr>
          <p:nvPr/>
        </p:nvSpPr>
        <p:spPr bwMode="auto">
          <a:xfrm>
            <a:off x="921396" y="2577094"/>
            <a:ext cx="271456" cy="175195"/>
          </a:xfrm>
          <a:custGeom>
            <a:avLst/>
            <a:gdLst>
              <a:gd name="T0" fmla="*/ 171249 w 498"/>
              <a:gd name="T1" fmla="*/ 40178 h 320"/>
              <a:gd name="T2" fmla="*/ 171249 w 498"/>
              <a:gd name="T3" fmla="*/ 40178 h 320"/>
              <a:gd name="T4" fmla="*/ 159563 w 498"/>
              <a:gd name="T5" fmla="*/ 40178 h 320"/>
              <a:gd name="T6" fmla="*/ 103828 w 498"/>
              <a:gd name="T7" fmla="*/ 0 h 320"/>
              <a:gd name="T8" fmla="*/ 44048 w 498"/>
              <a:gd name="T9" fmla="*/ 60493 h 320"/>
              <a:gd name="T10" fmla="*/ 44048 w 498"/>
              <a:gd name="T11" fmla="*/ 67717 h 320"/>
              <a:gd name="T12" fmla="*/ 40003 w 498"/>
              <a:gd name="T13" fmla="*/ 67717 h 320"/>
              <a:gd name="T14" fmla="*/ 0 w 498"/>
              <a:gd name="T15" fmla="*/ 108347 h 320"/>
              <a:gd name="T16" fmla="*/ 40003 w 498"/>
              <a:gd name="T17" fmla="*/ 144011 h 320"/>
              <a:gd name="T18" fmla="*/ 171249 w 498"/>
              <a:gd name="T19" fmla="*/ 144011 h 320"/>
              <a:gd name="T20" fmla="*/ 223388 w 498"/>
              <a:gd name="T21" fmla="*/ 92095 h 320"/>
              <a:gd name="T22" fmla="*/ 171249 w 498"/>
              <a:gd name="T23" fmla="*/ 40178 h 320"/>
              <a:gd name="T24" fmla="*/ 127650 w 498"/>
              <a:gd name="T25" fmla="*/ 88032 h 320"/>
              <a:gd name="T26" fmla="*/ 127650 w 498"/>
              <a:gd name="T27" fmla="*/ 88032 h 320"/>
              <a:gd name="T28" fmla="*/ 95738 w 498"/>
              <a:gd name="T29" fmla="*/ 124147 h 320"/>
              <a:gd name="T30" fmla="*/ 87647 w 498"/>
              <a:gd name="T31" fmla="*/ 124147 h 320"/>
              <a:gd name="T32" fmla="*/ 87647 w 498"/>
              <a:gd name="T33" fmla="*/ 120084 h 320"/>
              <a:gd name="T34" fmla="*/ 87647 w 498"/>
              <a:gd name="T35" fmla="*/ 116021 h 320"/>
              <a:gd name="T36" fmla="*/ 99783 w 498"/>
              <a:gd name="T37" fmla="*/ 92095 h 320"/>
              <a:gd name="T38" fmla="*/ 91692 w 498"/>
              <a:gd name="T39" fmla="*/ 88032 h 320"/>
              <a:gd name="T40" fmla="*/ 91692 w 498"/>
              <a:gd name="T41" fmla="*/ 88032 h 320"/>
              <a:gd name="T42" fmla="*/ 83602 w 498"/>
              <a:gd name="T43" fmla="*/ 80357 h 320"/>
              <a:gd name="T44" fmla="*/ 87647 w 498"/>
              <a:gd name="T45" fmla="*/ 72231 h 320"/>
              <a:gd name="T46" fmla="*/ 115964 w 498"/>
              <a:gd name="T47" fmla="*/ 40178 h 320"/>
              <a:gd name="T48" fmla="*/ 123605 w 498"/>
              <a:gd name="T49" fmla="*/ 36116 h 320"/>
              <a:gd name="T50" fmla="*/ 127650 w 498"/>
              <a:gd name="T51" fmla="*/ 40178 h 320"/>
              <a:gd name="T52" fmla="*/ 123605 w 498"/>
              <a:gd name="T53" fmla="*/ 47853 h 320"/>
              <a:gd name="T54" fmla="*/ 111919 w 498"/>
              <a:gd name="T55" fmla="*/ 72231 h 320"/>
              <a:gd name="T56" fmla="*/ 123605 w 498"/>
              <a:gd name="T57" fmla="*/ 76294 h 320"/>
              <a:gd name="T58" fmla="*/ 123605 w 498"/>
              <a:gd name="T59" fmla="*/ 76294 h 320"/>
              <a:gd name="T60" fmla="*/ 131695 w 498"/>
              <a:gd name="T61" fmla="*/ 84420 h 320"/>
              <a:gd name="T62" fmla="*/ 127650 w 498"/>
              <a:gd name="T63" fmla="*/ 88032 h 32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98" h="320">
                <a:moveTo>
                  <a:pt x="381" y="89"/>
                </a:moveTo>
                <a:lnTo>
                  <a:pt x="381" y="89"/>
                </a:lnTo>
                <a:cubicBezTo>
                  <a:pt x="372" y="89"/>
                  <a:pt x="364" y="89"/>
                  <a:pt x="355" y="89"/>
                </a:cubicBezTo>
                <a:cubicBezTo>
                  <a:pt x="337" y="36"/>
                  <a:pt x="293" y="0"/>
                  <a:pt x="231" y="0"/>
                </a:cubicBezTo>
                <a:cubicBezTo>
                  <a:pt x="160" y="0"/>
                  <a:pt x="98" y="62"/>
                  <a:pt x="98" y="134"/>
                </a:cubicBezTo>
                <a:cubicBezTo>
                  <a:pt x="98" y="134"/>
                  <a:pt x="98" y="142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7"/>
                  <a:pt x="0" y="240"/>
                </a:cubicBezTo>
                <a:cubicBezTo>
                  <a:pt x="0" y="284"/>
                  <a:pt x="45" y="319"/>
                  <a:pt x="89" y="319"/>
                </a:cubicBezTo>
                <a:cubicBezTo>
                  <a:pt x="381" y="319"/>
                  <a:pt x="381" y="319"/>
                  <a:pt x="381" y="319"/>
                </a:cubicBezTo>
                <a:cubicBezTo>
                  <a:pt x="443" y="319"/>
                  <a:pt x="497" y="275"/>
                  <a:pt x="497" y="204"/>
                </a:cubicBezTo>
                <a:cubicBezTo>
                  <a:pt x="497" y="142"/>
                  <a:pt x="443" y="89"/>
                  <a:pt x="381" y="89"/>
                </a:cubicBezTo>
                <a:close/>
                <a:moveTo>
                  <a:pt x="284" y="195"/>
                </a:moveTo>
                <a:lnTo>
                  <a:pt x="284" y="195"/>
                </a:lnTo>
                <a:cubicBezTo>
                  <a:pt x="266" y="213"/>
                  <a:pt x="222" y="266"/>
                  <a:pt x="213" y="275"/>
                </a:cubicBezTo>
                <a:cubicBezTo>
                  <a:pt x="213" y="275"/>
                  <a:pt x="204" y="284"/>
                  <a:pt x="195" y="275"/>
                </a:cubicBezTo>
                <a:cubicBezTo>
                  <a:pt x="195" y="275"/>
                  <a:pt x="195" y="275"/>
                  <a:pt x="195" y="266"/>
                </a:cubicBezTo>
                <a:lnTo>
                  <a:pt x="195" y="257"/>
                </a:lnTo>
                <a:cubicBezTo>
                  <a:pt x="222" y="204"/>
                  <a:pt x="222" y="204"/>
                  <a:pt x="222" y="204"/>
                </a:cubicBezTo>
                <a:cubicBezTo>
                  <a:pt x="222" y="195"/>
                  <a:pt x="213" y="195"/>
                  <a:pt x="204" y="195"/>
                </a:cubicBezTo>
                <a:cubicBezTo>
                  <a:pt x="195" y="187"/>
                  <a:pt x="186" y="187"/>
                  <a:pt x="186" y="178"/>
                </a:cubicBezTo>
                <a:cubicBezTo>
                  <a:pt x="186" y="169"/>
                  <a:pt x="186" y="169"/>
                  <a:pt x="195" y="160"/>
                </a:cubicBezTo>
                <a:cubicBezTo>
                  <a:pt x="204" y="142"/>
                  <a:pt x="258" y="89"/>
                  <a:pt x="258" y="89"/>
                </a:cubicBezTo>
                <a:cubicBezTo>
                  <a:pt x="266" y="80"/>
                  <a:pt x="266" y="80"/>
                  <a:pt x="275" y="80"/>
                </a:cubicBezTo>
                <a:cubicBezTo>
                  <a:pt x="275" y="89"/>
                  <a:pt x="284" y="89"/>
                  <a:pt x="284" y="89"/>
                </a:cubicBezTo>
                <a:cubicBezTo>
                  <a:pt x="284" y="97"/>
                  <a:pt x="275" y="97"/>
                  <a:pt x="275" y="106"/>
                </a:cubicBezTo>
                <a:cubicBezTo>
                  <a:pt x="249" y="160"/>
                  <a:pt x="249" y="160"/>
                  <a:pt x="249" y="160"/>
                </a:cubicBezTo>
                <a:cubicBezTo>
                  <a:pt x="258" y="160"/>
                  <a:pt x="266" y="169"/>
                  <a:pt x="275" y="169"/>
                </a:cubicBezTo>
                <a:cubicBezTo>
                  <a:pt x="284" y="169"/>
                  <a:pt x="293" y="178"/>
                  <a:pt x="293" y="187"/>
                </a:cubicBezTo>
                <a:lnTo>
                  <a:pt x="284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41" name="Freeform 123"/>
          <p:cNvSpPr>
            <a:spLocks noChangeArrowheads="1"/>
          </p:cNvSpPr>
          <p:nvPr/>
        </p:nvSpPr>
        <p:spPr bwMode="auto">
          <a:xfrm>
            <a:off x="933910" y="4142039"/>
            <a:ext cx="246429" cy="252204"/>
          </a:xfrm>
          <a:custGeom>
            <a:avLst/>
            <a:gdLst>
              <a:gd name="T0" fmla="*/ 123628 w 452"/>
              <a:gd name="T1" fmla="*/ 135490 h 462"/>
              <a:gd name="T2" fmla="*/ 123628 w 452"/>
              <a:gd name="T3" fmla="*/ 135490 h 462"/>
              <a:gd name="T4" fmla="*/ 195108 w 452"/>
              <a:gd name="T5" fmla="*/ 11703 h 462"/>
              <a:gd name="T6" fmla="*/ 195108 w 452"/>
              <a:gd name="T7" fmla="*/ 8102 h 462"/>
              <a:gd name="T8" fmla="*/ 191062 w 452"/>
              <a:gd name="T9" fmla="*/ 8102 h 462"/>
              <a:gd name="T10" fmla="*/ 71480 w 452"/>
              <a:gd name="T11" fmla="*/ 80124 h 462"/>
              <a:gd name="T12" fmla="*/ 4046 w 452"/>
              <a:gd name="T13" fmla="*/ 135490 h 462"/>
              <a:gd name="T14" fmla="*/ 15735 w 452"/>
              <a:gd name="T15" fmla="*/ 147644 h 462"/>
              <a:gd name="T16" fmla="*/ 39561 w 452"/>
              <a:gd name="T17" fmla="*/ 139542 h 462"/>
              <a:gd name="T18" fmla="*/ 67883 w 452"/>
              <a:gd name="T19" fmla="*/ 167450 h 462"/>
              <a:gd name="T20" fmla="*/ 59791 w 452"/>
              <a:gd name="T21" fmla="*/ 191307 h 462"/>
              <a:gd name="T22" fmla="*/ 67883 w 452"/>
              <a:gd name="T23" fmla="*/ 203461 h 462"/>
              <a:gd name="T24" fmla="*/ 123628 w 452"/>
              <a:gd name="T25" fmla="*/ 135490 h 462"/>
              <a:gd name="T26" fmla="*/ 135317 w 452"/>
              <a:gd name="T27" fmla="*/ 67520 h 462"/>
              <a:gd name="T28" fmla="*/ 135317 w 452"/>
              <a:gd name="T29" fmla="*/ 67520 h 462"/>
              <a:gd name="T30" fmla="*/ 135317 w 452"/>
              <a:gd name="T31" fmla="*/ 43663 h 462"/>
              <a:gd name="T32" fmla="*/ 159143 w 452"/>
              <a:gd name="T33" fmla="*/ 43663 h 462"/>
              <a:gd name="T34" fmla="*/ 159143 w 452"/>
              <a:gd name="T35" fmla="*/ 67520 h 462"/>
              <a:gd name="T36" fmla="*/ 135317 w 452"/>
              <a:gd name="T37" fmla="*/ 67520 h 46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42" name="Freeform 36"/>
          <p:cNvSpPr>
            <a:spLocks noChangeArrowheads="1"/>
          </p:cNvSpPr>
          <p:nvPr/>
        </p:nvSpPr>
        <p:spPr bwMode="auto">
          <a:xfrm>
            <a:off x="9104294" y="3348015"/>
            <a:ext cx="261830" cy="236803"/>
          </a:xfrm>
          <a:custGeom>
            <a:avLst/>
            <a:gdLst>
              <a:gd name="T0" fmla="*/ 107500 w 480"/>
              <a:gd name="T1" fmla="*/ 146895 h 436"/>
              <a:gd name="T2" fmla="*/ 107500 w 480"/>
              <a:gd name="T3" fmla="*/ 146895 h 436"/>
              <a:gd name="T4" fmla="*/ 83661 w 480"/>
              <a:gd name="T5" fmla="*/ 171079 h 436"/>
              <a:gd name="T6" fmla="*/ 107500 w 480"/>
              <a:gd name="T7" fmla="*/ 194815 h 436"/>
              <a:gd name="T8" fmla="*/ 131339 w 480"/>
              <a:gd name="T9" fmla="*/ 171079 h 436"/>
              <a:gd name="T10" fmla="*/ 107500 w 480"/>
              <a:gd name="T11" fmla="*/ 146895 h 436"/>
              <a:gd name="T12" fmla="*/ 59822 w 480"/>
              <a:gd name="T13" fmla="*/ 123159 h 436"/>
              <a:gd name="T14" fmla="*/ 59822 w 480"/>
              <a:gd name="T15" fmla="*/ 123159 h 436"/>
              <a:gd name="T16" fmla="*/ 75565 w 480"/>
              <a:gd name="T17" fmla="*/ 139282 h 436"/>
              <a:gd name="T18" fmla="*/ 139435 w 480"/>
              <a:gd name="T19" fmla="*/ 139282 h 436"/>
              <a:gd name="T20" fmla="*/ 155178 w 480"/>
              <a:gd name="T21" fmla="*/ 123159 h 436"/>
              <a:gd name="T22" fmla="*/ 59822 w 480"/>
              <a:gd name="T23" fmla="*/ 123159 h 436"/>
              <a:gd name="T24" fmla="*/ 27887 w 480"/>
              <a:gd name="T25" fmla="*/ 91362 h 436"/>
              <a:gd name="T26" fmla="*/ 27887 w 480"/>
              <a:gd name="T27" fmla="*/ 91362 h 436"/>
              <a:gd name="T28" fmla="*/ 44080 w 480"/>
              <a:gd name="T29" fmla="*/ 107484 h 436"/>
              <a:gd name="T30" fmla="*/ 171371 w 480"/>
              <a:gd name="T31" fmla="*/ 107484 h 436"/>
              <a:gd name="T32" fmla="*/ 187563 w 480"/>
              <a:gd name="T33" fmla="*/ 91362 h 436"/>
              <a:gd name="T34" fmla="*/ 27887 w 480"/>
              <a:gd name="T35" fmla="*/ 91362 h 436"/>
              <a:gd name="T36" fmla="*/ 0 w 480"/>
              <a:gd name="T37" fmla="*/ 60012 h 436"/>
              <a:gd name="T38" fmla="*/ 0 w 480"/>
              <a:gd name="T39" fmla="*/ 60012 h 436"/>
              <a:gd name="T40" fmla="*/ 11695 w 480"/>
              <a:gd name="T41" fmla="*/ 75687 h 436"/>
              <a:gd name="T42" fmla="*/ 199258 w 480"/>
              <a:gd name="T43" fmla="*/ 75687 h 436"/>
              <a:gd name="T44" fmla="*/ 215450 w 480"/>
              <a:gd name="T45" fmla="*/ 60012 h 436"/>
              <a:gd name="T46" fmla="*/ 0 w 480"/>
              <a:gd name="T47" fmla="*/ 60012 h 4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480" h="436">
                <a:moveTo>
                  <a:pt x="239" y="328"/>
                </a:moveTo>
                <a:lnTo>
                  <a:pt x="239" y="328"/>
                </a:lnTo>
                <a:cubicBezTo>
                  <a:pt x="213" y="328"/>
                  <a:pt x="186" y="355"/>
                  <a:pt x="186" y="382"/>
                </a:cubicBezTo>
                <a:cubicBezTo>
                  <a:pt x="186" y="409"/>
                  <a:pt x="213" y="435"/>
                  <a:pt x="239" y="435"/>
                </a:cubicBezTo>
                <a:cubicBezTo>
                  <a:pt x="266" y="435"/>
                  <a:pt x="292" y="409"/>
                  <a:pt x="292" y="382"/>
                </a:cubicBezTo>
                <a:cubicBezTo>
                  <a:pt x="292" y="355"/>
                  <a:pt x="266" y="328"/>
                  <a:pt x="239" y="328"/>
                </a:cubicBezTo>
                <a:close/>
                <a:moveTo>
                  <a:pt x="133" y="275"/>
                </a:moveTo>
                <a:lnTo>
                  <a:pt x="133" y="275"/>
                </a:lnTo>
                <a:cubicBezTo>
                  <a:pt x="168" y="311"/>
                  <a:pt x="168" y="311"/>
                  <a:pt x="168" y="311"/>
                </a:cubicBezTo>
                <a:cubicBezTo>
                  <a:pt x="204" y="275"/>
                  <a:pt x="266" y="275"/>
                  <a:pt x="310" y="311"/>
                </a:cubicBezTo>
                <a:cubicBezTo>
                  <a:pt x="345" y="275"/>
                  <a:pt x="345" y="275"/>
                  <a:pt x="345" y="275"/>
                </a:cubicBezTo>
                <a:cubicBezTo>
                  <a:pt x="283" y="222"/>
                  <a:pt x="195" y="222"/>
                  <a:pt x="133" y="275"/>
                </a:cubicBezTo>
                <a:close/>
                <a:moveTo>
                  <a:pt x="62" y="204"/>
                </a:moveTo>
                <a:lnTo>
                  <a:pt x="62" y="204"/>
                </a:lnTo>
                <a:cubicBezTo>
                  <a:pt x="98" y="240"/>
                  <a:pt x="98" y="240"/>
                  <a:pt x="98" y="240"/>
                </a:cubicBezTo>
                <a:cubicBezTo>
                  <a:pt x="177" y="169"/>
                  <a:pt x="301" y="169"/>
                  <a:pt x="381" y="240"/>
                </a:cubicBezTo>
                <a:cubicBezTo>
                  <a:pt x="417" y="204"/>
                  <a:pt x="417" y="204"/>
                  <a:pt x="417" y="204"/>
                </a:cubicBezTo>
                <a:cubicBezTo>
                  <a:pt x="319" y="107"/>
                  <a:pt x="160" y="107"/>
                  <a:pt x="62" y="204"/>
                </a:cubicBezTo>
                <a:close/>
                <a:moveTo>
                  <a:pt x="0" y="134"/>
                </a:moveTo>
                <a:lnTo>
                  <a:pt x="0" y="134"/>
                </a:lnTo>
                <a:cubicBezTo>
                  <a:pt x="26" y="169"/>
                  <a:pt x="26" y="169"/>
                  <a:pt x="26" y="169"/>
                </a:cubicBezTo>
                <a:cubicBezTo>
                  <a:pt x="142" y="54"/>
                  <a:pt x="328" y="54"/>
                  <a:pt x="443" y="169"/>
                </a:cubicBezTo>
                <a:cubicBezTo>
                  <a:pt x="479" y="134"/>
                  <a:pt x="479" y="134"/>
                  <a:pt x="479" y="134"/>
                </a:cubicBezTo>
                <a:cubicBezTo>
                  <a:pt x="345" y="0"/>
                  <a:pt x="133" y="0"/>
                  <a:pt x="0" y="1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43" name="Freeform 65"/>
          <p:cNvSpPr>
            <a:spLocks noChangeArrowheads="1"/>
          </p:cNvSpPr>
          <p:nvPr/>
        </p:nvSpPr>
        <p:spPr bwMode="auto">
          <a:xfrm>
            <a:off x="9120658" y="2551103"/>
            <a:ext cx="229102" cy="227176"/>
          </a:xfrm>
          <a:custGeom>
            <a:avLst/>
            <a:gdLst>
              <a:gd name="T0" fmla="*/ 172604 w 417"/>
              <a:gd name="T1" fmla="*/ 91192 h 417"/>
              <a:gd name="T2" fmla="*/ 172604 w 417"/>
              <a:gd name="T3" fmla="*/ 91192 h 417"/>
              <a:gd name="T4" fmla="*/ 188460 w 417"/>
              <a:gd name="T5" fmla="*/ 63340 h 417"/>
              <a:gd name="T6" fmla="*/ 184836 w 417"/>
              <a:gd name="T7" fmla="*/ 47617 h 417"/>
              <a:gd name="T8" fmla="*/ 152671 w 417"/>
              <a:gd name="T9" fmla="*/ 35488 h 417"/>
              <a:gd name="T10" fmla="*/ 144516 w 417"/>
              <a:gd name="T11" fmla="*/ 7637 h 417"/>
              <a:gd name="T12" fmla="*/ 124583 w 417"/>
              <a:gd name="T13" fmla="*/ 0 h 417"/>
              <a:gd name="T14" fmla="*/ 96495 w 417"/>
              <a:gd name="T15" fmla="*/ 15723 h 417"/>
              <a:gd name="T16" fmla="*/ 68407 w 417"/>
              <a:gd name="T17" fmla="*/ 0 h 417"/>
              <a:gd name="T18" fmla="*/ 48474 w 417"/>
              <a:gd name="T19" fmla="*/ 7637 h 417"/>
              <a:gd name="T20" fmla="*/ 40320 w 417"/>
              <a:gd name="T21" fmla="*/ 35488 h 417"/>
              <a:gd name="T22" fmla="*/ 8155 w 417"/>
              <a:gd name="T23" fmla="*/ 47617 h 417"/>
              <a:gd name="T24" fmla="*/ 0 w 417"/>
              <a:gd name="T25" fmla="*/ 63340 h 417"/>
              <a:gd name="T26" fmla="*/ 19933 w 417"/>
              <a:gd name="T27" fmla="*/ 91192 h 417"/>
              <a:gd name="T28" fmla="*/ 0 w 417"/>
              <a:gd name="T29" fmla="*/ 123536 h 417"/>
              <a:gd name="T30" fmla="*/ 8155 w 417"/>
              <a:gd name="T31" fmla="*/ 139258 h 417"/>
              <a:gd name="T32" fmla="*/ 40320 w 417"/>
              <a:gd name="T33" fmla="*/ 147344 h 417"/>
              <a:gd name="T34" fmla="*/ 48474 w 417"/>
              <a:gd name="T35" fmla="*/ 178790 h 417"/>
              <a:gd name="T36" fmla="*/ 68407 w 417"/>
              <a:gd name="T37" fmla="*/ 186876 h 417"/>
              <a:gd name="T38" fmla="*/ 96495 w 417"/>
              <a:gd name="T39" fmla="*/ 167110 h 417"/>
              <a:gd name="T40" fmla="*/ 124583 w 417"/>
              <a:gd name="T41" fmla="*/ 186876 h 417"/>
              <a:gd name="T42" fmla="*/ 144516 w 417"/>
              <a:gd name="T43" fmla="*/ 178790 h 417"/>
              <a:gd name="T44" fmla="*/ 152671 w 417"/>
              <a:gd name="T45" fmla="*/ 147344 h 417"/>
              <a:gd name="T46" fmla="*/ 184836 w 417"/>
              <a:gd name="T47" fmla="*/ 139258 h 417"/>
              <a:gd name="T48" fmla="*/ 188460 w 417"/>
              <a:gd name="T49" fmla="*/ 119043 h 417"/>
              <a:gd name="T50" fmla="*/ 172604 w 417"/>
              <a:gd name="T51" fmla="*/ 91192 h 417"/>
              <a:gd name="T52" fmla="*/ 96495 w 417"/>
              <a:gd name="T53" fmla="*/ 131172 h 417"/>
              <a:gd name="T54" fmla="*/ 96495 w 417"/>
              <a:gd name="T55" fmla="*/ 131172 h 417"/>
              <a:gd name="T56" fmla="*/ 56629 w 417"/>
              <a:gd name="T57" fmla="*/ 91192 h 417"/>
              <a:gd name="T58" fmla="*/ 96495 w 417"/>
              <a:gd name="T59" fmla="*/ 51660 h 417"/>
              <a:gd name="T60" fmla="*/ 136362 w 417"/>
              <a:gd name="T61" fmla="*/ 91192 h 417"/>
              <a:gd name="T62" fmla="*/ 96495 w 417"/>
              <a:gd name="T63" fmla="*/ 131172 h 41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17" h="417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44" name="Freeform 87"/>
          <p:cNvSpPr>
            <a:spLocks noChangeArrowheads="1"/>
          </p:cNvSpPr>
          <p:nvPr/>
        </p:nvSpPr>
        <p:spPr bwMode="auto">
          <a:xfrm>
            <a:off x="9110070" y="4144927"/>
            <a:ext cx="250279" cy="246428"/>
          </a:xfrm>
          <a:custGeom>
            <a:avLst/>
            <a:gdLst>
              <a:gd name="T0" fmla="*/ 51370 w 462"/>
              <a:gd name="T1" fmla="*/ 67883 h 452"/>
              <a:gd name="T2" fmla="*/ 83086 w 462"/>
              <a:gd name="T3" fmla="*/ 43607 h 452"/>
              <a:gd name="T4" fmla="*/ 83086 w 462"/>
              <a:gd name="T5" fmla="*/ 31469 h 452"/>
              <a:gd name="T6" fmla="*/ 19655 w 462"/>
              <a:gd name="T7" fmla="*/ 39561 h 452"/>
              <a:gd name="T8" fmla="*/ 51370 w 462"/>
              <a:gd name="T9" fmla="*/ 67883 h 452"/>
              <a:gd name="T10" fmla="*/ 27695 w 462"/>
              <a:gd name="T11" fmla="*/ 87664 h 452"/>
              <a:gd name="T12" fmla="*/ 11614 w 462"/>
              <a:gd name="T13" fmla="*/ 55745 h 452"/>
              <a:gd name="T14" fmla="*/ 15634 w 462"/>
              <a:gd name="T15" fmla="*/ 151051 h 452"/>
              <a:gd name="T16" fmla="*/ 27695 w 462"/>
              <a:gd name="T17" fmla="*/ 87664 h 452"/>
              <a:gd name="T18" fmla="*/ 102741 w 462"/>
              <a:gd name="T19" fmla="*/ 15735 h 452"/>
              <a:gd name="T20" fmla="*/ 154558 w 462"/>
              <a:gd name="T21" fmla="*/ 11688 h 452"/>
              <a:gd name="T22" fmla="*/ 67452 w 462"/>
              <a:gd name="T23" fmla="*/ 3596 h 452"/>
              <a:gd name="T24" fmla="*/ 102741 w 462"/>
              <a:gd name="T25" fmla="*/ 15735 h 452"/>
              <a:gd name="T26" fmla="*/ 134456 w 462"/>
              <a:gd name="T27" fmla="*/ 119582 h 452"/>
              <a:gd name="T28" fmla="*/ 110781 w 462"/>
              <a:gd name="T29" fmla="*/ 59342 h 452"/>
              <a:gd name="T30" fmla="*/ 91127 w 462"/>
              <a:gd name="T31" fmla="*/ 55745 h 452"/>
              <a:gd name="T32" fmla="*/ 71472 w 462"/>
              <a:gd name="T33" fmla="*/ 87664 h 452"/>
              <a:gd name="T34" fmla="*/ 134456 w 462"/>
              <a:gd name="T35" fmla="*/ 119582 h 452"/>
              <a:gd name="T36" fmla="*/ 162152 w 462"/>
              <a:gd name="T37" fmla="*/ 147005 h 452"/>
              <a:gd name="T38" fmla="*/ 162152 w 462"/>
              <a:gd name="T39" fmla="*/ 182970 h 452"/>
              <a:gd name="T40" fmla="*/ 174213 w 462"/>
              <a:gd name="T41" fmla="*/ 135317 h 452"/>
              <a:gd name="T42" fmla="*/ 130436 w 462"/>
              <a:gd name="T43" fmla="*/ 135317 h 452"/>
              <a:gd name="T44" fmla="*/ 63431 w 462"/>
              <a:gd name="T45" fmla="*/ 107444 h 452"/>
              <a:gd name="T46" fmla="*/ 47797 w 462"/>
              <a:gd name="T47" fmla="*/ 107444 h 452"/>
              <a:gd name="T48" fmla="*/ 63431 w 462"/>
              <a:gd name="T49" fmla="*/ 195108 h 452"/>
              <a:gd name="T50" fmla="*/ 170192 w 462"/>
              <a:gd name="T51" fmla="*/ 23827 h 452"/>
              <a:gd name="T52" fmla="*/ 122842 w 462"/>
              <a:gd name="T53" fmla="*/ 35515 h 452"/>
              <a:gd name="T54" fmla="*/ 122842 w 462"/>
              <a:gd name="T55" fmla="*/ 47653 h 452"/>
              <a:gd name="T56" fmla="*/ 174213 w 462"/>
              <a:gd name="T57" fmla="*/ 119582 h 452"/>
              <a:gd name="T58" fmla="*/ 205928 w 462"/>
              <a:gd name="T59" fmla="*/ 99352 h 452"/>
              <a:gd name="T60" fmla="*/ 142497 w 462"/>
              <a:gd name="T61" fmla="*/ 147005 h 452"/>
              <a:gd name="T62" fmla="*/ 79066 w 462"/>
              <a:gd name="T63" fmla="*/ 199154 h 452"/>
              <a:gd name="T64" fmla="*/ 146517 w 462"/>
              <a:gd name="T65" fmla="*/ 195108 h 452"/>
              <a:gd name="T66" fmla="*/ 146517 w 462"/>
              <a:gd name="T67" fmla="*/ 151051 h 45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62" h="452">
                <a:moveTo>
                  <a:pt x="115" y="151"/>
                </a:moveTo>
                <a:lnTo>
                  <a:pt x="115" y="151"/>
                </a:lnTo>
                <a:lnTo>
                  <a:pt x="124" y="151"/>
                </a:lnTo>
                <a:cubicBezTo>
                  <a:pt x="142" y="132"/>
                  <a:pt x="160" y="115"/>
                  <a:pt x="186" y="97"/>
                </a:cubicBezTo>
                <a:lnTo>
                  <a:pt x="186" y="88"/>
                </a:lnTo>
                <a:cubicBezTo>
                  <a:pt x="186" y="79"/>
                  <a:pt x="186" y="79"/>
                  <a:pt x="186" y="70"/>
                </a:cubicBezTo>
                <a:cubicBezTo>
                  <a:pt x="160" y="53"/>
                  <a:pt x="133" y="44"/>
                  <a:pt x="107" y="26"/>
                </a:cubicBezTo>
                <a:cubicBezTo>
                  <a:pt x="89" y="44"/>
                  <a:pt x="62" y="62"/>
                  <a:pt x="44" y="88"/>
                </a:cubicBezTo>
                <a:cubicBezTo>
                  <a:pt x="62" y="115"/>
                  <a:pt x="71" y="132"/>
                  <a:pt x="89" y="151"/>
                </a:cubicBezTo>
                <a:cubicBezTo>
                  <a:pt x="98" y="151"/>
                  <a:pt x="107" y="151"/>
                  <a:pt x="115" y="151"/>
                </a:cubicBezTo>
                <a:close/>
                <a:moveTo>
                  <a:pt x="62" y="195"/>
                </a:moveTo>
                <a:lnTo>
                  <a:pt x="62" y="195"/>
                </a:lnTo>
                <a:cubicBezTo>
                  <a:pt x="62" y="186"/>
                  <a:pt x="62" y="186"/>
                  <a:pt x="71" y="177"/>
                </a:cubicBezTo>
                <a:cubicBezTo>
                  <a:pt x="54" y="160"/>
                  <a:pt x="35" y="141"/>
                  <a:pt x="26" y="124"/>
                </a:cubicBezTo>
                <a:cubicBezTo>
                  <a:pt x="9" y="151"/>
                  <a:pt x="0" y="186"/>
                  <a:pt x="0" y="221"/>
                </a:cubicBezTo>
                <a:cubicBezTo>
                  <a:pt x="0" y="266"/>
                  <a:pt x="9" y="310"/>
                  <a:pt x="35" y="336"/>
                </a:cubicBezTo>
                <a:cubicBezTo>
                  <a:pt x="44" y="301"/>
                  <a:pt x="54" y="257"/>
                  <a:pt x="71" y="221"/>
                </a:cubicBezTo>
                <a:cubicBezTo>
                  <a:pt x="71" y="221"/>
                  <a:pt x="62" y="204"/>
                  <a:pt x="62" y="195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39" y="35"/>
                  <a:pt x="257" y="44"/>
                  <a:pt x="266" y="53"/>
                </a:cubicBezTo>
                <a:cubicBezTo>
                  <a:pt x="292" y="35"/>
                  <a:pt x="319" y="35"/>
                  <a:pt x="346" y="26"/>
                </a:cubicBezTo>
                <a:cubicBezTo>
                  <a:pt x="310" y="8"/>
                  <a:pt x="275" y="0"/>
                  <a:pt x="230" y="0"/>
                </a:cubicBezTo>
                <a:cubicBezTo>
                  <a:pt x="204" y="0"/>
                  <a:pt x="177" y="0"/>
                  <a:pt x="151" y="8"/>
                </a:cubicBezTo>
                <a:cubicBezTo>
                  <a:pt x="168" y="17"/>
                  <a:pt x="186" y="35"/>
                  <a:pt x="204" y="44"/>
                </a:cubicBezTo>
                <a:cubicBezTo>
                  <a:pt x="213" y="44"/>
                  <a:pt x="221" y="35"/>
                  <a:pt x="230" y="35"/>
                </a:cubicBezTo>
                <a:close/>
                <a:moveTo>
                  <a:pt x="301" y="266"/>
                </a:moveTo>
                <a:lnTo>
                  <a:pt x="301" y="266"/>
                </a:lnTo>
                <a:cubicBezTo>
                  <a:pt x="310" y="257"/>
                  <a:pt x="310" y="257"/>
                  <a:pt x="319" y="248"/>
                </a:cubicBezTo>
                <a:cubicBezTo>
                  <a:pt x="301" y="204"/>
                  <a:pt x="275" y="168"/>
                  <a:pt x="248" y="132"/>
                </a:cubicBezTo>
                <a:cubicBezTo>
                  <a:pt x="248" y="132"/>
                  <a:pt x="239" y="132"/>
                  <a:pt x="230" y="132"/>
                </a:cubicBezTo>
                <a:cubicBezTo>
                  <a:pt x="221" y="132"/>
                  <a:pt x="213" y="132"/>
                  <a:pt x="204" y="124"/>
                </a:cubicBezTo>
                <a:cubicBezTo>
                  <a:pt x="186" y="141"/>
                  <a:pt x="168" y="151"/>
                  <a:pt x="151" y="168"/>
                </a:cubicBezTo>
                <a:cubicBezTo>
                  <a:pt x="160" y="177"/>
                  <a:pt x="160" y="186"/>
                  <a:pt x="160" y="195"/>
                </a:cubicBezTo>
                <a:cubicBezTo>
                  <a:pt x="160" y="204"/>
                  <a:pt x="160" y="204"/>
                  <a:pt x="160" y="213"/>
                </a:cubicBezTo>
                <a:cubicBezTo>
                  <a:pt x="204" y="239"/>
                  <a:pt x="248" y="257"/>
                  <a:pt x="301" y="266"/>
                </a:cubicBezTo>
                <a:close/>
                <a:moveTo>
                  <a:pt x="363" y="327"/>
                </a:moveTo>
                <a:lnTo>
                  <a:pt x="363" y="327"/>
                </a:lnTo>
                <a:cubicBezTo>
                  <a:pt x="363" y="336"/>
                  <a:pt x="363" y="354"/>
                  <a:pt x="363" y="363"/>
                </a:cubicBezTo>
                <a:cubicBezTo>
                  <a:pt x="363" y="372"/>
                  <a:pt x="363" y="389"/>
                  <a:pt x="363" y="407"/>
                </a:cubicBezTo>
                <a:cubicBezTo>
                  <a:pt x="399" y="380"/>
                  <a:pt x="434" y="336"/>
                  <a:pt x="443" y="292"/>
                </a:cubicBezTo>
                <a:cubicBezTo>
                  <a:pt x="426" y="301"/>
                  <a:pt x="408" y="301"/>
                  <a:pt x="390" y="301"/>
                </a:cubicBezTo>
                <a:cubicBezTo>
                  <a:pt x="390" y="319"/>
                  <a:pt x="381" y="327"/>
                  <a:pt x="363" y="327"/>
                </a:cubicBezTo>
                <a:close/>
                <a:moveTo>
                  <a:pt x="292" y="301"/>
                </a:moveTo>
                <a:lnTo>
                  <a:pt x="292" y="301"/>
                </a:lnTo>
                <a:cubicBezTo>
                  <a:pt x="239" y="292"/>
                  <a:pt x="186" y="266"/>
                  <a:pt x="142" y="239"/>
                </a:cubicBezTo>
                <a:cubicBezTo>
                  <a:pt x="133" y="239"/>
                  <a:pt x="124" y="248"/>
                  <a:pt x="115" y="248"/>
                </a:cubicBezTo>
                <a:cubicBezTo>
                  <a:pt x="107" y="248"/>
                  <a:pt x="107" y="248"/>
                  <a:pt x="107" y="239"/>
                </a:cubicBezTo>
                <a:cubicBezTo>
                  <a:pt x="79" y="283"/>
                  <a:pt x="71" y="327"/>
                  <a:pt x="62" y="380"/>
                </a:cubicBezTo>
                <a:cubicBezTo>
                  <a:pt x="89" y="398"/>
                  <a:pt x="115" y="425"/>
                  <a:pt x="142" y="434"/>
                </a:cubicBezTo>
                <a:cubicBezTo>
                  <a:pt x="177" y="380"/>
                  <a:pt x="230" y="327"/>
                  <a:pt x="292" y="301"/>
                </a:cubicBezTo>
                <a:close/>
                <a:moveTo>
                  <a:pt x="381" y="53"/>
                </a:moveTo>
                <a:lnTo>
                  <a:pt x="381" y="53"/>
                </a:lnTo>
                <a:cubicBezTo>
                  <a:pt x="346" y="62"/>
                  <a:pt x="310" y="70"/>
                  <a:pt x="275" y="79"/>
                </a:cubicBezTo>
                <a:lnTo>
                  <a:pt x="283" y="88"/>
                </a:lnTo>
                <a:cubicBezTo>
                  <a:pt x="283" y="97"/>
                  <a:pt x="275" y="97"/>
                  <a:pt x="275" y="106"/>
                </a:cubicBezTo>
                <a:cubicBezTo>
                  <a:pt x="310" y="141"/>
                  <a:pt x="328" y="186"/>
                  <a:pt x="346" y="239"/>
                </a:cubicBezTo>
                <a:cubicBezTo>
                  <a:pt x="363" y="239"/>
                  <a:pt x="381" y="248"/>
                  <a:pt x="390" y="266"/>
                </a:cubicBezTo>
                <a:cubicBezTo>
                  <a:pt x="417" y="266"/>
                  <a:pt x="434" y="266"/>
                  <a:pt x="452" y="257"/>
                </a:cubicBezTo>
                <a:cubicBezTo>
                  <a:pt x="461" y="248"/>
                  <a:pt x="461" y="230"/>
                  <a:pt x="461" y="221"/>
                </a:cubicBezTo>
                <a:cubicBezTo>
                  <a:pt x="461" y="160"/>
                  <a:pt x="426" y="97"/>
                  <a:pt x="381" y="53"/>
                </a:cubicBezTo>
                <a:close/>
                <a:moveTo>
                  <a:pt x="319" y="327"/>
                </a:moveTo>
                <a:lnTo>
                  <a:pt x="319" y="327"/>
                </a:lnTo>
                <a:cubicBezTo>
                  <a:pt x="257" y="354"/>
                  <a:pt x="213" y="389"/>
                  <a:pt x="177" y="443"/>
                </a:cubicBezTo>
                <a:cubicBezTo>
                  <a:pt x="195" y="451"/>
                  <a:pt x="213" y="451"/>
                  <a:pt x="230" y="451"/>
                </a:cubicBezTo>
                <a:cubicBezTo>
                  <a:pt x="266" y="451"/>
                  <a:pt x="292" y="443"/>
                  <a:pt x="328" y="434"/>
                </a:cubicBezTo>
                <a:cubicBezTo>
                  <a:pt x="328" y="407"/>
                  <a:pt x="337" y="380"/>
                  <a:pt x="337" y="363"/>
                </a:cubicBezTo>
                <a:cubicBezTo>
                  <a:pt x="337" y="354"/>
                  <a:pt x="337" y="345"/>
                  <a:pt x="328" y="336"/>
                </a:cubicBezTo>
                <a:cubicBezTo>
                  <a:pt x="328" y="327"/>
                  <a:pt x="319" y="327"/>
                  <a:pt x="319" y="3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45" name="Freeform 41"/>
          <p:cNvSpPr>
            <a:spLocks noChangeArrowheads="1"/>
          </p:cNvSpPr>
          <p:nvPr/>
        </p:nvSpPr>
        <p:spPr bwMode="auto">
          <a:xfrm>
            <a:off x="9112293" y="4946950"/>
            <a:ext cx="245832" cy="245832"/>
          </a:xfrm>
          <a:custGeom>
            <a:avLst/>
            <a:gdLst>
              <a:gd name="T0" fmla="*/ 208618 w 608"/>
              <a:gd name="T1" fmla="*/ 218715 h 609"/>
              <a:gd name="T2" fmla="*/ 208618 w 608"/>
              <a:gd name="T3" fmla="*/ 218715 h 609"/>
              <a:gd name="T4" fmla="*/ 10089 w 608"/>
              <a:gd name="T5" fmla="*/ 218715 h 609"/>
              <a:gd name="T6" fmla="*/ 0 w 608"/>
              <a:gd name="T7" fmla="*/ 208643 h 609"/>
              <a:gd name="T8" fmla="*/ 0 w 608"/>
              <a:gd name="T9" fmla="*/ 10432 h 609"/>
              <a:gd name="T10" fmla="*/ 10089 w 608"/>
              <a:gd name="T11" fmla="*/ 0 h 609"/>
              <a:gd name="T12" fmla="*/ 208618 w 608"/>
              <a:gd name="T13" fmla="*/ 0 h 609"/>
              <a:gd name="T14" fmla="*/ 218707 w 608"/>
              <a:gd name="T15" fmla="*/ 10432 h 609"/>
              <a:gd name="T16" fmla="*/ 218707 w 608"/>
              <a:gd name="T17" fmla="*/ 208643 h 609"/>
              <a:gd name="T18" fmla="*/ 208618 w 608"/>
              <a:gd name="T19" fmla="*/ 218715 h 609"/>
              <a:gd name="T20" fmla="*/ 20177 w 608"/>
              <a:gd name="T21" fmla="*/ 20505 h 609"/>
              <a:gd name="T22" fmla="*/ 20177 w 608"/>
              <a:gd name="T23" fmla="*/ 20505 h 609"/>
              <a:gd name="T24" fmla="*/ 20177 w 608"/>
              <a:gd name="T25" fmla="*/ 193534 h 609"/>
              <a:gd name="T26" fmla="*/ 40715 w 608"/>
              <a:gd name="T27" fmla="*/ 170512 h 609"/>
              <a:gd name="T28" fmla="*/ 65936 w 608"/>
              <a:gd name="T29" fmla="*/ 160439 h 609"/>
              <a:gd name="T30" fmla="*/ 88996 w 608"/>
              <a:gd name="T31" fmla="*/ 150007 h 609"/>
              <a:gd name="T32" fmla="*/ 88996 w 608"/>
              <a:gd name="T33" fmla="*/ 132380 h 609"/>
              <a:gd name="T34" fmla="*/ 81430 w 608"/>
              <a:gd name="T35" fmla="*/ 111876 h 609"/>
              <a:gd name="T36" fmla="*/ 73863 w 608"/>
              <a:gd name="T37" fmla="*/ 104321 h 609"/>
              <a:gd name="T38" fmla="*/ 78907 w 608"/>
              <a:gd name="T39" fmla="*/ 89213 h 609"/>
              <a:gd name="T40" fmla="*/ 76385 w 608"/>
              <a:gd name="T41" fmla="*/ 68708 h 609"/>
              <a:gd name="T42" fmla="*/ 109534 w 608"/>
              <a:gd name="T43" fmla="*/ 40649 h 609"/>
              <a:gd name="T44" fmla="*/ 142321 w 608"/>
              <a:gd name="T45" fmla="*/ 68708 h 609"/>
              <a:gd name="T46" fmla="*/ 142321 w 608"/>
              <a:gd name="T47" fmla="*/ 89213 h 609"/>
              <a:gd name="T48" fmla="*/ 145204 w 608"/>
              <a:gd name="T49" fmla="*/ 104321 h 609"/>
              <a:gd name="T50" fmla="*/ 137277 w 608"/>
              <a:gd name="T51" fmla="*/ 111876 h 609"/>
              <a:gd name="T52" fmla="*/ 129711 w 608"/>
              <a:gd name="T53" fmla="*/ 132380 h 609"/>
              <a:gd name="T54" fmla="*/ 129711 w 608"/>
              <a:gd name="T55" fmla="*/ 150007 h 609"/>
              <a:gd name="T56" fmla="*/ 152770 w 608"/>
              <a:gd name="T57" fmla="*/ 160439 h 609"/>
              <a:gd name="T58" fmla="*/ 177992 w 608"/>
              <a:gd name="T59" fmla="*/ 170512 h 609"/>
              <a:gd name="T60" fmla="*/ 198529 w 608"/>
              <a:gd name="T61" fmla="*/ 193534 h 609"/>
              <a:gd name="T62" fmla="*/ 198529 w 608"/>
              <a:gd name="T63" fmla="*/ 20505 h 609"/>
              <a:gd name="T64" fmla="*/ 20177 w 608"/>
              <a:gd name="T65" fmla="*/ 20505 h 60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08" h="609">
                <a:moveTo>
                  <a:pt x="579" y="608"/>
                </a:moveTo>
                <a:lnTo>
                  <a:pt x="579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3" y="0"/>
                  <a:pt x="607" y="15"/>
                  <a:pt x="607" y="29"/>
                </a:cubicBezTo>
                <a:cubicBezTo>
                  <a:pt x="607" y="580"/>
                  <a:pt x="607" y="580"/>
                  <a:pt x="607" y="580"/>
                </a:cubicBezTo>
                <a:cubicBezTo>
                  <a:pt x="607" y="594"/>
                  <a:pt x="593" y="608"/>
                  <a:pt x="579" y="608"/>
                </a:cubicBezTo>
                <a:close/>
                <a:moveTo>
                  <a:pt x="56" y="57"/>
                </a:moveTo>
                <a:lnTo>
                  <a:pt x="56" y="57"/>
                </a:lnTo>
                <a:cubicBezTo>
                  <a:pt x="56" y="538"/>
                  <a:pt x="56" y="538"/>
                  <a:pt x="56" y="538"/>
                </a:cubicBezTo>
                <a:cubicBezTo>
                  <a:pt x="70" y="516"/>
                  <a:pt x="84" y="488"/>
                  <a:pt x="113" y="474"/>
                </a:cubicBezTo>
                <a:cubicBezTo>
                  <a:pt x="155" y="453"/>
                  <a:pt x="134" y="467"/>
                  <a:pt x="183" y="446"/>
                </a:cubicBezTo>
                <a:cubicBezTo>
                  <a:pt x="233" y="424"/>
                  <a:pt x="247" y="417"/>
                  <a:pt x="247" y="417"/>
                </a:cubicBezTo>
                <a:cubicBezTo>
                  <a:pt x="247" y="368"/>
                  <a:pt x="247" y="368"/>
                  <a:pt x="247" y="368"/>
                </a:cubicBezTo>
                <a:cubicBezTo>
                  <a:pt x="247" y="368"/>
                  <a:pt x="233" y="354"/>
                  <a:pt x="226" y="311"/>
                </a:cubicBezTo>
                <a:cubicBezTo>
                  <a:pt x="212" y="319"/>
                  <a:pt x="212" y="297"/>
                  <a:pt x="205" y="290"/>
                </a:cubicBezTo>
                <a:cubicBezTo>
                  <a:pt x="205" y="276"/>
                  <a:pt x="205" y="241"/>
                  <a:pt x="219" y="248"/>
                </a:cubicBezTo>
                <a:cubicBezTo>
                  <a:pt x="212" y="227"/>
                  <a:pt x="212" y="205"/>
                  <a:pt x="212" y="191"/>
                </a:cubicBezTo>
                <a:cubicBezTo>
                  <a:pt x="212" y="156"/>
                  <a:pt x="247" y="121"/>
                  <a:pt x="304" y="113"/>
                </a:cubicBezTo>
                <a:cubicBezTo>
                  <a:pt x="367" y="121"/>
                  <a:pt x="395" y="156"/>
                  <a:pt x="395" y="191"/>
                </a:cubicBezTo>
                <a:cubicBezTo>
                  <a:pt x="395" y="205"/>
                  <a:pt x="395" y="227"/>
                  <a:pt x="395" y="248"/>
                </a:cubicBezTo>
                <a:cubicBezTo>
                  <a:pt x="410" y="241"/>
                  <a:pt x="403" y="276"/>
                  <a:pt x="403" y="290"/>
                </a:cubicBezTo>
                <a:cubicBezTo>
                  <a:pt x="395" y="297"/>
                  <a:pt x="395" y="311"/>
                  <a:pt x="381" y="311"/>
                </a:cubicBezTo>
                <a:cubicBezTo>
                  <a:pt x="374" y="354"/>
                  <a:pt x="360" y="368"/>
                  <a:pt x="360" y="368"/>
                </a:cubicBezTo>
                <a:cubicBezTo>
                  <a:pt x="360" y="417"/>
                  <a:pt x="360" y="417"/>
                  <a:pt x="360" y="417"/>
                </a:cubicBezTo>
                <a:cubicBezTo>
                  <a:pt x="360" y="417"/>
                  <a:pt x="374" y="424"/>
                  <a:pt x="424" y="446"/>
                </a:cubicBezTo>
                <a:cubicBezTo>
                  <a:pt x="473" y="467"/>
                  <a:pt x="452" y="453"/>
                  <a:pt x="494" y="474"/>
                </a:cubicBezTo>
                <a:cubicBezTo>
                  <a:pt x="523" y="488"/>
                  <a:pt x="537" y="516"/>
                  <a:pt x="551" y="538"/>
                </a:cubicBezTo>
                <a:cubicBezTo>
                  <a:pt x="551" y="57"/>
                  <a:pt x="551" y="57"/>
                  <a:pt x="551" y="57"/>
                </a:cubicBezTo>
                <a:lnTo>
                  <a:pt x="56" y="5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46" name="Freeform 100"/>
          <p:cNvSpPr>
            <a:spLocks noChangeArrowheads="1"/>
          </p:cNvSpPr>
          <p:nvPr/>
        </p:nvSpPr>
        <p:spPr bwMode="auto">
          <a:xfrm>
            <a:off x="935990" y="4965655"/>
            <a:ext cx="242269" cy="208423"/>
          </a:xfrm>
          <a:custGeom>
            <a:avLst/>
            <a:gdLst>
              <a:gd name="T0" fmla="*/ 205475 w 601"/>
              <a:gd name="T1" fmla="*/ 185379 h 517"/>
              <a:gd name="T2" fmla="*/ 0 w 601"/>
              <a:gd name="T3" fmla="*/ 174960 h 517"/>
              <a:gd name="T4" fmla="*/ 0 w 601"/>
              <a:gd name="T5" fmla="*/ 111730 h 517"/>
              <a:gd name="T6" fmla="*/ 28019 w 601"/>
              <a:gd name="T7" fmla="*/ 35567 h 517"/>
              <a:gd name="T8" fmla="*/ 35563 w 601"/>
              <a:gd name="T9" fmla="*/ 30537 h 517"/>
              <a:gd name="T10" fmla="*/ 53165 w 601"/>
              <a:gd name="T11" fmla="*/ 30537 h 517"/>
              <a:gd name="T12" fmla="*/ 86213 w 601"/>
              <a:gd name="T13" fmla="*/ 35567 h 517"/>
              <a:gd name="T14" fmla="*/ 53165 w 601"/>
              <a:gd name="T15" fmla="*/ 50656 h 517"/>
              <a:gd name="T16" fmla="*/ 43107 w 601"/>
              <a:gd name="T17" fmla="*/ 50656 h 517"/>
              <a:gd name="T18" fmla="*/ 45621 w 601"/>
              <a:gd name="T19" fmla="*/ 101312 h 517"/>
              <a:gd name="T20" fmla="*/ 55679 w 601"/>
              <a:gd name="T21" fmla="*/ 101312 h 517"/>
              <a:gd name="T22" fmla="*/ 65737 w 601"/>
              <a:gd name="T23" fmla="*/ 121790 h 517"/>
              <a:gd name="T24" fmla="*/ 147281 w 601"/>
              <a:gd name="T25" fmla="*/ 111730 h 517"/>
              <a:gd name="T26" fmla="*/ 167397 w 601"/>
              <a:gd name="T27" fmla="*/ 101312 h 517"/>
              <a:gd name="T28" fmla="*/ 190387 w 601"/>
              <a:gd name="T29" fmla="*/ 101312 h 517"/>
              <a:gd name="T30" fmla="*/ 162368 w 601"/>
              <a:gd name="T31" fmla="*/ 50656 h 517"/>
              <a:gd name="T32" fmla="*/ 126805 w 601"/>
              <a:gd name="T33" fmla="*/ 50656 h 517"/>
              <a:gd name="T34" fmla="*/ 126805 w 601"/>
              <a:gd name="T35" fmla="*/ 30537 h 517"/>
              <a:gd name="T36" fmla="*/ 162368 w 601"/>
              <a:gd name="T37" fmla="*/ 30537 h 517"/>
              <a:gd name="T38" fmla="*/ 177455 w 601"/>
              <a:gd name="T39" fmla="*/ 30537 h 517"/>
              <a:gd name="T40" fmla="*/ 215533 w 601"/>
              <a:gd name="T41" fmla="*/ 106341 h 517"/>
              <a:gd name="T42" fmla="*/ 215533 w 601"/>
              <a:gd name="T43" fmla="*/ 111730 h 517"/>
              <a:gd name="T44" fmla="*/ 215533 w 601"/>
              <a:gd name="T45" fmla="*/ 174960 h 517"/>
              <a:gd name="T46" fmla="*/ 142252 w 601"/>
              <a:gd name="T47" fmla="*/ 73649 h 517"/>
              <a:gd name="T48" fmla="*/ 136863 w 601"/>
              <a:gd name="T49" fmla="*/ 81193 h 517"/>
              <a:gd name="T50" fmla="*/ 106689 w 601"/>
              <a:gd name="T51" fmla="*/ 106341 h 517"/>
              <a:gd name="T52" fmla="*/ 76155 w 601"/>
              <a:gd name="T53" fmla="*/ 81193 h 517"/>
              <a:gd name="T54" fmla="*/ 83699 w 601"/>
              <a:gd name="T55" fmla="*/ 63230 h 517"/>
              <a:gd name="T56" fmla="*/ 96271 w 601"/>
              <a:gd name="T57" fmla="*/ 73649 h 517"/>
              <a:gd name="T58" fmla="*/ 96271 w 601"/>
              <a:gd name="T59" fmla="*/ 25148 h 517"/>
              <a:gd name="T60" fmla="*/ 106689 w 601"/>
              <a:gd name="T61" fmla="*/ 0 h 517"/>
              <a:gd name="T62" fmla="*/ 116747 w 601"/>
              <a:gd name="T63" fmla="*/ 30537 h 517"/>
              <a:gd name="T64" fmla="*/ 116747 w 601"/>
              <a:gd name="T65" fmla="*/ 73649 h 517"/>
              <a:gd name="T66" fmla="*/ 131834 w 601"/>
              <a:gd name="T67" fmla="*/ 63230 h 51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01" h="517">
                <a:moveTo>
                  <a:pt x="572" y="516"/>
                </a:moveTo>
                <a:lnTo>
                  <a:pt x="572" y="516"/>
                </a:lnTo>
                <a:cubicBezTo>
                  <a:pt x="28" y="516"/>
                  <a:pt x="28" y="516"/>
                  <a:pt x="28" y="516"/>
                </a:cubicBezTo>
                <a:cubicBezTo>
                  <a:pt x="7" y="516"/>
                  <a:pt x="0" y="502"/>
                  <a:pt x="0" y="487"/>
                </a:cubicBezTo>
                <a:cubicBezTo>
                  <a:pt x="0" y="311"/>
                  <a:pt x="0" y="311"/>
                  <a:pt x="0" y="311"/>
                </a:cubicBezTo>
                <a:cubicBezTo>
                  <a:pt x="0" y="304"/>
                  <a:pt x="0" y="304"/>
                  <a:pt x="0" y="296"/>
                </a:cubicBezTo>
                <a:cubicBezTo>
                  <a:pt x="78" y="99"/>
                  <a:pt x="78" y="99"/>
                  <a:pt x="78" y="99"/>
                </a:cubicBezTo>
                <a:cubicBezTo>
                  <a:pt x="78" y="92"/>
                  <a:pt x="92" y="85"/>
                  <a:pt x="99" y="85"/>
                </a:cubicBezTo>
                <a:cubicBezTo>
                  <a:pt x="148" y="85"/>
                  <a:pt x="148" y="85"/>
                  <a:pt x="148" y="85"/>
                </a:cubicBezTo>
                <a:cubicBezTo>
                  <a:pt x="240" y="85"/>
                  <a:pt x="240" y="85"/>
                  <a:pt x="240" y="85"/>
                </a:cubicBezTo>
                <a:cubicBezTo>
                  <a:pt x="240" y="99"/>
                  <a:pt x="240" y="99"/>
                  <a:pt x="240" y="99"/>
                </a:cubicBezTo>
                <a:cubicBezTo>
                  <a:pt x="240" y="141"/>
                  <a:pt x="240" y="141"/>
                  <a:pt x="240" y="141"/>
                </a:cubicBezTo>
                <a:cubicBezTo>
                  <a:pt x="148" y="141"/>
                  <a:pt x="148" y="141"/>
                  <a:pt x="148" y="141"/>
                </a:cubicBezTo>
                <a:cubicBezTo>
                  <a:pt x="120" y="141"/>
                  <a:pt x="120" y="141"/>
                  <a:pt x="120" y="141"/>
                </a:cubicBezTo>
                <a:cubicBezTo>
                  <a:pt x="63" y="282"/>
                  <a:pt x="63" y="282"/>
                  <a:pt x="63" y="282"/>
                </a:cubicBezTo>
                <a:cubicBezTo>
                  <a:pt x="127" y="282"/>
                  <a:pt x="127" y="282"/>
                  <a:pt x="127" y="282"/>
                </a:cubicBezTo>
                <a:cubicBezTo>
                  <a:pt x="155" y="282"/>
                  <a:pt x="155" y="282"/>
                  <a:pt x="155" y="282"/>
                </a:cubicBezTo>
                <a:cubicBezTo>
                  <a:pt x="176" y="282"/>
                  <a:pt x="183" y="289"/>
                  <a:pt x="183" y="311"/>
                </a:cubicBezTo>
                <a:cubicBezTo>
                  <a:pt x="183" y="339"/>
                  <a:pt x="183" y="339"/>
                  <a:pt x="183" y="339"/>
                </a:cubicBezTo>
                <a:cubicBezTo>
                  <a:pt x="410" y="339"/>
                  <a:pt x="410" y="339"/>
                  <a:pt x="410" y="339"/>
                </a:cubicBezTo>
                <a:cubicBezTo>
                  <a:pt x="410" y="311"/>
                  <a:pt x="410" y="311"/>
                  <a:pt x="410" y="311"/>
                </a:cubicBezTo>
                <a:cubicBezTo>
                  <a:pt x="410" y="289"/>
                  <a:pt x="424" y="282"/>
                  <a:pt x="438" y="282"/>
                </a:cubicBezTo>
                <a:cubicBezTo>
                  <a:pt x="466" y="282"/>
                  <a:pt x="466" y="282"/>
                  <a:pt x="466" y="282"/>
                </a:cubicBezTo>
                <a:cubicBezTo>
                  <a:pt x="530" y="282"/>
                  <a:pt x="530" y="282"/>
                  <a:pt x="530" y="282"/>
                </a:cubicBezTo>
                <a:cubicBezTo>
                  <a:pt x="480" y="141"/>
                  <a:pt x="480" y="141"/>
                  <a:pt x="480" y="141"/>
                </a:cubicBezTo>
                <a:cubicBezTo>
                  <a:pt x="452" y="141"/>
                  <a:pt x="452" y="141"/>
                  <a:pt x="452" y="141"/>
                </a:cubicBezTo>
                <a:cubicBezTo>
                  <a:pt x="353" y="141"/>
                  <a:pt x="353" y="141"/>
                  <a:pt x="353" y="141"/>
                </a:cubicBezTo>
                <a:cubicBezTo>
                  <a:pt x="353" y="99"/>
                  <a:pt x="353" y="99"/>
                  <a:pt x="353" y="99"/>
                </a:cubicBezTo>
                <a:cubicBezTo>
                  <a:pt x="353" y="85"/>
                  <a:pt x="353" y="85"/>
                  <a:pt x="353" y="85"/>
                </a:cubicBezTo>
                <a:cubicBezTo>
                  <a:pt x="452" y="85"/>
                  <a:pt x="452" y="85"/>
                  <a:pt x="452" y="85"/>
                </a:cubicBezTo>
                <a:cubicBezTo>
                  <a:pt x="494" y="85"/>
                  <a:pt x="494" y="85"/>
                  <a:pt x="494" y="85"/>
                </a:cubicBezTo>
                <a:cubicBezTo>
                  <a:pt x="509" y="85"/>
                  <a:pt x="523" y="92"/>
                  <a:pt x="523" y="99"/>
                </a:cubicBezTo>
                <a:cubicBezTo>
                  <a:pt x="600" y="296"/>
                  <a:pt x="600" y="296"/>
                  <a:pt x="600" y="296"/>
                </a:cubicBezTo>
                <a:cubicBezTo>
                  <a:pt x="600" y="304"/>
                  <a:pt x="600" y="304"/>
                  <a:pt x="600" y="311"/>
                </a:cubicBezTo>
                <a:cubicBezTo>
                  <a:pt x="600" y="487"/>
                  <a:pt x="600" y="487"/>
                  <a:pt x="600" y="487"/>
                </a:cubicBezTo>
                <a:cubicBezTo>
                  <a:pt x="600" y="502"/>
                  <a:pt x="586" y="516"/>
                  <a:pt x="572" y="516"/>
                </a:cubicBezTo>
                <a:close/>
                <a:moveTo>
                  <a:pt x="396" y="205"/>
                </a:moveTo>
                <a:lnTo>
                  <a:pt x="396" y="205"/>
                </a:lnTo>
                <a:cubicBezTo>
                  <a:pt x="396" y="212"/>
                  <a:pt x="389" y="219"/>
                  <a:pt x="381" y="226"/>
                </a:cubicBezTo>
                <a:cubicBezTo>
                  <a:pt x="318" y="289"/>
                  <a:pt x="318" y="289"/>
                  <a:pt x="318" y="289"/>
                </a:cubicBezTo>
                <a:cubicBezTo>
                  <a:pt x="311" y="296"/>
                  <a:pt x="304" y="296"/>
                  <a:pt x="297" y="296"/>
                </a:cubicBezTo>
                <a:cubicBezTo>
                  <a:pt x="290" y="296"/>
                  <a:pt x="283" y="296"/>
                  <a:pt x="283" y="289"/>
                </a:cubicBezTo>
                <a:cubicBezTo>
                  <a:pt x="212" y="226"/>
                  <a:pt x="212" y="226"/>
                  <a:pt x="212" y="226"/>
                </a:cubicBezTo>
                <a:cubicBezTo>
                  <a:pt x="205" y="219"/>
                  <a:pt x="205" y="212"/>
                  <a:pt x="205" y="205"/>
                </a:cubicBezTo>
                <a:cubicBezTo>
                  <a:pt x="205" y="191"/>
                  <a:pt x="219" y="176"/>
                  <a:pt x="233" y="176"/>
                </a:cubicBezTo>
                <a:cubicBezTo>
                  <a:pt x="240" y="176"/>
                  <a:pt x="247" y="176"/>
                  <a:pt x="254" y="183"/>
                </a:cubicBezTo>
                <a:cubicBezTo>
                  <a:pt x="268" y="205"/>
                  <a:pt x="268" y="205"/>
                  <a:pt x="268" y="205"/>
                </a:cubicBezTo>
                <a:cubicBezTo>
                  <a:pt x="268" y="99"/>
                  <a:pt x="268" y="99"/>
                  <a:pt x="268" y="99"/>
                </a:cubicBezTo>
                <a:cubicBezTo>
                  <a:pt x="268" y="70"/>
                  <a:pt x="268" y="70"/>
                  <a:pt x="268" y="70"/>
                </a:cubicBezTo>
                <a:cubicBezTo>
                  <a:pt x="268" y="28"/>
                  <a:pt x="268" y="28"/>
                  <a:pt x="268" y="28"/>
                </a:cubicBezTo>
                <a:cubicBezTo>
                  <a:pt x="268" y="7"/>
                  <a:pt x="283" y="0"/>
                  <a:pt x="297" y="0"/>
                </a:cubicBezTo>
                <a:cubicBezTo>
                  <a:pt x="318" y="0"/>
                  <a:pt x="325" y="7"/>
                  <a:pt x="325" y="28"/>
                </a:cubicBezTo>
                <a:cubicBezTo>
                  <a:pt x="325" y="85"/>
                  <a:pt x="325" y="85"/>
                  <a:pt x="325" y="85"/>
                </a:cubicBezTo>
                <a:cubicBezTo>
                  <a:pt x="325" y="92"/>
                  <a:pt x="325" y="92"/>
                  <a:pt x="325" y="92"/>
                </a:cubicBezTo>
                <a:cubicBezTo>
                  <a:pt x="325" y="205"/>
                  <a:pt x="325" y="205"/>
                  <a:pt x="325" y="205"/>
                </a:cubicBezTo>
                <a:cubicBezTo>
                  <a:pt x="346" y="183"/>
                  <a:pt x="346" y="183"/>
                  <a:pt x="346" y="183"/>
                </a:cubicBezTo>
                <a:cubicBezTo>
                  <a:pt x="353" y="176"/>
                  <a:pt x="360" y="176"/>
                  <a:pt x="367" y="176"/>
                </a:cubicBezTo>
                <a:cubicBezTo>
                  <a:pt x="381" y="176"/>
                  <a:pt x="396" y="191"/>
                  <a:pt x="396" y="2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823" y="2089261"/>
            <a:ext cx="1888723" cy="36896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454" y="2089261"/>
            <a:ext cx="1888723" cy="3689688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286" y="1658796"/>
            <a:ext cx="2329427" cy="45506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0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9" grpId="0" animBg="1"/>
      <p:bldP spid="20" grpId="0"/>
      <p:bldP spid="13" grpId="0" animBg="1"/>
      <p:bldP spid="14" grpId="0"/>
      <p:bldP spid="21" grpId="0" animBg="1"/>
      <p:bldP spid="22" grpId="0"/>
      <p:bldP spid="15" grpId="0" animBg="1"/>
      <p:bldP spid="16" grpId="0"/>
      <p:bldP spid="23" grpId="0" animBg="1"/>
      <p:bldP spid="24" grpId="0"/>
      <p:bldP spid="17" grpId="0" animBg="1"/>
      <p:bldP spid="18" grpId="0"/>
      <p:bldP spid="25" grpId="0" animBg="1"/>
      <p:bldP spid="26" grpId="0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>
            <a:off x="3596832" y="1970468"/>
            <a:ext cx="2416360" cy="2097545"/>
          </a:xfrm>
          <a:custGeom>
            <a:avLst/>
            <a:gdLst>
              <a:gd name="T0" fmla="*/ 1675 w 1675"/>
              <a:gd name="T1" fmla="*/ 725 h 1454"/>
              <a:gd name="T2" fmla="*/ 1256 w 1675"/>
              <a:gd name="T3" fmla="*/ 1454 h 1454"/>
              <a:gd name="T4" fmla="*/ 418 w 1675"/>
              <a:gd name="T5" fmla="*/ 1454 h 1454"/>
              <a:gd name="T6" fmla="*/ 0 w 1675"/>
              <a:gd name="T7" fmla="*/ 725 h 1454"/>
              <a:gd name="T8" fmla="*/ 418 w 1675"/>
              <a:gd name="T9" fmla="*/ 0 h 1454"/>
              <a:gd name="T10" fmla="*/ 1256 w 1675"/>
              <a:gd name="T11" fmla="*/ 0 h 1454"/>
              <a:gd name="T12" fmla="*/ 1671 w 1675"/>
              <a:gd name="T13" fmla="*/ 716 h 1454"/>
              <a:gd name="T14" fmla="*/ 1675 w 1675"/>
              <a:gd name="T15" fmla="*/ 725 h 1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75" h="1454">
                <a:moveTo>
                  <a:pt x="1675" y="725"/>
                </a:moveTo>
                <a:lnTo>
                  <a:pt x="1256" y="1454"/>
                </a:lnTo>
                <a:lnTo>
                  <a:pt x="418" y="1454"/>
                </a:lnTo>
                <a:lnTo>
                  <a:pt x="0" y="725"/>
                </a:lnTo>
                <a:lnTo>
                  <a:pt x="418" y="0"/>
                </a:lnTo>
                <a:lnTo>
                  <a:pt x="1256" y="0"/>
                </a:lnTo>
                <a:lnTo>
                  <a:pt x="1671" y="716"/>
                </a:lnTo>
                <a:lnTo>
                  <a:pt x="1675" y="7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596832" y="4148799"/>
            <a:ext cx="2416360" cy="2097545"/>
          </a:xfrm>
          <a:custGeom>
            <a:avLst/>
            <a:gdLst>
              <a:gd name="T0" fmla="*/ 1675 w 1675"/>
              <a:gd name="T1" fmla="*/ 729 h 1454"/>
              <a:gd name="T2" fmla="*/ 1671 w 1675"/>
              <a:gd name="T3" fmla="*/ 738 h 1454"/>
              <a:gd name="T4" fmla="*/ 1256 w 1675"/>
              <a:gd name="T5" fmla="*/ 1454 h 1454"/>
              <a:gd name="T6" fmla="*/ 418 w 1675"/>
              <a:gd name="T7" fmla="*/ 1454 h 1454"/>
              <a:gd name="T8" fmla="*/ 0 w 1675"/>
              <a:gd name="T9" fmla="*/ 729 h 1454"/>
              <a:gd name="T10" fmla="*/ 418 w 1675"/>
              <a:gd name="T11" fmla="*/ 0 h 1454"/>
              <a:gd name="T12" fmla="*/ 1256 w 1675"/>
              <a:gd name="T13" fmla="*/ 0 h 1454"/>
              <a:gd name="T14" fmla="*/ 1675 w 1675"/>
              <a:gd name="T15" fmla="*/ 729 h 1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75" h="1454">
                <a:moveTo>
                  <a:pt x="1675" y="729"/>
                </a:moveTo>
                <a:lnTo>
                  <a:pt x="1671" y="738"/>
                </a:lnTo>
                <a:lnTo>
                  <a:pt x="1256" y="1454"/>
                </a:lnTo>
                <a:lnTo>
                  <a:pt x="418" y="1454"/>
                </a:lnTo>
                <a:lnTo>
                  <a:pt x="0" y="729"/>
                </a:lnTo>
                <a:lnTo>
                  <a:pt x="418" y="0"/>
                </a:lnTo>
                <a:lnTo>
                  <a:pt x="1256" y="0"/>
                </a:lnTo>
                <a:lnTo>
                  <a:pt x="1675" y="7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6164665" y="1970468"/>
            <a:ext cx="2417803" cy="2097545"/>
          </a:xfrm>
          <a:custGeom>
            <a:avLst/>
            <a:gdLst>
              <a:gd name="T0" fmla="*/ 1676 w 1676"/>
              <a:gd name="T1" fmla="*/ 725 h 1454"/>
              <a:gd name="T2" fmla="*/ 1257 w 1676"/>
              <a:gd name="T3" fmla="*/ 1454 h 1454"/>
              <a:gd name="T4" fmla="*/ 419 w 1676"/>
              <a:gd name="T5" fmla="*/ 1454 h 1454"/>
              <a:gd name="T6" fmla="*/ 0 w 1676"/>
              <a:gd name="T7" fmla="*/ 725 h 1454"/>
              <a:gd name="T8" fmla="*/ 4 w 1676"/>
              <a:gd name="T9" fmla="*/ 716 h 1454"/>
              <a:gd name="T10" fmla="*/ 419 w 1676"/>
              <a:gd name="T11" fmla="*/ 0 h 1454"/>
              <a:gd name="T12" fmla="*/ 1257 w 1676"/>
              <a:gd name="T13" fmla="*/ 0 h 1454"/>
              <a:gd name="T14" fmla="*/ 1676 w 1676"/>
              <a:gd name="T15" fmla="*/ 725 h 1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76" h="1454">
                <a:moveTo>
                  <a:pt x="1676" y="725"/>
                </a:moveTo>
                <a:lnTo>
                  <a:pt x="1257" y="1454"/>
                </a:lnTo>
                <a:lnTo>
                  <a:pt x="419" y="1454"/>
                </a:lnTo>
                <a:lnTo>
                  <a:pt x="0" y="725"/>
                </a:lnTo>
                <a:lnTo>
                  <a:pt x="4" y="716"/>
                </a:lnTo>
                <a:lnTo>
                  <a:pt x="419" y="0"/>
                </a:lnTo>
                <a:lnTo>
                  <a:pt x="1257" y="0"/>
                </a:lnTo>
                <a:lnTo>
                  <a:pt x="1676" y="7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6164665" y="4148799"/>
            <a:ext cx="2417803" cy="2097545"/>
          </a:xfrm>
          <a:custGeom>
            <a:avLst/>
            <a:gdLst>
              <a:gd name="T0" fmla="*/ 1676 w 1676"/>
              <a:gd name="T1" fmla="*/ 729 h 1454"/>
              <a:gd name="T2" fmla="*/ 1257 w 1676"/>
              <a:gd name="T3" fmla="*/ 1454 h 1454"/>
              <a:gd name="T4" fmla="*/ 419 w 1676"/>
              <a:gd name="T5" fmla="*/ 1454 h 1454"/>
              <a:gd name="T6" fmla="*/ 4 w 1676"/>
              <a:gd name="T7" fmla="*/ 738 h 1454"/>
              <a:gd name="T8" fmla="*/ 0 w 1676"/>
              <a:gd name="T9" fmla="*/ 729 h 1454"/>
              <a:gd name="T10" fmla="*/ 419 w 1676"/>
              <a:gd name="T11" fmla="*/ 0 h 1454"/>
              <a:gd name="T12" fmla="*/ 1257 w 1676"/>
              <a:gd name="T13" fmla="*/ 0 h 1454"/>
              <a:gd name="T14" fmla="*/ 1676 w 1676"/>
              <a:gd name="T15" fmla="*/ 729 h 1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76" h="1454">
                <a:moveTo>
                  <a:pt x="1676" y="729"/>
                </a:moveTo>
                <a:lnTo>
                  <a:pt x="1257" y="1454"/>
                </a:lnTo>
                <a:lnTo>
                  <a:pt x="419" y="1454"/>
                </a:lnTo>
                <a:lnTo>
                  <a:pt x="4" y="738"/>
                </a:lnTo>
                <a:lnTo>
                  <a:pt x="0" y="729"/>
                </a:lnTo>
                <a:lnTo>
                  <a:pt x="419" y="0"/>
                </a:lnTo>
                <a:lnTo>
                  <a:pt x="1257" y="0"/>
                </a:lnTo>
                <a:lnTo>
                  <a:pt x="1676" y="7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6164665" y="3003372"/>
            <a:ext cx="1032904" cy="1064641"/>
          </a:xfrm>
          <a:custGeom>
            <a:avLst/>
            <a:gdLst>
              <a:gd name="T0" fmla="*/ 164 w 164"/>
              <a:gd name="T1" fmla="*/ 169 h 169"/>
              <a:gd name="T2" fmla="*/ 96 w 164"/>
              <a:gd name="T3" fmla="*/ 169 h 169"/>
              <a:gd name="T4" fmla="*/ 0 w 164"/>
              <a:gd name="T5" fmla="*/ 2 h 169"/>
              <a:gd name="T6" fmla="*/ 1 w 164"/>
              <a:gd name="T7" fmla="*/ 0 h 169"/>
              <a:gd name="T8" fmla="*/ 164 w 164"/>
              <a:gd name="T9" fmla="*/ 169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4" h="169">
                <a:moveTo>
                  <a:pt x="164" y="169"/>
                </a:moveTo>
                <a:cubicBezTo>
                  <a:pt x="96" y="169"/>
                  <a:pt x="96" y="169"/>
                  <a:pt x="96" y="169"/>
                </a:cubicBezTo>
                <a:cubicBezTo>
                  <a:pt x="0" y="2"/>
                  <a:pt x="0" y="2"/>
                  <a:pt x="0" y="2"/>
                </a:cubicBezTo>
                <a:cubicBezTo>
                  <a:pt x="1" y="0"/>
                  <a:pt x="1" y="0"/>
                  <a:pt x="1" y="0"/>
                </a:cubicBezTo>
                <a:cubicBezTo>
                  <a:pt x="90" y="7"/>
                  <a:pt x="160" y="79"/>
                  <a:pt x="164" y="1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164665" y="4148799"/>
            <a:ext cx="1032904" cy="1064641"/>
          </a:xfrm>
          <a:custGeom>
            <a:avLst/>
            <a:gdLst>
              <a:gd name="T0" fmla="*/ 164 w 164"/>
              <a:gd name="T1" fmla="*/ 0 h 169"/>
              <a:gd name="T2" fmla="*/ 1 w 164"/>
              <a:gd name="T3" fmla="*/ 169 h 169"/>
              <a:gd name="T4" fmla="*/ 0 w 164"/>
              <a:gd name="T5" fmla="*/ 167 h 169"/>
              <a:gd name="T6" fmla="*/ 96 w 164"/>
              <a:gd name="T7" fmla="*/ 0 h 169"/>
              <a:gd name="T8" fmla="*/ 164 w 164"/>
              <a:gd name="T9" fmla="*/ 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4" h="169">
                <a:moveTo>
                  <a:pt x="164" y="0"/>
                </a:moveTo>
                <a:cubicBezTo>
                  <a:pt x="160" y="90"/>
                  <a:pt x="90" y="163"/>
                  <a:pt x="1" y="169"/>
                </a:cubicBezTo>
                <a:cubicBezTo>
                  <a:pt x="0" y="167"/>
                  <a:pt x="0" y="167"/>
                  <a:pt x="0" y="167"/>
                </a:cubicBezTo>
                <a:cubicBezTo>
                  <a:pt x="96" y="0"/>
                  <a:pt x="96" y="0"/>
                  <a:pt x="96" y="0"/>
                </a:cubicBezTo>
                <a:lnTo>
                  <a:pt x="1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4981731" y="4148799"/>
            <a:ext cx="1031462" cy="1064641"/>
          </a:xfrm>
          <a:custGeom>
            <a:avLst/>
            <a:gdLst>
              <a:gd name="T0" fmla="*/ 164 w 164"/>
              <a:gd name="T1" fmla="*/ 167 h 169"/>
              <a:gd name="T2" fmla="*/ 163 w 164"/>
              <a:gd name="T3" fmla="*/ 169 h 169"/>
              <a:gd name="T4" fmla="*/ 0 w 164"/>
              <a:gd name="T5" fmla="*/ 0 h 169"/>
              <a:gd name="T6" fmla="*/ 68 w 164"/>
              <a:gd name="T7" fmla="*/ 0 h 169"/>
              <a:gd name="T8" fmla="*/ 164 w 164"/>
              <a:gd name="T9" fmla="*/ 167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4" h="169">
                <a:moveTo>
                  <a:pt x="164" y="167"/>
                </a:moveTo>
                <a:cubicBezTo>
                  <a:pt x="163" y="169"/>
                  <a:pt x="163" y="169"/>
                  <a:pt x="163" y="169"/>
                </a:cubicBezTo>
                <a:cubicBezTo>
                  <a:pt x="74" y="163"/>
                  <a:pt x="3" y="90"/>
                  <a:pt x="0" y="0"/>
                </a:cubicBezTo>
                <a:cubicBezTo>
                  <a:pt x="68" y="0"/>
                  <a:pt x="68" y="0"/>
                  <a:pt x="68" y="0"/>
                </a:cubicBezTo>
                <a:lnTo>
                  <a:pt x="164" y="16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4981731" y="3003372"/>
            <a:ext cx="1031462" cy="1064641"/>
          </a:xfrm>
          <a:custGeom>
            <a:avLst/>
            <a:gdLst>
              <a:gd name="T0" fmla="*/ 164 w 164"/>
              <a:gd name="T1" fmla="*/ 2 h 169"/>
              <a:gd name="T2" fmla="*/ 68 w 164"/>
              <a:gd name="T3" fmla="*/ 169 h 169"/>
              <a:gd name="T4" fmla="*/ 0 w 164"/>
              <a:gd name="T5" fmla="*/ 169 h 169"/>
              <a:gd name="T6" fmla="*/ 163 w 164"/>
              <a:gd name="T7" fmla="*/ 0 h 169"/>
              <a:gd name="T8" fmla="*/ 164 w 164"/>
              <a:gd name="T9" fmla="*/ 2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4" h="169">
                <a:moveTo>
                  <a:pt x="164" y="2"/>
                </a:moveTo>
                <a:cubicBezTo>
                  <a:pt x="68" y="169"/>
                  <a:pt x="68" y="169"/>
                  <a:pt x="68" y="169"/>
                </a:cubicBezTo>
                <a:cubicBezTo>
                  <a:pt x="0" y="169"/>
                  <a:pt x="0" y="169"/>
                  <a:pt x="0" y="169"/>
                </a:cubicBezTo>
                <a:cubicBezTo>
                  <a:pt x="3" y="79"/>
                  <a:pt x="74" y="7"/>
                  <a:pt x="163" y="0"/>
                </a:cubicBezTo>
                <a:lnTo>
                  <a:pt x="164" y="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817274" y="2996159"/>
            <a:ext cx="2537539" cy="2236035"/>
            <a:chOff x="4689475" y="2201863"/>
            <a:chExt cx="2792413" cy="2460625"/>
          </a:xfrm>
          <a:solidFill>
            <a:schemeClr val="bg1">
              <a:lumMod val="85000"/>
            </a:schemeClr>
          </a:solidFill>
        </p:grpSpPr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4724400" y="2244725"/>
              <a:ext cx="2728913" cy="2370138"/>
            </a:xfrm>
            <a:custGeom>
              <a:avLst/>
              <a:gdLst>
                <a:gd name="T0" fmla="*/ 1292 w 1719"/>
                <a:gd name="T1" fmla="*/ 1493 h 1493"/>
                <a:gd name="T2" fmla="*/ 428 w 1719"/>
                <a:gd name="T3" fmla="*/ 1493 h 1493"/>
                <a:gd name="T4" fmla="*/ 428 w 1719"/>
                <a:gd name="T5" fmla="*/ 1488 h 1493"/>
                <a:gd name="T6" fmla="*/ 0 w 1719"/>
                <a:gd name="T7" fmla="*/ 746 h 1493"/>
                <a:gd name="T8" fmla="*/ 0 w 1719"/>
                <a:gd name="T9" fmla="*/ 742 h 1493"/>
                <a:gd name="T10" fmla="*/ 428 w 1719"/>
                <a:gd name="T11" fmla="*/ 0 h 1493"/>
                <a:gd name="T12" fmla="*/ 1292 w 1719"/>
                <a:gd name="T13" fmla="*/ 0 h 1493"/>
                <a:gd name="T14" fmla="*/ 1292 w 1719"/>
                <a:gd name="T15" fmla="*/ 0 h 1493"/>
                <a:gd name="T16" fmla="*/ 1719 w 1719"/>
                <a:gd name="T17" fmla="*/ 746 h 1493"/>
                <a:gd name="T18" fmla="*/ 1719 w 1719"/>
                <a:gd name="T19" fmla="*/ 746 h 1493"/>
                <a:gd name="T20" fmla="*/ 1292 w 1719"/>
                <a:gd name="T21" fmla="*/ 1493 h 1493"/>
                <a:gd name="T22" fmla="*/ 432 w 1719"/>
                <a:gd name="T23" fmla="*/ 1484 h 1493"/>
                <a:gd name="T24" fmla="*/ 1287 w 1719"/>
                <a:gd name="T25" fmla="*/ 1484 h 1493"/>
                <a:gd name="T26" fmla="*/ 1715 w 1719"/>
                <a:gd name="T27" fmla="*/ 746 h 1493"/>
                <a:gd name="T28" fmla="*/ 1287 w 1719"/>
                <a:gd name="T29" fmla="*/ 4 h 1493"/>
                <a:gd name="T30" fmla="*/ 432 w 1719"/>
                <a:gd name="T31" fmla="*/ 4 h 1493"/>
                <a:gd name="T32" fmla="*/ 4 w 1719"/>
                <a:gd name="T33" fmla="*/ 746 h 1493"/>
                <a:gd name="T34" fmla="*/ 432 w 1719"/>
                <a:gd name="T35" fmla="*/ 1484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19" h="1493">
                  <a:moveTo>
                    <a:pt x="1292" y="1493"/>
                  </a:moveTo>
                  <a:lnTo>
                    <a:pt x="428" y="1493"/>
                  </a:lnTo>
                  <a:lnTo>
                    <a:pt x="428" y="1488"/>
                  </a:lnTo>
                  <a:lnTo>
                    <a:pt x="0" y="746"/>
                  </a:lnTo>
                  <a:lnTo>
                    <a:pt x="0" y="742"/>
                  </a:lnTo>
                  <a:lnTo>
                    <a:pt x="428" y="0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1719" y="746"/>
                  </a:lnTo>
                  <a:lnTo>
                    <a:pt x="1719" y="746"/>
                  </a:lnTo>
                  <a:lnTo>
                    <a:pt x="1292" y="1493"/>
                  </a:lnTo>
                  <a:close/>
                  <a:moveTo>
                    <a:pt x="432" y="1484"/>
                  </a:moveTo>
                  <a:lnTo>
                    <a:pt x="1287" y="1484"/>
                  </a:lnTo>
                  <a:lnTo>
                    <a:pt x="1715" y="746"/>
                  </a:lnTo>
                  <a:lnTo>
                    <a:pt x="1287" y="4"/>
                  </a:lnTo>
                  <a:lnTo>
                    <a:pt x="432" y="4"/>
                  </a:lnTo>
                  <a:lnTo>
                    <a:pt x="4" y="746"/>
                  </a:lnTo>
                  <a:lnTo>
                    <a:pt x="432" y="14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4689475" y="3381375"/>
              <a:ext cx="82550" cy="889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7397750" y="3381375"/>
              <a:ext cx="84138" cy="889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5368925" y="2201863"/>
              <a:ext cx="82550" cy="904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6732588" y="2201863"/>
              <a:ext cx="84138" cy="84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5368925" y="4572000"/>
              <a:ext cx="82550" cy="904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6732588" y="4572000"/>
              <a:ext cx="84138" cy="84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5289006" y="3304876"/>
            <a:ext cx="1599847" cy="1607060"/>
          </a:xfrm>
          <a:prstGeom prst="ellipse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Inhaltsplatzhalter 4"/>
          <p:cNvSpPr txBox="1"/>
          <p:nvPr/>
        </p:nvSpPr>
        <p:spPr>
          <a:xfrm>
            <a:off x="508001" y="4643573"/>
            <a:ext cx="2810597" cy="11079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1400" b="1" dirty="0" smtClean="0">
                <a:solidFill>
                  <a:srgbClr val="DE002B"/>
                </a:solidFill>
                <a:latin typeface="等线 Light" panose="02010600030101010101" charset="-122"/>
              </a:rPr>
              <a:t>TITLE GOES HERE</a:t>
            </a:r>
            <a:br>
              <a:rPr lang="en-US" sz="1400" b="1" dirty="0" smtClean="0">
                <a:solidFill>
                  <a:srgbClr val="DE002B"/>
                </a:solidFill>
                <a:latin typeface="等线 Light" panose="02010600030101010101" charset="-122"/>
              </a:rPr>
            </a:br>
            <a:r>
              <a:rPr lang="en-US" sz="1400" b="1" dirty="0" smtClean="0">
                <a:solidFill>
                  <a:srgbClr val="DE002B"/>
                </a:solidFill>
                <a:latin typeface="等线 Light" panose="02010600030101010101" charset="-122"/>
              </a:rPr>
              <a:t/>
            </a:r>
            <a:br>
              <a:rPr lang="en-US" sz="1400" b="1" dirty="0" smtClean="0">
                <a:solidFill>
                  <a:srgbClr val="DE002B"/>
                </a:solidFill>
                <a:latin typeface="等线 Light" panose="02010600030101010101" charset="-122"/>
              </a:rPr>
            </a:br>
            <a:r>
              <a:rPr lang="en-US" sz="1100" dirty="0" smtClean="0">
                <a:solidFill>
                  <a:srgbClr val="FFFFFF">
                    <a:lumMod val="65000"/>
                  </a:srgbClr>
                </a:solidFill>
                <a:latin typeface="等线" panose="02010600030101010101" charset="-122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31" name="Inhaltsplatzhalter 4"/>
          <p:cNvSpPr txBox="1"/>
          <p:nvPr/>
        </p:nvSpPr>
        <p:spPr>
          <a:xfrm>
            <a:off x="508001" y="2465242"/>
            <a:ext cx="2810597" cy="11079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1400" b="1" dirty="0" smtClean="0">
                <a:solidFill>
                  <a:srgbClr val="DE002E"/>
                </a:solidFill>
                <a:latin typeface="等线 Light" panose="02010600030101010101" charset="-122"/>
              </a:rPr>
              <a:t>TITLE GOES HERE</a:t>
            </a:r>
            <a:br>
              <a:rPr lang="en-US" sz="1400" b="1" dirty="0" smtClean="0">
                <a:solidFill>
                  <a:srgbClr val="DE002E"/>
                </a:solidFill>
                <a:latin typeface="等线 Light" panose="02010600030101010101" charset="-122"/>
              </a:rPr>
            </a:br>
            <a:r>
              <a:rPr lang="en-US" sz="1400" b="1" dirty="0" smtClean="0">
                <a:solidFill>
                  <a:srgbClr val="DE002E"/>
                </a:solidFill>
                <a:latin typeface="等线 Light" panose="02010600030101010101" charset="-122"/>
              </a:rPr>
              <a:t/>
            </a:r>
            <a:br>
              <a:rPr lang="en-US" sz="1400" b="1" dirty="0" smtClean="0">
                <a:solidFill>
                  <a:srgbClr val="DE002E"/>
                </a:solidFill>
                <a:latin typeface="等线 Light" panose="02010600030101010101" charset="-122"/>
              </a:rPr>
            </a:br>
            <a:r>
              <a:rPr lang="en-US" sz="1100" dirty="0" smtClean="0">
                <a:solidFill>
                  <a:srgbClr val="FFFFFF">
                    <a:lumMod val="65000"/>
                  </a:srgbClr>
                </a:solidFill>
                <a:latin typeface="等线" panose="02010600030101010101" charset="-122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32" name="Inhaltsplatzhalter 4"/>
          <p:cNvSpPr txBox="1"/>
          <p:nvPr/>
        </p:nvSpPr>
        <p:spPr>
          <a:xfrm>
            <a:off x="8855221" y="4643573"/>
            <a:ext cx="2810597" cy="11079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1400" b="1" dirty="0" smtClean="0">
                <a:solidFill>
                  <a:srgbClr val="FD2D56"/>
                </a:solidFill>
                <a:latin typeface="等线 Light" panose="02010600030101010101" charset="-122"/>
              </a:rPr>
              <a:t>TITLE GOES HERE</a:t>
            </a:r>
            <a:r>
              <a:rPr lang="en-US" sz="1400" b="1" dirty="0" smtClean="0">
                <a:solidFill>
                  <a:srgbClr val="DE002B"/>
                </a:solidFill>
                <a:latin typeface="等线 Light" panose="02010600030101010101" charset="-122"/>
              </a:rPr>
              <a:t/>
            </a:r>
            <a:br>
              <a:rPr lang="en-US" sz="1400" b="1" dirty="0" smtClean="0">
                <a:solidFill>
                  <a:srgbClr val="DE002B"/>
                </a:solidFill>
                <a:latin typeface="等线 Light" panose="02010600030101010101" charset="-122"/>
              </a:rPr>
            </a:br>
            <a:r>
              <a:rPr lang="en-US" sz="1400" b="1" dirty="0" smtClean="0">
                <a:solidFill>
                  <a:srgbClr val="DE002B"/>
                </a:solidFill>
                <a:latin typeface="等线 Light" panose="02010600030101010101" charset="-122"/>
              </a:rPr>
              <a:t/>
            </a:r>
            <a:br>
              <a:rPr lang="en-US" sz="1400" b="1" dirty="0" smtClean="0">
                <a:solidFill>
                  <a:srgbClr val="DE002B"/>
                </a:solidFill>
                <a:latin typeface="等线 Light" panose="02010600030101010101" charset="-122"/>
              </a:rPr>
            </a:br>
            <a:r>
              <a:rPr lang="en-US" sz="1100" dirty="0" smtClean="0">
                <a:solidFill>
                  <a:srgbClr val="FFFFFF">
                    <a:lumMod val="65000"/>
                  </a:srgbClr>
                </a:solidFill>
                <a:latin typeface="等线" panose="02010600030101010101" charset="-122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33" name="Inhaltsplatzhalter 4"/>
          <p:cNvSpPr txBox="1"/>
          <p:nvPr/>
        </p:nvSpPr>
        <p:spPr>
          <a:xfrm>
            <a:off x="8855221" y="2465242"/>
            <a:ext cx="2810597" cy="11079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1400" b="1" dirty="0" smtClean="0">
                <a:solidFill>
                  <a:srgbClr val="0061A8"/>
                </a:solidFill>
                <a:latin typeface="等线 Light" panose="02010600030101010101" charset="-122"/>
              </a:rPr>
              <a:t>TITLE GOES HERE</a:t>
            </a:r>
            <a:r>
              <a:rPr lang="en-US" sz="1400" b="1" dirty="0" smtClean="0">
                <a:solidFill>
                  <a:srgbClr val="DE002E"/>
                </a:solidFill>
                <a:latin typeface="等线 Light" panose="02010600030101010101" charset="-122"/>
              </a:rPr>
              <a:t/>
            </a:r>
            <a:br>
              <a:rPr lang="en-US" sz="1400" b="1" dirty="0" smtClean="0">
                <a:solidFill>
                  <a:srgbClr val="DE002E"/>
                </a:solidFill>
                <a:latin typeface="等线 Light" panose="02010600030101010101" charset="-122"/>
              </a:rPr>
            </a:br>
            <a:r>
              <a:rPr lang="en-US" sz="1400" b="1" dirty="0" smtClean="0">
                <a:solidFill>
                  <a:srgbClr val="DE002E"/>
                </a:solidFill>
                <a:latin typeface="等线 Light" panose="02010600030101010101" charset="-122"/>
              </a:rPr>
              <a:t/>
            </a:r>
            <a:br>
              <a:rPr lang="en-US" sz="1400" b="1" dirty="0" smtClean="0">
                <a:solidFill>
                  <a:srgbClr val="DE002E"/>
                </a:solidFill>
                <a:latin typeface="等线 Light" panose="02010600030101010101" charset="-122"/>
              </a:rPr>
            </a:br>
            <a:r>
              <a:rPr lang="en-US" sz="1100" dirty="0" smtClean="0">
                <a:solidFill>
                  <a:srgbClr val="FFFFFF">
                    <a:lumMod val="65000"/>
                  </a:srgbClr>
                </a:solidFill>
                <a:latin typeface="等线" panose="02010600030101010101" charset="-122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34" name="Freeform 14"/>
          <p:cNvSpPr>
            <a:spLocks noEditPoints="1"/>
          </p:cNvSpPr>
          <p:nvPr/>
        </p:nvSpPr>
        <p:spPr bwMode="auto">
          <a:xfrm>
            <a:off x="7099271" y="2750261"/>
            <a:ext cx="548590" cy="537958"/>
          </a:xfrm>
          <a:custGeom>
            <a:avLst/>
            <a:gdLst/>
            <a:ahLst/>
            <a:cxnLst>
              <a:cxn ang="0">
                <a:pos x="227" y="103"/>
              </a:cxn>
              <a:cxn ang="0">
                <a:pos x="245" y="135"/>
              </a:cxn>
              <a:cxn ang="0">
                <a:pos x="192" y="114"/>
              </a:cxn>
              <a:cxn ang="0">
                <a:pos x="176" y="116"/>
              </a:cxn>
              <a:cxn ang="0">
                <a:pos x="104" y="58"/>
              </a:cxn>
              <a:cxn ang="0">
                <a:pos x="176" y="0"/>
              </a:cxn>
              <a:cxn ang="0">
                <a:pos x="256" y="58"/>
              </a:cxn>
              <a:cxn ang="0">
                <a:pos x="227" y="103"/>
              </a:cxn>
              <a:cxn ang="0">
                <a:pos x="89" y="64"/>
              </a:cxn>
              <a:cxn ang="0">
                <a:pos x="170" y="132"/>
              </a:cxn>
              <a:cxn ang="0">
                <a:pos x="186" y="130"/>
              </a:cxn>
              <a:cxn ang="0">
                <a:pos x="186" y="130"/>
              </a:cxn>
              <a:cxn ang="0">
                <a:pos x="188" y="130"/>
              </a:cxn>
              <a:cxn ang="0">
                <a:pos x="229" y="147"/>
              </a:cxn>
              <a:cxn ang="0">
                <a:pos x="122" y="215"/>
              </a:cxn>
              <a:cxn ang="0">
                <a:pos x="98" y="211"/>
              </a:cxn>
              <a:cxn ang="0">
                <a:pos x="16" y="244"/>
              </a:cxn>
              <a:cxn ang="0">
                <a:pos x="44" y="195"/>
              </a:cxn>
              <a:cxn ang="0">
                <a:pos x="0" y="126"/>
              </a:cxn>
              <a:cxn ang="0">
                <a:pos x="93" y="40"/>
              </a:cxn>
              <a:cxn ang="0">
                <a:pos x="89" y="64"/>
              </a:cxn>
            </a:cxnLst>
            <a:rect l="0" t="0" r="r" b="b"/>
            <a:pathLst>
              <a:path w="256" h="251">
                <a:moveTo>
                  <a:pt x="227" y="103"/>
                </a:moveTo>
                <a:cubicBezTo>
                  <a:pt x="223" y="106"/>
                  <a:pt x="222" y="124"/>
                  <a:pt x="245" y="135"/>
                </a:cubicBezTo>
                <a:cubicBezTo>
                  <a:pt x="245" y="135"/>
                  <a:pt x="213" y="140"/>
                  <a:pt x="192" y="114"/>
                </a:cubicBezTo>
                <a:cubicBezTo>
                  <a:pt x="187" y="114"/>
                  <a:pt x="181" y="116"/>
                  <a:pt x="176" y="116"/>
                </a:cubicBezTo>
                <a:cubicBezTo>
                  <a:pt x="131" y="116"/>
                  <a:pt x="104" y="90"/>
                  <a:pt x="104" y="58"/>
                </a:cubicBezTo>
                <a:cubicBezTo>
                  <a:pt x="104" y="26"/>
                  <a:pt x="131" y="0"/>
                  <a:pt x="176" y="0"/>
                </a:cubicBezTo>
                <a:cubicBezTo>
                  <a:pt x="221" y="0"/>
                  <a:pt x="256" y="26"/>
                  <a:pt x="256" y="58"/>
                </a:cubicBezTo>
                <a:cubicBezTo>
                  <a:pt x="256" y="76"/>
                  <a:pt x="245" y="93"/>
                  <a:pt x="227" y="103"/>
                </a:cubicBezTo>
                <a:moveTo>
                  <a:pt x="89" y="64"/>
                </a:moveTo>
                <a:cubicBezTo>
                  <a:pt x="91" y="99"/>
                  <a:pt x="122" y="129"/>
                  <a:pt x="170" y="132"/>
                </a:cubicBezTo>
                <a:cubicBezTo>
                  <a:pt x="176" y="133"/>
                  <a:pt x="181" y="131"/>
                  <a:pt x="186" y="130"/>
                </a:cubicBezTo>
                <a:cubicBezTo>
                  <a:pt x="186" y="130"/>
                  <a:pt x="186" y="130"/>
                  <a:pt x="186" y="130"/>
                </a:cubicBezTo>
                <a:cubicBezTo>
                  <a:pt x="188" y="130"/>
                  <a:pt x="188" y="130"/>
                  <a:pt x="188" y="130"/>
                </a:cubicBezTo>
                <a:cubicBezTo>
                  <a:pt x="202" y="144"/>
                  <a:pt x="219" y="147"/>
                  <a:pt x="229" y="147"/>
                </a:cubicBezTo>
                <a:cubicBezTo>
                  <a:pt x="219" y="186"/>
                  <a:pt x="180" y="215"/>
                  <a:pt x="122" y="215"/>
                </a:cubicBezTo>
                <a:cubicBezTo>
                  <a:pt x="114" y="215"/>
                  <a:pt x="106" y="212"/>
                  <a:pt x="98" y="211"/>
                </a:cubicBezTo>
                <a:cubicBezTo>
                  <a:pt x="66" y="251"/>
                  <a:pt x="16" y="244"/>
                  <a:pt x="16" y="244"/>
                </a:cubicBezTo>
                <a:cubicBezTo>
                  <a:pt x="51" y="227"/>
                  <a:pt x="51" y="199"/>
                  <a:pt x="44" y="195"/>
                </a:cubicBezTo>
                <a:cubicBezTo>
                  <a:pt x="17" y="179"/>
                  <a:pt x="0" y="154"/>
                  <a:pt x="0" y="126"/>
                </a:cubicBezTo>
                <a:cubicBezTo>
                  <a:pt x="0" y="84"/>
                  <a:pt x="39" y="49"/>
                  <a:pt x="93" y="40"/>
                </a:cubicBezTo>
                <a:cubicBezTo>
                  <a:pt x="90" y="47"/>
                  <a:pt x="89" y="55"/>
                  <a:pt x="89" y="64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" name="Freeform 22"/>
          <p:cNvSpPr>
            <a:spLocks noEditPoints="1"/>
          </p:cNvSpPr>
          <p:nvPr/>
        </p:nvSpPr>
        <p:spPr bwMode="auto">
          <a:xfrm>
            <a:off x="4531780" y="4943475"/>
            <a:ext cx="546464" cy="508192"/>
          </a:xfrm>
          <a:custGeom>
            <a:avLst/>
            <a:gdLst/>
            <a:ahLst/>
            <a:cxnLst>
              <a:cxn ang="0">
                <a:pos x="210" y="238"/>
              </a:cxn>
              <a:cxn ang="0">
                <a:pos x="199" y="226"/>
              </a:cxn>
              <a:cxn ang="0">
                <a:pos x="240" y="119"/>
              </a:cxn>
              <a:cxn ang="0">
                <a:pos x="199" y="12"/>
              </a:cxn>
              <a:cxn ang="0">
                <a:pos x="210" y="0"/>
              </a:cxn>
              <a:cxn ang="0">
                <a:pos x="256" y="119"/>
              </a:cxn>
              <a:cxn ang="0">
                <a:pos x="210" y="238"/>
              </a:cxn>
              <a:cxn ang="0">
                <a:pos x="179" y="206"/>
              </a:cxn>
              <a:cxn ang="0">
                <a:pos x="167" y="195"/>
              </a:cxn>
              <a:cxn ang="0">
                <a:pos x="196" y="119"/>
              </a:cxn>
              <a:cxn ang="0">
                <a:pos x="167" y="43"/>
              </a:cxn>
              <a:cxn ang="0">
                <a:pos x="179" y="32"/>
              </a:cxn>
              <a:cxn ang="0">
                <a:pos x="212" y="119"/>
              </a:cxn>
              <a:cxn ang="0">
                <a:pos x="179" y="206"/>
              </a:cxn>
              <a:cxn ang="0">
                <a:pos x="148" y="175"/>
              </a:cxn>
              <a:cxn ang="0">
                <a:pos x="136" y="164"/>
              </a:cxn>
              <a:cxn ang="0">
                <a:pos x="152" y="119"/>
              </a:cxn>
              <a:cxn ang="0">
                <a:pos x="136" y="74"/>
              </a:cxn>
              <a:cxn ang="0">
                <a:pos x="148" y="63"/>
              </a:cxn>
              <a:cxn ang="0">
                <a:pos x="168" y="119"/>
              </a:cxn>
              <a:cxn ang="0">
                <a:pos x="148" y="175"/>
              </a:cxn>
              <a:cxn ang="0">
                <a:pos x="100" y="183"/>
              </a:cxn>
              <a:cxn ang="0">
                <a:pos x="93" y="181"/>
              </a:cxn>
              <a:cxn ang="0">
                <a:pos x="93" y="181"/>
              </a:cxn>
              <a:cxn ang="0">
                <a:pos x="52" y="151"/>
              </a:cxn>
              <a:cxn ang="0">
                <a:pos x="12" y="151"/>
              </a:cxn>
              <a:cxn ang="0">
                <a:pos x="0" y="139"/>
              </a:cxn>
              <a:cxn ang="0">
                <a:pos x="0" y="99"/>
              </a:cxn>
              <a:cxn ang="0">
                <a:pos x="12" y="87"/>
              </a:cxn>
              <a:cxn ang="0">
                <a:pos x="12" y="87"/>
              </a:cxn>
              <a:cxn ang="0">
                <a:pos x="52" y="87"/>
              </a:cxn>
              <a:cxn ang="0">
                <a:pos x="92" y="54"/>
              </a:cxn>
              <a:cxn ang="0">
                <a:pos x="92" y="54"/>
              </a:cxn>
              <a:cxn ang="0">
                <a:pos x="100" y="51"/>
              </a:cxn>
              <a:cxn ang="0">
                <a:pos x="112" y="63"/>
              </a:cxn>
              <a:cxn ang="0">
                <a:pos x="112" y="99"/>
              </a:cxn>
              <a:cxn ang="0">
                <a:pos x="112" y="127"/>
              </a:cxn>
              <a:cxn ang="0">
                <a:pos x="112" y="139"/>
              </a:cxn>
              <a:cxn ang="0">
                <a:pos x="112" y="151"/>
              </a:cxn>
              <a:cxn ang="0">
                <a:pos x="112" y="171"/>
              </a:cxn>
              <a:cxn ang="0">
                <a:pos x="100" y="183"/>
              </a:cxn>
            </a:cxnLst>
            <a:rect l="0" t="0" r="r" b="b"/>
            <a:pathLst>
              <a:path w="256" h="238">
                <a:moveTo>
                  <a:pt x="210" y="238"/>
                </a:moveTo>
                <a:cubicBezTo>
                  <a:pt x="199" y="226"/>
                  <a:pt x="199" y="226"/>
                  <a:pt x="199" y="226"/>
                </a:cubicBezTo>
                <a:cubicBezTo>
                  <a:pt x="224" y="198"/>
                  <a:pt x="240" y="160"/>
                  <a:pt x="240" y="119"/>
                </a:cubicBezTo>
                <a:cubicBezTo>
                  <a:pt x="240" y="78"/>
                  <a:pt x="224" y="40"/>
                  <a:pt x="199" y="12"/>
                </a:cubicBezTo>
                <a:cubicBezTo>
                  <a:pt x="210" y="0"/>
                  <a:pt x="210" y="0"/>
                  <a:pt x="210" y="0"/>
                </a:cubicBezTo>
                <a:cubicBezTo>
                  <a:pt x="239" y="32"/>
                  <a:pt x="256" y="73"/>
                  <a:pt x="256" y="119"/>
                </a:cubicBezTo>
                <a:cubicBezTo>
                  <a:pt x="256" y="165"/>
                  <a:pt x="239" y="206"/>
                  <a:pt x="210" y="238"/>
                </a:cubicBezTo>
                <a:moveTo>
                  <a:pt x="179" y="206"/>
                </a:moveTo>
                <a:cubicBezTo>
                  <a:pt x="167" y="195"/>
                  <a:pt x="167" y="195"/>
                  <a:pt x="167" y="195"/>
                </a:cubicBezTo>
                <a:cubicBezTo>
                  <a:pt x="185" y="175"/>
                  <a:pt x="196" y="148"/>
                  <a:pt x="196" y="119"/>
                </a:cubicBezTo>
                <a:cubicBezTo>
                  <a:pt x="196" y="90"/>
                  <a:pt x="185" y="63"/>
                  <a:pt x="167" y="43"/>
                </a:cubicBezTo>
                <a:cubicBezTo>
                  <a:pt x="179" y="32"/>
                  <a:pt x="179" y="32"/>
                  <a:pt x="179" y="32"/>
                </a:cubicBezTo>
                <a:cubicBezTo>
                  <a:pt x="199" y="55"/>
                  <a:pt x="212" y="85"/>
                  <a:pt x="212" y="119"/>
                </a:cubicBezTo>
                <a:cubicBezTo>
                  <a:pt x="212" y="153"/>
                  <a:pt x="199" y="183"/>
                  <a:pt x="179" y="206"/>
                </a:cubicBezTo>
                <a:moveTo>
                  <a:pt x="148" y="175"/>
                </a:moveTo>
                <a:cubicBezTo>
                  <a:pt x="136" y="164"/>
                  <a:pt x="136" y="164"/>
                  <a:pt x="136" y="164"/>
                </a:cubicBezTo>
                <a:cubicBezTo>
                  <a:pt x="146" y="152"/>
                  <a:pt x="152" y="136"/>
                  <a:pt x="152" y="119"/>
                </a:cubicBezTo>
                <a:cubicBezTo>
                  <a:pt x="152" y="102"/>
                  <a:pt x="146" y="86"/>
                  <a:pt x="136" y="74"/>
                </a:cubicBezTo>
                <a:cubicBezTo>
                  <a:pt x="148" y="63"/>
                  <a:pt x="148" y="63"/>
                  <a:pt x="148" y="63"/>
                </a:cubicBezTo>
                <a:cubicBezTo>
                  <a:pt x="160" y="78"/>
                  <a:pt x="168" y="98"/>
                  <a:pt x="168" y="119"/>
                </a:cubicBezTo>
                <a:cubicBezTo>
                  <a:pt x="168" y="140"/>
                  <a:pt x="160" y="160"/>
                  <a:pt x="148" y="175"/>
                </a:cubicBezTo>
                <a:moveTo>
                  <a:pt x="100" y="183"/>
                </a:moveTo>
                <a:cubicBezTo>
                  <a:pt x="97" y="183"/>
                  <a:pt x="95" y="182"/>
                  <a:pt x="93" y="181"/>
                </a:cubicBezTo>
                <a:cubicBezTo>
                  <a:pt x="93" y="181"/>
                  <a:pt x="93" y="181"/>
                  <a:pt x="93" y="181"/>
                </a:cubicBezTo>
                <a:cubicBezTo>
                  <a:pt x="52" y="151"/>
                  <a:pt x="52" y="151"/>
                  <a:pt x="52" y="151"/>
                </a:cubicBezTo>
                <a:cubicBezTo>
                  <a:pt x="12" y="151"/>
                  <a:pt x="12" y="151"/>
                  <a:pt x="12" y="151"/>
                </a:cubicBezTo>
                <a:cubicBezTo>
                  <a:pt x="5" y="151"/>
                  <a:pt x="0" y="146"/>
                  <a:pt x="0" y="139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92"/>
                  <a:pt x="5" y="87"/>
                  <a:pt x="12" y="87"/>
                </a:cubicBezTo>
                <a:cubicBezTo>
                  <a:pt x="12" y="87"/>
                  <a:pt x="12" y="87"/>
                  <a:pt x="12" y="87"/>
                </a:cubicBezTo>
                <a:cubicBezTo>
                  <a:pt x="52" y="87"/>
                  <a:pt x="52" y="87"/>
                  <a:pt x="52" y="87"/>
                </a:cubicBezTo>
                <a:cubicBezTo>
                  <a:pt x="92" y="54"/>
                  <a:pt x="92" y="54"/>
                  <a:pt x="92" y="54"/>
                </a:cubicBezTo>
                <a:cubicBezTo>
                  <a:pt x="92" y="54"/>
                  <a:pt x="92" y="54"/>
                  <a:pt x="92" y="54"/>
                </a:cubicBezTo>
                <a:cubicBezTo>
                  <a:pt x="95" y="52"/>
                  <a:pt x="97" y="51"/>
                  <a:pt x="100" y="51"/>
                </a:cubicBezTo>
                <a:cubicBezTo>
                  <a:pt x="107" y="51"/>
                  <a:pt x="112" y="56"/>
                  <a:pt x="112" y="63"/>
                </a:cubicBezTo>
                <a:cubicBezTo>
                  <a:pt x="112" y="99"/>
                  <a:pt x="112" y="99"/>
                  <a:pt x="112" y="99"/>
                </a:cubicBezTo>
                <a:cubicBezTo>
                  <a:pt x="112" y="127"/>
                  <a:pt x="112" y="127"/>
                  <a:pt x="112" y="127"/>
                </a:cubicBezTo>
                <a:cubicBezTo>
                  <a:pt x="112" y="139"/>
                  <a:pt x="112" y="139"/>
                  <a:pt x="112" y="139"/>
                </a:cubicBezTo>
                <a:cubicBezTo>
                  <a:pt x="112" y="151"/>
                  <a:pt x="112" y="151"/>
                  <a:pt x="112" y="151"/>
                </a:cubicBezTo>
                <a:cubicBezTo>
                  <a:pt x="112" y="171"/>
                  <a:pt x="112" y="171"/>
                  <a:pt x="112" y="171"/>
                </a:cubicBezTo>
                <a:cubicBezTo>
                  <a:pt x="112" y="178"/>
                  <a:pt x="107" y="183"/>
                  <a:pt x="100" y="183"/>
                </a:cubicBezTo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" name="Freeform 64"/>
          <p:cNvSpPr>
            <a:spLocks noEditPoints="1"/>
          </p:cNvSpPr>
          <p:nvPr/>
        </p:nvSpPr>
        <p:spPr bwMode="auto">
          <a:xfrm>
            <a:off x="7185387" y="4949855"/>
            <a:ext cx="376358" cy="495432"/>
          </a:xfrm>
          <a:custGeom>
            <a:avLst/>
            <a:gdLst/>
            <a:ahLst/>
            <a:cxnLst>
              <a:cxn ang="0">
                <a:pos x="164" y="232"/>
              </a:cxn>
              <a:cxn ang="0">
                <a:pos x="12" y="232"/>
              </a:cxn>
              <a:cxn ang="0">
                <a:pos x="0" y="220"/>
              </a:cxn>
              <a:cxn ang="0">
                <a:pos x="0" y="12"/>
              </a:cxn>
              <a:cxn ang="0">
                <a:pos x="12" y="0"/>
              </a:cxn>
              <a:cxn ang="0">
                <a:pos x="76" y="0"/>
              </a:cxn>
              <a:cxn ang="0">
                <a:pos x="76" y="44"/>
              </a:cxn>
              <a:cxn ang="0">
                <a:pos x="76" y="68"/>
              </a:cxn>
              <a:cxn ang="0">
                <a:pos x="100" y="92"/>
              </a:cxn>
              <a:cxn ang="0">
                <a:pos x="124" y="92"/>
              </a:cxn>
              <a:cxn ang="0">
                <a:pos x="176" y="92"/>
              </a:cxn>
              <a:cxn ang="0">
                <a:pos x="176" y="188"/>
              </a:cxn>
              <a:cxn ang="0">
                <a:pos x="176" y="220"/>
              </a:cxn>
              <a:cxn ang="0">
                <a:pos x="164" y="232"/>
              </a:cxn>
              <a:cxn ang="0">
                <a:pos x="100" y="80"/>
              </a:cxn>
              <a:cxn ang="0">
                <a:pos x="88" y="68"/>
              </a:cxn>
              <a:cxn ang="0">
                <a:pos x="88" y="44"/>
              </a:cxn>
              <a:cxn ang="0">
                <a:pos x="88" y="0"/>
              </a:cxn>
              <a:cxn ang="0">
                <a:pos x="176" y="80"/>
              </a:cxn>
              <a:cxn ang="0">
                <a:pos x="124" y="80"/>
              </a:cxn>
              <a:cxn ang="0">
                <a:pos x="100" y="80"/>
              </a:cxn>
            </a:cxnLst>
            <a:rect l="0" t="0" r="r" b="b"/>
            <a:pathLst>
              <a:path w="176" h="232">
                <a:moveTo>
                  <a:pt x="164" y="232"/>
                </a:moveTo>
                <a:cubicBezTo>
                  <a:pt x="12" y="232"/>
                  <a:pt x="12" y="232"/>
                  <a:pt x="12" y="232"/>
                </a:cubicBezTo>
                <a:cubicBezTo>
                  <a:pt x="5" y="232"/>
                  <a:pt x="0" y="227"/>
                  <a:pt x="0" y="220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6" y="44"/>
                  <a:pt x="76" y="44"/>
                  <a:pt x="76" y="44"/>
                </a:cubicBezTo>
                <a:cubicBezTo>
                  <a:pt x="76" y="68"/>
                  <a:pt x="76" y="68"/>
                  <a:pt x="76" y="68"/>
                </a:cubicBezTo>
                <a:cubicBezTo>
                  <a:pt x="76" y="81"/>
                  <a:pt x="87" y="92"/>
                  <a:pt x="100" y="92"/>
                </a:cubicBezTo>
                <a:cubicBezTo>
                  <a:pt x="124" y="92"/>
                  <a:pt x="124" y="92"/>
                  <a:pt x="124" y="92"/>
                </a:cubicBezTo>
                <a:cubicBezTo>
                  <a:pt x="176" y="92"/>
                  <a:pt x="176" y="92"/>
                  <a:pt x="176" y="92"/>
                </a:cubicBezTo>
                <a:cubicBezTo>
                  <a:pt x="176" y="188"/>
                  <a:pt x="176" y="188"/>
                  <a:pt x="176" y="188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6" y="227"/>
                  <a:pt x="171" y="232"/>
                  <a:pt x="164" y="232"/>
                </a:cubicBezTo>
                <a:moveTo>
                  <a:pt x="100" y="80"/>
                </a:moveTo>
                <a:cubicBezTo>
                  <a:pt x="93" y="80"/>
                  <a:pt x="88" y="75"/>
                  <a:pt x="88" y="68"/>
                </a:cubicBezTo>
                <a:cubicBezTo>
                  <a:pt x="88" y="44"/>
                  <a:pt x="88" y="44"/>
                  <a:pt x="88" y="44"/>
                </a:cubicBezTo>
                <a:cubicBezTo>
                  <a:pt x="88" y="0"/>
                  <a:pt x="88" y="0"/>
                  <a:pt x="88" y="0"/>
                </a:cubicBezTo>
                <a:cubicBezTo>
                  <a:pt x="176" y="80"/>
                  <a:pt x="176" y="80"/>
                  <a:pt x="176" y="80"/>
                </a:cubicBezTo>
                <a:cubicBezTo>
                  <a:pt x="124" y="80"/>
                  <a:pt x="124" y="80"/>
                  <a:pt x="124" y="80"/>
                </a:cubicBezTo>
                <a:lnTo>
                  <a:pt x="100" y="8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7" name="Freeform 85"/>
          <p:cNvSpPr>
            <a:spLocks noEditPoints="1"/>
          </p:cNvSpPr>
          <p:nvPr/>
        </p:nvSpPr>
        <p:spPr bwMode="auto">
          <a:xfrm>
            <a:off x="4540285" y="2778965"/>
            <a:ext cx="529454" cy="480550"/>
          </a:xfrm>
          <a:custGeom>
            <a:avLst/>
            <a:gdLst/>
            <a:ahLst/>
            <a:cxnLst>
              <a:cxn ang="0">
                <a:pos x="236" y="184"/>
              </a:cxn>
              <a:cxn ang="0">
                <a:pos x="176" y="184"/>
              </a:cxn>
              <a:cxn ang="0">
                <a:pos x="160" y="184"/>
              </a:cxn>
              <a:cxn ang="0">
                <a:pos x="160" y="204"/>
              </a:cxn>
              <a:cxn ang="0">
                <a:pos x="176" y="220"/>
              </a:cxn>
              <a:cxn ang="0">
                <a:pos x="176" y="224"/>
              </a:cxn>
              <a:cxn ang="0">
                <a:pos x="72" y="224"/>
              </a:cxn>
              <a:cxn ang="0">
                <a:pos x="72" y="220"/>
              </a:cxn>
              <a:cxn ang="0">
                <a:pos x="88" y="204"/>
              </a:cxn>
              <a:cxn ang="0">
                <a:pos x="88" y="184"/>
              </a:cxn>
              <a:cxn ang="0">
                <a:pos x="72" y="184"/>
              </a:cxn>
              <a:cxn ang="0">
                <a:pos x="12" y="184"/>
              </a:cxn>
              <a:cxn ang="0">
                <a:pos x="0" y="172"/>
              </a:cxn>
              <a:cxn ang="0">
                <a:pos x="0" y="12"/>
              </a:cxn>
              <a:cxn ang="0">
                <a:pos x="12" y="0"/>
              </a:cxn>
              <a:cxn ang="0">
                <a:pos x="236" y="0"/>
              </a:cxn>
              <a:cxn ang="0">
                <a:pos x="248" y="12"/>
              </a:cxn>
              <a:cxn ang="0">
                <a:pos x="248" y="172"/>
              </a:cxn>
              <a:cxn ang="0">
                <a:pos x="236" y="184"/>
              </a:cxn>
              <a:cxn ang="0">
                <a:pos x="232" y="16"/>
              </a:cxn>
              <a:cxn ang="0">
                <a:pos x="16" y="16"/>
              </a:cxn>
              <a:cxn ang="0">
                <a:pos x="16" y="152"/>
              </a:cxn>
              <a:cxn ang="0">
                <a:pos x="232" y="152"/>
              </a:cxn>
              <a:cxn ang="0">
                <a:pos x="232" y="16"/>
              </a:cxn>
            </a:cxnLst>
            <a:rect l="0" t="0" r="r" b="b"/>
            <a:pathLst>
              <a:path w="248" h="224">
                <a:moveTo>
                  <a:pt x="236" y="184"/>
                </a:moveTo>
                <a:cubicBezTo>
                  <a:pt x="176" y="184"/>
                  <a:pt x="176" y="184"/>
                  <a:pt x="176" y="184"/>
                </a:cubicBezTo>
                <a:cubicBezTo>
                  <a:pt x="160" y="184"/>
                  <a:pt x="160" y="184"/>
                  <a:pt x="160" y="184"/>
                </a:cubicBezTo>
                <a:cubicBezTo>
                  <a:pt x="160" y="204"/>
                  <a:pt x="160" y="204"/>
                  <a:pt x="160" y="204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72" y="224"/>
                  <a:pt x="72" y="224"/>
                  <a:pt x="72" y="224"/>
                </a:cubicBezTo>
                <a:cubicBezTo>
                  <a:pt x="72" y="220"/>
                  <a:pt x="72" y="220"/>
                  <a:pt x="72" y="220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72" y="184"/>
                  <a:pt x="72" y="184"/>
                  <a:pt x="72" y="184"/>
                </a:cubicBezTo>
                <a:cubicBezTo>
                  <a:pt x="12" y="184"/>
                  <a:pt x="12" y="184"/>
                  <a:pt x="12" y="184"/>
                </a:cubicBezTo>
                <a:cubicBezTo>
                  <a:pt x="5" y="184"/>
                  <a:pt x="0" y="179"/>
                  <a:pt x="0" y="17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43" y="0"/>
                  <a:pt x="248" y="5"/>
                  <a:pt x="248" y="12"/>
                </a:cubicBezTo>
                <a:cubicBezTo>
                  <a:pt x="248" y="172"/>
                  <a:pt x="248" y="172"/>
                  <a:pt x="248" y="172"/>
                </a:cubicBezTo>
                <a:cubicBezTo>
                  <a:pt x="248" y="179"/>
                  <a:pt x="243" y="184"/>
                  <a:pt x="236" y="184"/>
                </a:cubicBezTo>
                <a:moveTo>
                  <a:pt x="232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232" y="152"/>
                  <a:pt x="232" y="152"/>
                  <a:pt x="232" y="152"/>
                </a:cubicBezTo>
                <a:lnTo>
                  <a:pt x="232" y="1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" name="Freeform 37"/>
          <p:cNvSpPr>
            <a:spLocks noEditPoints="1"/>
          </p:cNvSpPr>
          <p:nvPr/>
        </p:nvSpPr>
        <p:spPr bwMode="auto">
          <a:xfrm>
            <a:off x="5629472" y="3648951"/>
            <a:ext cx="918914" cy="918910"/>
          </a:xfrm>
          <a:custGeom>
            <a:avLst/>
            <a:gdLst/>
            <a:ahLst/>
            <a:cxnLst>
              <a:cxn ang="0">
                <a:pos x="146" y="130"/>
              </a:cxn>
              <a:cxn ang="0">
                <a:pos x="130" y="146"/>
              </a:cxn>
              <a:cxn ang="0">
                <a:pos x="146" y="162"/>
              </a:cxn>
              <a:cxn ang="0">
                <a:pos x="162" y="146"/>
              </a:cxn>
              <a:cxn ang="0">
                <a:pos x="146" y="130"/>
              </a:cxn>
              <a:cxn ang="0">
                <a:pos x="146" y="0"/>
              </a:cxn>
              <a:cxn ang="0">
                <a:pos x="0" y="146"/>
              </a:cxn>
              <a:cxn ang="0">
                <a:pos x="146" y="291"/>
              </a:cxn>
              <a:cxn ang="0">
                <a:pos x="291" y="146"/>
              </a:cxn>
              <a:cxn ang="0">
                <a:pos x="146" y="0"/>
              </a:cxn>
              <a:cxn ang="0">
                <a:pos x="178" y="178"/>
              </a:cxn>
              <a:cxn ang="0">
                <a:pos x="58" y="233"/>
              </a:cxn>
              <a:cxn ang="0">
                <a:pos x="114" y="114"/>
              </a:cxn>
              <a:cxn ang="0">
                <a:pos x="233" y="58"/>
              </a:cxn>
              <a:cxn ang="0">
                <a:pos x="178" y="178"/>
              </a:cxn>
              <a:cxn ang="0">
                <a:pos x="178" y="178"/>
              </a:cxn>
              <a:cxn ang="0">
                <a:pos x="178" y="178"/>
              </a:cxn>
            </a:cxnLst>
            <a:rect l="0" t="0" r="r" b="b"/>
            <a:pathLst>
              <a:path w="291" h="291">
                <a:moveTo>
                  <a:pt x="146" y="130"/>
                </a:moveTo>
                <a:cubicBezTo>
                  <a:pt x="137" y="130"/>
                  <a:pt x="130" y="137"/>
                  <a:pt x="130" y="146"/>
                </a:cubicBezTo>
                <a:cubicBezTo>
                  <a:pt x="130" y="155"/>
                  <a:pt x="137" y="162"/>
                  <a:pt x="146" y="162"/>
                </a:cubicBezTo>
                <a:cubicBezTo>
                  <a:pt x="154" y="162"/>
                  <a:pt x="162" y="155"/>
                  <a:pt x="162" y="146"/>
                </a:cubicBezTo>
                <a:cubicBezTo>
                  <a:pt x="162" y="137"/>
                  <a:pt x="154" y="130"/>
                  <a:pt x="146" y="130"/>
                </a:cubicBezTo>
                <a:close/>
                <a:moveTo>
                  <a:pt x="146" y="0"/>
                </a:moveTo>
                <a:cubicBezTo>
                  <a:pt x="66" y="0"/>
                  <a:pt x="0" y="66"/>
                  <a:pt x="0" y="146"/>
                </a:cubicBezTo>
                <a:cubicBezTo>
                  <a:pt x="0" y="226"/>
                  <a:pt x="66" y="291"/>
                  <a:pt x="146" y="291"/>
                </a:cubicBezTo>
                <a:cubicBezTo>
                  <a:pt x="226" y="291"/>
                  <a:pt x="291" y="226"/>
                  <a:pt x="291" y="146"/>
                </a:cubicBezTo>
                <a:cubicBezTo>
                  <a:pt x="291" y="66"/>
                  <a:pt x="226" y="0"/>
                  <a:pt x="146" y="0"/>
                </a:cubicBezTo>
                <a:close/>
                <a:moveTo>
                  <a:pt x="178" y="178"/>
                </a:moveTo>
                <a:cubicBezTo>
                  <a:pt x="58" y="233"/>
                  <a:pt x="58" y="233"/>
                  <a:pt x="58" y="233"/>
                </a:cubicBezTo>
                <a:cubicBezTo>
                  <a:pt x="114" y="114"/>
                  <a:pt x="114" y="114"/>
                  <a:pt x="114" y="114"/>
                </a:cubicBezTo>
                <a:cubicBezTo>
                  <a:pt x="233" y="58"/>
                  <a:pt x="233" y="58"/>
                  <a:pt x="233" y="58"/>
                </a:cubicBezTo>
                <a:lnTo>
                  <a:pt x="178" y="178"/>
                </a:lnTo>
                <a:close/>
                <a:moveTo>
                  <a:pt x="178" y="178"/>
                </a:moveTo>
                <a:cubicBezTo>
                  <a:pt x="178" y="178"/>
                  <a:pt x="178" y="178"/>
                  <a:pt x="178" y="178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6" grpId="0"/>
      <p:bldP spid="31" grpId="0"/>
      <p:bldP spid="32" grpId="0"/>
      <p:bldP spid="33" grpId="0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7546111" y="2409202"/>
            <a:ext cx="591789" cy="5917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196833" y="2373262"/>
            <a:ext cx="1559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>
                <a:solidFill>
                  <a:srgbClr val="778495"/>
                </a:solidFill>
                <a:sym typeface="+mn-lt"/>
              </a:rPr>
              <a:t>Energy Cloud</a:t>
            </a:r>
            <a:endParaRPr lang="id-ID" sz="1600" b="1" dirty="0">
              <a:solidFill>
                <a:srgbClr val="778495"/>
              </a:solidFill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96833" y="2630575"/>
            <a:ext cx="2281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778495"/>
                </a:solidFill>
                <a:sym typeface="+mn-lt"/>
              </a:rPr>
              <a:t>Lorem ipsum dolor sit amet, consectetur adipiscing elit.</a:t>
            </a:r>
            <a:endParaRPr lang="en-US" sz="1200" b="1" dirty="0">
              <a:solidFill>
                <a:srgbClr val="778495"/>
              </a:solidFill>
              <a:sym typeface="+mn-lt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8131335" y="3604408"/>
            <a:ext cx="591789" cy="59178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sym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782057" y="3568468"/>
            <a:ext cx="1124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>
                <a:solidFill>
                  <a:srgbClr val="778495"/>
                </a:solidFill>
                <a:sym typeface="+mn-lt"/>
              </a:rPr>
              <a:t>Very Fast</a:t>
            </a:r>
            <a:endParaRPr lang="id-ID" sz="1600" b="1" dirty="0">
              <a:solidFill>
                <a:srgbClr val="778495"/>
              </a:solidFill>
              <a:sym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782057" y="3825781"/>
            <a:ext cx="2281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778495"/>
                </a:solidFill>
                <a:sym typeface="+mn-lt"/>
              </a:rPr>
              <a:t>Lorem ipsum dolor sit amet, consectetur adipiscing elit.</a:t>
            </a:r>
            <a:endParaRPr lang="en-US" sz="1200" b="1" dirty="0">
              <a:solidFill>
                <a:srgbClr val="778495"/>
              </a:solidFill>
              <a:sym typeface="+mn-lt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8716558" y="4799613"/>
            <a:ext cx="591789" cy="59178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sym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367280" y="4763673"/>
            <a:ext cx="1471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>
                <a:solidFill>
                  <a:srgbClr val="778495"/>
                </a:solidFill>
                <a:sym typeface="+mn-lt"/>
              </a:rPr>
              <a:t>Setting Gear</a:t>
            </a:r>
            <a:endParaRPr lang="id-ID" sz="1600" b="1" dirty="0">
              <a:solidFill>
                <a:srgbClr val="778495"/>
              </a:solidFill>
              <a:sym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367280" y="5020986"/>
            <a:ext cx="2281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778495"/>
                </a:solidFill>
                <a:sym typeface="+mn-lt"/>
              </a:rPr>
              <a:t>Lorem ipsum dolor sit amet, consectetur adipiscing elit.</a:t>
            </a:r>
            <a:endParaRPr lang="en-US" sz="1200" b="1" dirty="0">
              <a:solidFill>
                <a:srgbClr val="778495"/>
              </a:solidFill>
              <a:sym typeface="+mn-lt"/>
            </a:endParaRPr>
          </a:p>
        </p:txBody>
      </p:sp>
      <p:sp>
        <p:nvSpPr>
          <p:cNvPr id="37" name="Freeform 65"/>
          <p:cNvSpPr>
            <a:spLocks noChangeArrowheads="1"/>
          </p:cNvSpPr>
          <p:nvPr/>
        </p:nvSpPr>
        <p:spPr bwMode="auto">
          <a:xfrm>
            <a:off x="8870856" y="4955102"/>
            <a:ext cx="283192" cy="280811"/>
          </a:xfrm>
          <a:custGeom>
            <a:avLst/>
            <a:gdLst>
              <a:gd name="T0" fmla="*/ 172604 w 417"/>
              <a:gd name="T1" fmla="*/ 91192 h 417"/>
              <a:gd name="T2" fmla="*/ 172604 w 417"/>
              <a:gd name="T3" fmla="*/ 91192 h 417"/>
              <a:gd name="T4" fmla="*/ 188460 w 417"/>
              <a:gd name="T5" fmla="*/ 63340 h 417"/>
              <a:gd name="T6" fmla="*/ 184836 w 417"/>
              <a:gd name="T7" fmla="*/ 47617 h 417"/>
              <a:gd name="T8" fmla="*/ 152671 w 417"/>
              <a:gd name="T9" fmla="*/ 35488 h 417"/>
              <a:gd name="T10" fmla="*/ 144516 w 417"/>
              <a:gd name="T11" fmla="*/ 7637 h 417"/>
              <a:gd name="T12" fmla="*/ 124583 w 417"/>
              <a:gd name="T13" fmla="*/ 0 h 417"/>
              <a:gd name="T14" fmla="*/ 96495 w 417"/>
              <a:gd name="T15" fmla="*/ 15723 h 417"/>
              <a:gd name="T16" fmla="*/ 68407 w 417"/>
              <a:gd name="T17" fmla="*/ 0 h 417"/>
              <a:gd name="T18" fmla="*/ 48474 w 417"/>
              <a:gd name="T19" fmla="*/ 7637 h 417"/>
              <a:gd name="T20" fmla="*/ 40320 w 417"/>
              <a:gd name="T21" fmla="*/ 35488 h 417"/>
              <a:gd name="T22" fmla="*/ 8155 w 417"/>
              <a:gd name="T23" fmla="*/ 47617 h 417"/>
              <a:gd name="T24" fmla="*/ 0 w 417"/>
              <a:gd name="T25" fmla="*/ 63340 h 417"/>
              <a:gd name="T26" fmla="*/ 19933 w 417"/>
              <a:gd name="T27" fmla="*/ 91192 h 417"/>
              <a:gd name="T28" fmla="*/ 0 w 417"/>
              <a:gd name="T29" fmla="*/ 123536 h 417"/>
              <a:gd name="T30" fmla="*/ 8155 w 417"/>
              <a:gd name="T31" fmla="*/ 139258 h 417"/>
              <a:gd name="T32" fmla="*/ 40320 w 417"/>
              <a:gd name="T33" fmla="*/ 147344 h 417"/>
              <a:gd name="T34" fmla="*/ 48474 w 417"/>
              <a:gd name="T35" fmla="*/ 178790 h 417"/>
              <a:gd name="T36" fmla="*/ 68407 w 417"/>
              <a:gd name="T37" fmla="*/ 186876 h 417"/>
              <a:gd name="T38" fmla="*/ 96495 w 417"/>
              <a:gd name="T39" fmla="*/ 167110 h 417"/>
              <a:gd name="T40" fmla="*/ 124583 w 417"/>
              <a:gd name="T41" fmla="*/ 186876 h 417"/>
              <a:gd name="T42" fmla="*/ 144516 w 417"/>
              <a:gd name="T43" fmla="*/ 178790 h 417"/>
              <a:gd name="T44" fmla="*/ 152671 w 417"/>
              <a:gd name="T45" fmla="*/ 147344 h 417"/>
              <a:gd name="T46" fmla="*/ 184836 w 417"/>
              <a:gd name="T47" fmla="*/ 139258 h 417"/>
              <a:gd name="T48" fmla="*/ 188460 w 417"/>
              <a:gd name="T49" fmla="*/ 119043 h 417"/>
              <a:gd name="T50" fmla="*/ 172604 w 417"/>
              <a:gd name="T51" fmla="*/ 91192 h 417"/>
              <a:gd name="T52" fmla="*/ 96495 w 417"/>
              <a:gd name="T53" fmla="*/ 131172 h 417"/>
              <a:gd name="T54" fmla="*/ 96495 w 417"/>
              <a:gd name="T55" fmla="*/ 131172 h 417"/>
              <a:gd name="T56" fmla="*/ 56629 w 417"/>
              <a:gd name="T57" fmla="*/ 91192 h 417"/>
              <a:gd name="T58" fmla="*/ 96495 w 417"/>
              <a:gd name="T59" fmla="*/ 51660 h 417"/>
              <a:gd name="T60" fmla="*/ 136362 w 417"/>
              <a:gd name="T61" fmla="*/ 91192 h 417"/>
              <a:gd name="T62" fmla="*/ 96495 w 417"/>
              <a:gd name="T63" fmla="*/ 131172 h 41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17" h="417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47" name="Freeform 100"/>
          <p:cNvSpPr>
            <a:spLocks noChangeArrowheads="1"/>
          </p:cNvSpPr>
          <p:nvPr/>
        </p:nvSpPr>
        <p:spPr bwMode="auto">
          <a:xfrm>
            <a:off x="7690595" y="2607378"/>
            <a:ext cx="302820" cy="195437"/>
          </a:xfrm>
          <a:custGeom>
            <a:avLst/>
            <a:gdLst>
              <a:gd name="T0" fmla="*/ 171249 w 498"/>
              <a:gd name="T1" fmla="*/ 40178 h 320"/>
              <a:gd name="T2" fmla="*/ 171249 w 498"/>
              <a:gd name="T3" fmla="*/ 40178 h 320"/>
              <a:gd name="T4" fmla="*/ 159563 w 498"/>
              <a:gd name="T5" fmla="*/ 40178 h 320"/>
              <a:gd name="T6" fmla="*/ 103828 w 498"/>
              <a:gd name="T7" fmla="*/ 0 h 320"/>
              <a:gd name="T8" fmla="*/ 44048 w 498"/>
              <a:gd name="T9" fmla="*/ 60493 h 320"/>
              <a:gd name="T10" fmla="*/ 44048 w 498"/>
              <a:gd name="T11" fmla="*/ 67717 h 320"/>
              <a:gd name="T12" fmla="*/ 40003 w 498"/>
              <a:gd name="T13" fmla="*/ 67717 h 320"/>
              <a:gd name="T14" fmla="*/ 0 w 498"/>
              <a:gd name="T15" fmla="*/ 108347 h 320"/>
              <a:gd name="T16" fmla="*/ 40003 w 498"/>
              <a:gd name="T17" fmla="*/ 144011 h 320"/>
              <a:gd name="T18" fmla="*/ 171249 w 498"/>
              <a:gd name="T19" fmla="*/ 144011 h 320"/>
              <a:gd name="T20" fmla="*/ 223388 w 498"/>
              <a:gd name="T21" fmla="*/ 92095 h 320"/>
              <a:gd name="T22" fmla="*/ 171249 w 498"/>
              <a:gd name="T23" fmla="*/ 40178 h 320"/>
              <a:gd name="T24" fmla="*/ 127650 w 498"/>
              <a:gd name="T25" fmla="*/ 88032 h 320"/>
              <a:gd name="T26" fmla="*/ 127650 w 498"/>
              <a:gd name="T27" fmla="*/ 88032 h 320"/>
              <a:gd name="T28" fmla="*/ 95738 w 498"/>
              <a:gd name="T29" fmla="*/ 124147 h 320"/>
              <a:gd name="T30" fmla="*/ 87647 w 498"/>
              <a:gd name="T31" fmla="*/ 124147 h 320"/>
              <a:gd name="T32" fmla="*/ 87647 w 498"/>
              <a:gd name="T33" fmla="*/ 120084 h 320"/>
              <a:gd name="T34" fmla="*/ 87647 w 498"/>
              <a:gd name="T35" fmla="*/ 116021 h 320"/>
              <a:gd name="T36" fmla="*/ 99783 w 498"/>
              <a:gd name="T37" fmla="*/ 92095 h 320"/>
              <a:gd name="T38" fmla="*/ 91692 w 498"/>
              <a:gd name="T39" fmla="*/ 88032 h 320"/>
              <a:gd name="T40" fmla="*/ 91692 w 498"/>
              <a:gd name="T41" fmla="*/ 88032 h 320"/>
              <a:gd name="T42" fmla="*/ 83602 w 498"/>
              <a:gd name="T43" fmla="*/ 80357 h 320"/>
              <a:gd name="T44" fmla="*/ 87647 w 498"/>
              <a:gd name="T45" fmla="*/ 72231 h 320"/>
              <a:gd name="T46" fmla="*/ 115964 w 498"/>
              <a:gd name="T47" fmla="*/ 40178 h 320"/>
              <a:gd name="T48" fmla="*/ 123605 w 498"/>
              <a:gd name="T49" fmla="*/ 36116 h 320"/>
              <a:gd name="T50" fmla="*/ 127650 w 498"/>
              <a:gd name="T51" fmla="*/ 40178 h 320"/>
              <a:gd name="T52" fmla="*/ 123605 w 498"/>
              <a:gd name="T53" fmla="*/ 47853 h 320"/>
              <a:gd name="T54" fmla="*/ 111919 w 498"/>
              <a:gd name="T55" fmla="*/ 72231 h 320"/>
              <a:gd name="T56" fmla="*/ 123605 w 498"/>
              <a:gd name="T57" fmla="*/ 76294 h 320"/>
              <a:gd name="T58" fmla="*/ 123605 w 498"/>
              <a:gd name="T59" fmla="*/ 76294 h 320"/>
              <a:gd name="T60" fmla="*/ 131695 w 498"/>
              <a:gd name="T61" fmla="*/ 84420 h 320"/>
              <a:gd name="T62" fmla="*/ 127650 w 498"/>
              <a:gd name="T63" fmla="*/ 88032 h 32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98" h="320">
                <a:moveTo>
                  <a:pt x="381" y="89"/>
                </a:moveTo>
                <a:lnTo>
                  <a:pt x="381" y="89"/>
                </a:lnTo>
                <a:cubicBezTo>
                  <a:pt x="372" y="89"/>
                  <a:pt x="364" y="89"/>
                  <a:pt x="355" y="89"/>
                </a:cubicBezTo>
                <a:cubicBezTo>
                  <a:pt x="337" y="36"/>
                  <a:pt x="293" y="0"/>
                  <a:pt x="231" y="0"/>
                </a:cubicBezTo>
                <a:cubicBezTo>
                  <a:pt x="160" y="0"/>
                  <a:pt x="98" y="62"/>
                  <a:pt x="98" y="134"/>
                </a:cubicBezTo>
                <a:cubicBezTo>
                  <a:pt x="98" y="134"/>
                  <a:pt x="98" y="142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7"/>
                  <a:pt x="0" y="240"/>
                </a:cubicBezTo>
                <a:cubicBezTo>
                  <a:pt x="0" y="284"/>
                  <a:pt x="45" y="319"/>
                  <a:pt x="89" y="319"/>
                </a:cubicBezTo>
                <a:cubicBezTo>
                  <a:pt x="381" y="319"/>
                  <a:pt x="381" y="319"/>
                  <a:pt x="381" y="319"/>
                </a:cubicBezTo>
                <a:cubicBezTo>
                  <a:pt x="443" y="319"/>
                  <a:pt x="497" y="275"/>
                  <a:pt x="497" y="204"/>
                </a:cubicBezTo>
                <a:cubicBezTo>
                  <a:pt x="497" y="142"/>
                  <a:pt x="443" y="89"/>
                  <a:pt x="381" y="89"/>
                </a:cubicBezTo>
                <a:close/>
                <a:moveTo>
                  <a:pt x="284" y="195"/>
                </a:moveTo>
                <a:lnTo>
                  <a:pt x="284" y="195"/>
                </a:lnTo>
                <a:cubicBezTo>
                  <a:pt x="266" y="213"/>
                  <a:pt x="222" y="266"/>
                  <a:pt x="213" y="275"/>
                </a:cubicBezTo>
                <a:cubicBezTo>
                  <a:pt x="213" y="275"/>
                  <a:pt x="204" y="284"/>
                  <a:pt x="195" y="275"/>
                </a:cubicBezTo>
                <a:cubicBezTo>
                  <a:pt x="195" y="275"/>
                  <a:pt x="195" y="275"/>
                  <a:pt x="195" y="266"/>
                </a:cubicBezTo>
                <a:lnTo>
                  <a:pt x="195" y="257"/>
                </a:lnTo>
                <a:cubicBezTo>
                  <a:pt x="222" y="204"/>
                  <a:pt x="222" y="204"/>
                  <a:pt x="222" y="204"/>
                </a:cubicBezTo>
                <a:cubicBezTo>
                  <a:pt x="222" y="195"/>
                  <a:pt x="213" y="195"/>
                  <a:pt x="204" y="195"/>
                </a:cubicBezTo>
                <a:cubicBezTo>
                  <a:pt x="195" y="187"/>
                  <a:pt x="186" y="187"/>
                  <a:pt x="186" y="178"/>
                </a:cubicBezTo>
                <a:cubicBezTo>
                  <a:pt x="186" y="169"/>
                  <a:pt x="186" y="169"/>
                  <a:pt x="195" y="160"/>
                </a:cubicBezTo>
                <a:cubicBezTo>
                  <a:pt x="204" y="142"/>
                  <a:pt x="258" y="89"/>
                  <a:pt x="258" y="89"/>
                </a:cubicBezTo>
                <a:cubicBezTo>
                  <a:pt x="266" y="80"/>
                  <a:pt x="266" y="80"/>
                  <a:pt x="275" y="80"/>
                </a:cubicBezTo>
                <a:cubicBezTo>
                  <a:pt x="275" y="89"/>
                  <a:pt x="284" y="89"/>
                  <a:pt x="284" y="89"/>
                </a:cubicBezTo>
                <a:cubicBezTo>
                  <a:pt x="284" y="97"/>
                  <a:pt x="275" y="97"/>
                  <a:pt x="275" y="106"/>
                </a:cubicBezTo>
                <a:cubicBezTo>
                  <a:pt x="249" y="160"/>
                  <a:pt x="249" y="160"/>
                  <a:pt x="249" y="160"/>
                </a:cubicBezTo>
                <a:cubicBezTo>
                  <a:pt x="258" y="160"/>
                  <a:pt x="266" y="169"/>
                  <a:pt x="275" y="169"/>
                </a:cubicBezTo>
                <a:cubicBezTo>
                  <a:pt x="284" y="169"/>
                  <a:pt x="293" y="178"/>
                  <a:pt x="293" y="187"/>
                </a:cubicBezTo>
                <a:lnTo>
                  <a:pt x="284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48" name="Freeform 123"/>
          <p:cNvSpPr>
            <a:spLocks noChangeArrowheads="1"/>
          </p:cNvSpPr>
          <p:nvPr/>
        </p:nvSpPr>
        <p:spPr bwMode="auto">
          <a:xfrm>
            <a:off x="8289779" y="3759631"/>
            <a:ext cx="274901" cy="281343"/>
          </a:xfrm>
          <a:custGeom>
            <a:avLst/>
            <a:gdLst>
              <a:gd name="T0" fmla="*/ 123628 w 452"/>
              <a:gd name="T1" fmla="*/ 135490 h 462"/>
              <a:gd name="T2" fmla="*/ 123628 w 452"/>
              <a:gd name="T3" fmla="*/ 135490 h 462"/>
              <a:gd name="T4" fmla="*/ 195108 w 452"/>
              <a:gd name="T5" fmla="*/ 11703 h 462"/>
              <a:gd name="T6" fmla="*/ 195108 w 452"/>
              <a:gd name="T7" fmla="*/ 8102 h 462"/>
              <a:gd name="T8" fmla="*/ 191062 w 452"/>
              <a:gd name="T9" fmla="*/ 8102 h 462"/>
              <a:gd name="T10" fmla="*/ 71480 w 452"/>
              <a:gd name="T11" fmla="*/ 80124 h 462"/>
              <a:gd name="T12" fmla="*/ 4046 w 452"/>
              <a:gd name="T13" fmla="*/ 135490 h 462"/>
              <a:gd name="T14" fmla="*/ 15735 w 452"/>
              <a:gd name="T15" fmla="*/ 147644 h 462"/>
              <a:gd name="T16" fmla="*/ 39561 w 452"/>
              <a:gd name="T17" fmla="*/ 139542 h 462"/>
              <a:gd name="T18" fmla="*/ 67883 w 452"/>
              <a:gd name="T19" fmla="*/ 167450 h 462"/>
              <a:gd name="T20" fmla="*/ 59791 w 452"/>
              <a:gd name="T21" fmla="*/ 191307 h 462"/>
              <a:gd name="T22" fmla="*/ 67883 w 452"/>
              <a:gd name="T23" fmla="*/ 203461 h 462"/>
              <a:gd name="T24" fmla="*/ 123628 w 452"/>
              <a:gd name="T25" fmla="*/ 135490 h 462"/>
              <a:gd name="T26" fmla="*/ 135317 w 452"/>
              <a:gd name="T27" fmla="*/ 67520 h 462"/>
              <a:gd name="T28" fmla="*/ 135317 w 452"/>
              <a:gd name="T29" fmla="*/ 67520 h 462"/>
              <a:gd name="T30" fmla="*/ 135317 w 452"/>
              <a:gd name="T31" fmla="*/ 43663 h 462"/>
              <a:gd name="T32" fmla="*/ 159143 w 452"/>
              <a:gd name="T33" fmla="*/ 43663 h 462"/>
              <a:gd name="T34" fmla="*/ 159143 w 452"/>
              <a:gd name="T35" fmla="*/ 67520 h 462"/>
              <a:gd name="T36" fmla="*/ 135317 w 452"/>
              <a:gd name="T37" fmla="*/ 67520 h 46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09" y="2303264"/>
            <a:ext cx="5747174" cy="3374402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227" y="3021209"/>
            <a:ext cx="1882596" cy="2645373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885" y="3547392"/>
            <a:ext cx="1104655" cy="21579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  <p:bldP spid="26" grpId="0"/>
      <p:bldP spid="28" grpId="0" animBg="1"/>
      <p:bldP spid="30" grpId="0"/>
      <p:bldP spid="31" grpId="0"/>
      <p:bldP spid="33" grpId="0" animBg="1"/>
      <p:bldP spid="35" grpId="0"/>
      <p:bldP spid="36" grpId="0"/>
      <p:bldP spid="37" grpId="0" animBg="1"/>
      <p:bldP spid="47" grpId="0" animBg="1"/>
      <p:bldP spid="4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115"/>
          <p:cNvSpPr>
            <a:spLocks noChangeArrowheads="1"/>
          </p:cNvSpPr>
          <p:nvPr/>
        </p:nvSpPr>
        <p:spPr bwMode="auto">
          <a:xfrm>
            <a:off x="6232773" y="2691233"/>
            <a:ext cx="335530" cy="308393"/>
          </a:xfrm>
          <a:custGeom>
            <a:avLst/>
            <a:gdLst>
              <a:gd name="T0" fmla="*/ 215533 w 601"/>
              <a:gd name="T1" fmla="*/ 81245 h 552"/>
              <a:gd name="T2" fmla="*/ 215533 w 601"/>
              <a:gd name="T3" fmla="*/ 81245 h 552"/>
              <a:gd name="T4" fmla="*/ 187514 w 601"/>
              <a:gd name="T5" fmla="*/ 109285 h 552"/>
              <a:gd name="T6" fmla="*/ 162368 w 601"/>
              <a:gd name="T7" fmla="*/ 81245 h 552"/>
              <a:gd name="T8" fmla="*/ 162368 w 601"/>
              <a:gd name="T9" fmla="*/ 81245 h 552"/>
              <a:gd name="T10" fmla="*/ 162368 w 601"/>
              <a:gd name="T11" fmla="*/ 81245 h 552"/>
              <a:gd name="T12" fmla="*/ 162368 w 601"/>
              <a:gd name="T13" fmla="*/ 81245 h 552"/>
              <a:gd name="T14" fmla="*/ 134349 w 601"/>
              <a:gd name="T15" fmla="*/ 109285 h 552"/>
              <a:gd name="T16" fmla="*/ 106330 w 601"/>
              <a:gd name="T17" fmla="*/ 81245 h 552"/>
              <a:gd name="T18" fmla="*/ 106330 w 601"/>
              <a:gd name="T19" fmla="*/ 81245 h 552"/>
              <a:gd name="T20" fmla="*/ 106330 w 601"/>
              <a:gd name="T21" fmla="*/ 81245 h 552"/>
              <a:gd name="T22" fmla="*/ 106330 w 601"/>
              <a:gd name="T23" fmla="*/ 81245 h 552"/>
              <a:gd name="T24" fmla="*/ 106330 w 601"/>
              <a:gd name="T25" fmla="*/ 81245 h 552"/>
              <a:gd name="T26" fmla="*/ 81184 w 601"/>
              <a:gd name="T27" fmla="*/ 109285 h 552"/>
              <a:gd name="T28" fmla="*/ 53165 w 601"/>
              <a:gd name="T29" fmla="*/ 81245 h 552"/>
              <a:gd name="T30" fmla="*/ 53165 w 601"/>
              <a:gd name="T31" fmla="*/ 81245 h 552"/>
              <a:gd name="T32" fmla="*/ 53165 w 601"/>
              <a:gd name="T33" fmla="*/ 81245 h 552"/>
              <a:gd name="T34" fmla="*/ 53165 w 601"/>
              <a:gd name="T35" fmla="*/ 81245 h 552"/>
              <a:gd name="T36" fmla="*/ 53165 w 601"/>
              <a:gd name="T37" fmla="*/ 81245 h 552"/>
              <a:gd name="T38" fmla="*/ 25145 w 601"/>
              <a:gd name="T39" fmla="*/ 109285 h 552"/>
              <a:gd name="T40" fmla="*/ 0 w 601"/>
              <a:gd name="T41" fmla="*/ 81245 h 552"/>
              <a:gd name="T42" fmla="*/ 0 w 601"/>
              <a:gd name="T43" fmla="*/ 81245 h 552"/>
              <a:gd name="T44" fmla="*/ 0 w 601"/>
              <a:gd name="T45" fmla="*/ 81245 h 552"/>
              <a:gd name="T46" fmla="*/ 0 w 601"/>
              <a:gd name="T47" fmla="*/ 81245 h 552"/>
              <a:gd name="T48" fmla="*/ 17602 w 601"/>
              <a:gd name="T49" fmla="*/ 30197 h 552"/>
              <a:gd name="T50" fmla="*/ 197931 w 601"/>
              <a:gd name="T51" fmla="*/ 30197 h 552"/>
              <a:gd name="T52" fmla="*/ 215533 w 601"/>
              <a:gd name="T53" fmla="*/ 81245 h 552"/>
              <a:gd name="T54" fmla="*/ 182484 w 601"/>
              <a:gd name="T55" fmla="*/ 20131 h 552"/>
              <a:gd name="T56" fmla="*/ 182484 w 601"/>
              <a:gd name="T57" fmla="*/ 20131 h 552"/>
              <a:gd name="T58" fmla="*/ 32689 w 601"/>
              <a:gd name="T59" fmla="*/ 20131 h 552"/>
              <a:gd name="T60" fmla="*/ 22631 w 601"/>
              <a:gd name="T61" fmla="*/ 10066 h 552"/>
              <a:gd name="T62" fmla="*/ 32689 w 601"/>
              <a:gd name="T63" fmla="*/ 0 h 552"/>
              <a:gd name="T64" fmla="*/ 182484 w 601"/>
              <a:gd name="T65" fmla="*/ 0 h 552"/>
              <a:gd name="T66" fmla="*/ 192902 w 601"/>
              <a:gd name="T67" fmla="*/ 10066 h 552"/>
              <a:gd name="T68" fmla="*/ 182484 w 601"/>
              <a:gd name="T69" fmla="*/ 20131 h 552"/>
              <a:gd name="T70" fmla="*/ 30175 w 601"/>
              <a:gd name="T71" fmla="*/ 119350 h 552"/>
              <a:gd name="T72" fmla="*/ 30175 w 601"/>
              <a:gd name="T73" fmla="*/ 119350 h 552"/>
              <a:gd name="T74" fmla="*/ 30175 w 601"/>
              <a:gd name="T75" fmla="*/ 119350 h 552"/>
              <a:gd name="T76" fmla="*/ 32689 w 601"/>
              <a:gd name="T77" fmla="*/ 119350 h 552"/>
              <a:gd name="T78" fmla="*/ 32689 w 601"/>
              <a:gd name="T79" fmla="*/ 119350 h 552"/>
              <a:gd name="T80" fmla="*/ 35204 w 601"/>
              <a:gd name="T81" fmla="*/ 119350 h 552"/>
              <a:gd name="T82" fmla="*/ 40592 w 601"/>
              <a:gd name="T83" fmla="*/ 116834 h 552"/>
              <a:gd name="T84" fmla="*/ 40592 w 601"/>
              <a:gd name="T85" fmla="*/ 116834 h 552"/>
              <a:gd name="T86" fmla="*/ 40592 w 601"/>
              <a:gd name="T87" fmla="*/ 116834 h 552"/>
              <a:gd name="T88" fmla="*/ 40592 w 601"/>
              <a:gd name="T89" fmla="*/ 167522 h 552"/>
              <a:gd name="T90" fmla="*/ 174941 w 601"/>
              <a:gd name="T91" fmla="*/ 167522 h 552"/>
              <a:gd name="T92" fmla="*/ 174941 w 601"/>
              <a:gd name="T93" fmla="*/ 116834 h 552"/>
              <a:gd name="T94" fmla="*/ 174941 w 601"/>
              <a:gd name="T95" fmla="*/ 116834 h 552"/>
              <a:gd name="T96" fmla="*/ 174941 w 601"/>
              <a:gd name="T97" fmla="*/ 116834 h 552"/>
              <a:gd name="T98" fmla="*/ 179970 w 601"/>
              <a:gd name="T99" fmla="*/ 119350 h 552"/>
              <a:gd name="T100" fmla="*/ 182484 w 601"/>
              <a:gd name="T101" fmla="*/ 119350 h 552"/>
              <a:gd name="T102" fmla="*/ 182484 w 601"/>
              <a:gd name="T103" fmla="*/ 119350 h 552"/>
              <a:gd name="T104" fmla="*/ 184999 w 601"/>
              <a:gd name="T105" fmla="*/ 119350 h 552"/>
              <a:gd name="T106" fmla="*/ 184999 w 601"/>
              <a:gd name="T107" fmla="*/ 119350 h 552"/>
              <a:gd name="T108" fmla="*/ 187514 w 601"/>
              <a:gd name="T109" fmla="*/ 119350 h 552"/>
              <a:gd name="T110" fmla="*/ 195416 w 601"/>
              <a:gd name="T111" fmla="*/ 119350 h 552"/>
              <a:gd name="T112" fmla="*/ 195416 w 601"/>
              <a:gd name="T113" fmla="*/ 188013 h 552"/>
              <a:gd name="T114" fmla="*/ 184999 w 601"/>
              <a:gd name="T115" fmla="*/ 198079 h 552"/>
              <a:gd name="T116" fmla="*/ 30175 w 601"/>
              <a:gd name="T117" fmla="*/ 198079 h 552"/>
              <a:gd name="T118" fmla="*/ 20116 w 601"/>
              <a:gd name="T119" fmla="*/ 188013 h 552"/>
              <a:gd name="T120" fmla="*/ 20116 w 601"/>
              <a:gd name="T121" fmla="*/ 119350 h 552"/>
              <a:gd name="T122" fmla="*/ 25145 w 601"/>
              <a:gd name="T123" fmla="*/ 119350 h 552"/>
              <a:gd name="T124" fmla="*/ 30175 w 601"/>
              <a:gd name="T125" fmla="*/ 119350 h 55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01" h="552">
                <a:moveTo>
                  <a:pt x="600" y="226"/>
                </a:moveTo>
                <a:lnTo>
                  <a:pt x="600" y="226"/>
                </a:lnTo>
                <a:cubicBezTo>
                  <a:pt x="600" y="268"/>
                  <a:pt x="565" y="304"/>
                  <a:pt x="522" y="304"/>
                </a:cubicBezTo>
                <a:cubicBezTo>
                  <a:pt x="480" y="304"/>
                  <a:pt x="452" y="268"/>
                  <a:pt x="452" y="226"/>
                </a:cubicBezTo>
                <a:cubicBezTo>
                  <a:pt x="452" y="268"/>
                  <a:pt x="417" y="304"/>
                  <a:pt x="374" y="304"/>
                </a:cubicBezTo>
                <a:cubicBezTo>
                  <a:pt x="332" y="304"/>
                  <a:pt x="296" y="268"/>
                  <a:pt x="296" y="226"/>
                </a:cubicBezTo>
                <a:cubicBezTo>
                  <a:pt x="296" y="268"/>
                  <a:pt x="268" y="304"/>
                  <a:pt x="226" y="304"/>
                </a:cubicBezTo>
                <a:cubicBezTo>
                  <a:pt x="183" y="304"/>
                  <a:pt x="148" y="268"/>
                  <a:pt x="148" y="226"/>
                </a:cubicBezTo>
                <a:cubicBezTo>
                  <a:pt x="148" y="268"/>
                  <a:pt x="113" y="304"/>
                  <a:pt x="70" y="304"/>
                </a:cubicBezTo>
                <a:cubicBezTo>
                  <a:pt x="28" y="304"/>
                  <a:pt x="0" y="268"/>
                  <a:pt x="0" y="226"/>
                </a:cubicBezTo>
                <a:cubicBezTo>
                  <a:pt x="49" y="84"/>
                  <a:pt x="49" y="84"/>
                  <a:pt x="49" y="84"/>
                </a:cubicBezTo>
                <a:cubicBezTo>
                  <a:pt x="551" y="84"/>
                  <a:pt x="551" y="84"/>
                  <a:pt x="551" y="84"/>
                </a:cubicBezTo>
                <a:cubicBezTo>
                  <a:pt x="600" y="226"/>
                  <a:pt x="600" y="226"/>
                  <a:pt x="600" y="226"/>
                </a:cubicBezTo>
                <a:close/>
                <a:moveTo>
                  <a:pt x="508" y="56"/>
                </a:moveTo>
                <a:lnTo>
                  <a:pt x="508" y="56"/>
                </a:lnTo>
                <a:cubicBezTo>
                  <a:pt x="91" y="56"/>
                  <a:pt x="91" y="56"/>
                  <a:pt x="91" y="56"/>
                </a:cubicBezTo>
                <a:cubicBezTo>
                  <a:pt x="77" y="56"/>
                  <a:pt x="63" y="49"/>
                  <a:pt x="63" y="28"/>
                </a:cubicBezTo>
                <a:cubicBezTo>
                  <a:pt x="63" y="14"/>
                  <a:pt x="77" y="0"/>
                  <a:pt x="91" y="0"/>
                </a:cubicBezTo>
                <a:cubicBezTo>
                  <a:pt x="508" y="0"/>
                  <a:pt x="508" y="0"/>
                  <a:pt x="508" y="0"/>
                </a:cubicBezTo>
                <a:cubicBezTo>
                  <a:pt x="522" y="0"/>
                  <a:pt x="537" y="14"/>
                  <a:pt x="537" y="28"/>
                </a:cubicBezTo>
                <a:cubicBezTo>
                  <a:pt x="537" y="49"/>
                  <a:pt x="522" y="56"/>
                  <a:pt x="508" y="56"/>
                </a:cubicBezTo>
                <a:close/>
                <a:moveTo>
                  <a:pt x="84" y="332"/>
                </a:moveTo>
                <a:lnTo>
                  <a:pt x="84" y="332"/>
                </a:lnTo>
                <a:cubicBezTo>
                  <a:pt x="84" y="332"/>
                  <a:pt x="84" y="332"/>
                  <a:pt x="91" y="332"/>
                </a:cubicBezTo>
                <a:cubicBezTo>
                  <a:pt x="91" y="332"/>
                  <a:pt x="91" y="332"/>
                  <a:pt x="98" y="332"/>
                </a:cubicBezTo>
                <a:cubicBezTo>
                  <a:pt x="98" y="325"/>
                  <a:pt x="106" y="325"/>
                  <a:pt x="113" y="325"/>
                </a:cubicBezTo>
                <a:cubicBezTo>
                  <a:pt x="113" y="466"/>
                  <a:pt x="113" y="466"/>
                  <a:pt x="113" y="466"/>
                </a:cubicBezTo>
                <a:cubicBezTo>
                  <a:pt x="487" y="466"/>
                  <a:pt x="487" y="466"/>
                  <a:pt x="487" y="466"/>
                </a:cubicBezTo>
                <a:cubicBezTo>
                  <a:pt x="487" y="325"/>
                  <a:pt x="487" y="325"/>
                  <a:pt x="487" y="325"/>
                </a:cubicBezTo>
                <a:cubicBezTo>
                  <a:pt x="494" y="325"/>
                  <a:pt x="494" y="325"/>
                  <a:pt x="501" y="332"/>
                </a:cubicBezTo>
                <a:cubicBezTo>
                  <a:pt x="501" y="332"/>
                  <a:pt x="501" y="332"/>
                  <a:pt x="508" y="332"/>
                </a:cubicBezTo>
                <a:lnTo>
                  <a:pt x="515" y="332"/>
                </a:lnTo>
                <a:lnTo>
                  <a:pt x="522" y="332"/>
                </a:lnTo>
                <a:cubicBezTo>
                  <a:pt x="530" y="332"/>
                  <a:pt x="537" y="332"/>
                  <a:pt x="544" y="332"/>
                </a:cubicBezTo>
                <a:cubicBezTo>
                  <a:pt x="544" y="523"/>
                  <a:pt x="544" y="523"/>
                  <a:pt x="544" y="523"/>
                </a:cubicBezTo>
                <a:cubicBezTo>
                  <a:pt x="544" y="537"/>
                  <a:pt x="530" y="551"/>
                  <a:pt x="515" y="551"/>
                </a:cubicBezTo>
                <a:cubicBezTo>
                  <a:pt x="84" y="551"/>
                  <a:pt x="84" y="551"/>
                  <a:pt x="84" y="551"/>
                </a:cubicBezTo>
                <a:cubicBezTo>
                  <a:pt x="63" y="551"/>
                  <a:pt x="56" y="537"/>
                  <a:pt x="56" y="523"/>
                </a:cubicBezTo>
                <a:cubicBezTo>
                  <a:pt x="56" y="332"/>
                  <a:pt x="56" y="332"/>
                  <a:pt x="56" y="332"/>
                </a:cubicBezTo>
                <a:cubicBezTo>
                  <a:pt x="63" y="332"/>
                  <a:pt x="63" y="332"/>
                  <a:pt x="70" y="332"/>
                </a:cubicBezTo>
                <a:cubicBezTo>
                  <a:pt x="77" y="332"/>
                  <a:pt x="77" y="332"/>
                  <a:pt x="84" y="3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392867" y="3020027"/>
            <a:ext cx="2255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>
                <a:solidFill>
                  <a:srgbClr val="778495"/>
                </a:solidFill>
                <a:sym typeface="+mn-lt"/>
              </a:rPr>
              <a:t>Lorem ipsum dolor sit amet, 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co nsec tetur </a:t>
            </a:r>
            <a:r>
              <a:rPr lang="en-US" sz="1200">
                <a:solidFill>
                  <a:srgbClr val="778495"/>
                </a:solidFill>
                <a:sym typeface="+mn-lt"/>
              </a:rPr>
              <a:t>adipiscing 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elit</a:t>
            </a:r>
            <a:r>
              <a:rPr lang="en-US" sz="1200">
                <a:solidFill>
                  <a:srgbClr val="778495"/>
                </a:solidFill>
                <a:sym typeface="+mn-lt"/>
              </a:rPr>
              <a:t>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939237" y="2747178"/>
            <a:ext cx="1217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smtClean="0">
                <a:solidFill>
                  <a:srgbClr val="DE002E"/>
                </a:solidFill>
                <a:sym typeface="+mn-lt"/>
              </a:rPr>
              <a:t>Option 01</a:t>
            </a:r>
            <a:endParaRPr lang="en-US" sz="1600" b="1">
              <a:solidFill>
                <a:srgbClr val="DE002E"/>
              </a:solidFill>
              <a:sym typeface="+mn-lt"/>
            </a:endParaRPr>
          </a:p>
        </p:txBody>
      </p:sp>
      <p:sp>
        <p:nvSpPr>
          <p:cNvPr id="30" name="Freeform 41"/>
          <p:cNvSpPr>
            <a:spLocks noChangeArrowheads="1"/>
          </p:cNvSpPr>
          <p:nvPr/>
        </p:nvSpPr>
        <p:spPr bwMode="auto">
          <a:xfrm>
            <a:off x="6227838" y="5336882"/>
            <a:ext cx="340465" cy="340465"/>
          </a:xfrm>
          <a:custGeom>
            <a:avLst/>
            <a:gdLst>
              <a:gd name="T0" fmla="*/ 208618 w 608"/>
              <a:gd name="T1" fmla="*/ 218715 h 609"/>
              <a:gd name="T2" fmla="*/ 208618 w 608"/>
              <a:gd name="T3" fmla="*/ 218715 h 609"/>
              <a:gd name="T4" fmla="*/ 10089 w 608"/>
              <a:gd name="T5" fmla="*/ 218715 h 609"/>
              <a:gd name="T6" fmla="*/ 0 w 608"/>
              <a:gd name="T7" fmla="*/ 208643 h 609"/>
              <a:gd name="T8" fmla="*/ 0 w 608"/>
              <a:gd name="T9" fmla="*/ 10432 h 609"/>
              <a:gd name="T10" fmla="*/ 10089 w 608"/>
              <a:gd name="T11" fmla="*/ 0 h 609"/>
              <a:gd name="T12" fmla="*/ 208618 w 608"/>
              <a:gd name="T13" fmla="*/ 0 h 609"/>
              <a:gd name="T14" fmla="*/ 218707 w 608"/>
              <a:gd name="T15" fmla="*/ 10432 h 609"/>
              <a:gd name="T16" fmla="*/ 218707 w 608"/>
              <a:gd name="T17" fmla="*/ 208643 h 609"/>
              <a:gd name="T18" fmla="*/ 208618 w 608"/>
              <a:gd name="T19" fmla="*/ 218715 h 609"/>
              <a:gd name="T20" fmla="*/ 20177 w 608"/>
              <a:gd name="T21" fmla="*/ 20505 h 609"/>
              <a:gd name="T22" fmla="*/ 20177 w 608"/>
              <a:gd name="T23" fmla="*/ 20505 h 609"/>
              <a:gd name="T24" fmla="*/ 20177 w 608"/>
              <a:gd name="T25" fmla="*/ 193534 h 609"/>
              <a:gd name="T26" fmla="*/ 40715 w 608"/>
              <a:gd name="T27" fmla="*/ 170512 h 609"/>
              <a:gd name="T28" fmla="*/ 65936 w 608"/>
              <a:gd name="T29" fmla="*/ 160439 h 609"/>
              <a:gd name="T30" fmla="*/ 88996 w 608"/>
              <a:gd name="T31" fmla="*/ 150007 h 609"/>
              <a:gd name="T32" fmla="*/ 88996 w 608"/>
              <a:gd name="T33" fmla="*/ 132380 h 609"/>
              <a:gd name="T34" fmla="*/ 81430 w 608"/>
              <a:gd name="T35" fmla="*/ 111876 h 609"/>
              <a:gd name="T36" fmla="*/ 73863 w 608"/>
              <a:gd name="T37" fmla="*/ 104321 h 609"/>
              <a:gd name="T38" fmla="*/ 78907 w 608"/>
              <a:gd name="T39" fmla="*/ 89213 h 609"/>
              <a:gd name="T40" fmla="*/ 76385 w 608"/>
              <a:gd name="T41" fmla="*/ 68708 h 609"/>
              <a:gd name="T42" fmla="*/ 109534 w 608"/>
              <a:gd name="T43" fmla="*/ 40649 h 609"/>
              <a:gd name="T44" fmla="*/ 142321 w 608"/>
              <a:gd name="T45" fmla="*/ 68708 h 609"/>
              <a:gd name="T46" fmla="*/ 142321 w 608"/>
              <a:gd name="T47" fmla="*/ 89213 h 609"/>
              <a:gd name="T48" fmla="*/ 145204 w 608"/>
              <a:gd name="T49" fmla="*/ 104321 h 609"/>
              <a:gd name="T50" fmla="*/ 137277 w 608"/>
              <a:gd name="T51" fmla="*/ 111876 h 609"/>
              <a:gd name="T52" fmla="*/ 129711 w 608"/>
              <a:gd name="T53" fmla="*/ 132380 h 609"/>
              <a:gd name="T54" fmla="*/ 129711 w 608"/>
              <a:gd name="T55" fmla="*/ 150007 h 609"/>
              <a:gd name="T56" fmla="*/ 152770 w 608"/>
              <a:gd name="T57" fmla="*/ 160439 h 609"/>
              <a:gd name="T58" fmla="*/ 177992 w 608"/>
              <a:gd name="T59" fmla="*/ 170512 h 609"/>
              <a:gd name="T60" fmla="*/ 198529 w 608"/>
              <a:gd name="T61" fmla="*/ 193534 h 609"/>
              <a:gd name="T62" fmla="*/ 198529 w 608"/>
              <a:gd name="T63" fmla="*/ 20505 h 609"/>
              <a:gd name="T64" fmla="*/ 20177 w 608"/>
              <a:gd name="T65" fmla="*/ 20505 h 60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08" h="609">
                <a:moveTo>
                  <a:pt x="579" y="608"/>
                </a:moveTo>
                <a:lnTo>
                  <a:pt x="579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3" y="0"/>
                  <a:pt x="607" y="15"/>
                  <a:pt x="607" y="29"/>
                </a:cubicBezTo>
                <a:cubicBezTo>
                  <a:pt x="607" y="580"/>
                  <a:pt x="607" y="580"/>
                  <a:pt x="607" y="580"/>
                </a:cubicBezTo>
                <a:cubicBezTo>
                  <a:pt x="607" y="594"/>
                  <a:pt x="593" y="608"/>
                  <a:pt x="579" y="608"/>
                </a:cubicBezTo>
                <a:close/>
                <a:moveTo>
                  <a:pt x="56" y="57"/>
                </a:moveTo>
                <a:lnTo>
                  <a:pt x="56" y="57"/>
                </a:lnTo>
                <a:cubicBezTo>
                  <a:pt x="56" y="538"/>
                  <a:pt x="56" y="538"/>
                  <a:pt x="56" y="538"/>
                </a:cubicBezTo>
                <a:cubicBezTo>
                  <a:pt x="70" y="516"/>
                  <a:pt x="84" y="488"/>
                  <a:pt x="113" y="474"/>
                </a:cubicBezTo>
                <a:cubicBezTo>
                  <a:pt x="155" y="453"/>
                  <a:pt x="134" y="467"/>
                  <a:pt x="183" y="446"/>
                </a:cubicBezTo>
                <a:cubicBezTo>
                  <a:pt x="233" y="424"/>
                  <a:pt x="247" y="417"/>
                  <a:pt x="247" y="417"/>
                </a:cubicBezTo>
                <a:cubicBezTo>
                  <a:pt x="247" y="368"/>
                  <a:pt x="247" y="368"/>
                  <a:pt x="247" y="368"/>
                </a:cubicBezTo>
                <a:cubicBezTo>
                  <a:pt x="247" y="368"/>
                  <a:pt x="233" y="354"/>
                  <a:pt x="226" y="311"/>
                </a:cubicBezTo>
                <a:cubicBezTo>
                  <a:pt x="212" y="319"/>
                  <a:pt x="212" y="297"/>
                  <a:pt x="205" y="290"/>
                </a:cubicBezTo>
                <a:cubicBezTo>
                  <a:pt x="205" y="276"/>
                  <a:pt x="205" y="241"/>
                  <a:pt x="219" y="248"/>
                </a:cubicBezTo>
                <a:cubicBezTo>
                  <a:pt x="212" y="227"/>
                  <a:pt x="212" y="205"/>
                  <a:pt x="212" y="191"/>
                </a:cubicBezTo>
                <a:cubicBezTo>
                  <a:pt x="212" y="156"/>
                  <a:pt x="247" y="121"/>
                  <a:pt x="304" y="113"/>
                </a:cubicBezTo>
                <a:cubicBezTo>
                  <a:pt x="367" y="121"/>
                  <a:pt x="395" y="156"/>
                  <a:pt x="395" y="191"/>
                </a:cubicBezTo>
                <a:cubicBezTo>
                  <a:pt x="395" y="205"/>
                  <a:pt x="395" y="227"/>
                  <a:pt x="395" y="248"/>
                </a:cubicBezTo>
                <a:cubicBezTo>
                  <a:pt x="410" y="241"/>
                  <a:pt x="403" y="276"/>
                  <a:pt x="403" y="290"/>
                </a:cubicBezTo>
                <a:cubicBezTo>
                  <a:pt x="395" y="297"/>
                  <a:pt x="395" y="311"/>
                  <a:pt x="381" y="311"/>
                </a:cubicBezTo>
                <a:cubicBezTo>
                  <a:pt x="374" y="354"/>
                  <a:pt x="360" y="368"/>
                  <a:pt x="360" y="368"/>
                </a:cubicBezTo>
                <a:cubicBezTo>
                  <a:pt x="360" y="417"/>
                  <a:pt x="360" y="417"/>
                  <a:pt x="360" y="417"/>
                </a:cubicBezTo>
                <a:cubicBezTo>
                  <a:pt x="360" y="417"/>
                  <a:pt x="374" y="424"/>
                  <a:pt x="424" y="446"/>
                </a:cubicBezTo>
                <a:cubicBezTo>
                  <a:pt x="473" y="467"/>
                  <a:pt x="452" y="453"/>
                  <a:pt x="494" y="474"/>
                </a:cubicBezTo>
                <a:cubicBezTo>
                  <a:pt x="523" y="488"/>
                  <a:pt x="537" y="516"/>
                  <a:pt x="551" y="538"/>
                </a:cubicBezTo>
                <a:cubicBezTo>
                  <a:pt x="551" y="57"/>
                  <a:pt x="551" y="57"/>
                  <a:pt x="551" y="57"/>
                </a:cubicBezTo>
                <a:lnTo>
                  <a:pt x="56" y="5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392867" y="5706709"/>
            <a:ext cx="2255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>
                <a:solidFill>
                  <a:srgbClr val="778495"/>
                </a:solidFill>
                <a:sym typeface="+mn-lt"/>
              </a:rPr>
              <a:t>Lorem ipsum dolor sit amet, 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co nsec tetur </a:t>
            </a:r>
            <a:r>
              <a:rPr lang="en-US" sz="1200">
                <a:solidFill>
                  <a:srgbClr val="778495"/>
                </a:solidFill>
                <a:sym typeface="+mn-lt"/>
              </a:rPr>
              <a:t>adipiscing 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elit</a:t>
            </a:r>
            <a:r>
              <a:rPr lang="en-US" sz="1200">
                <a:solidFill>
                  <a:srgbClr val="778495"/>
                </a:solidFill>
                <a:sym typeface="+mn-lt"/>
              </a:rPr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39237" y="5433860"/>
            <a:ext cx="1217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smtClean="0">
                <a:solidFill>
                  <a:srgbClr val="DE002B"/>
                </a:solidFill>
                <a:sym typeface="+mn-lt"/>
              </a:rPr>
              <a:t>Option 04</a:t>
            </a:r>
            <a:endParaRPr lang="en-US" sz="1600" b="1">
              <a:solidFill>
                <a:srgbClr val="DE002B"/>
              </a:solidFill>
              <a:sym typeface="+mn-lt"/>
            </a:endParaRPr>
          </a:p>
        </p:txBody>
      </p:sp>
      <p:sp>
        <p:nvSpPr>
          <p:cNvPr id="33" name="Freeform 57"/>
          <p:cNvSpPr>
            <a:spLocks noChangeArrowheads="1"/>
          </p:cNvSpPr>
          <p:nvPr/>
        </p:nvSpPr>
        <p:spPr bwMode="auto">
          <a:xfrm>
            <a:off x="3085559" y="5381291"/>
            <a:ext cx="337997" cy="296056"/>
          </a:xfrm>
          <a:custGeom>
            <a:avLst/>
            <a:gdLst>
              <a:gd name="T0" fmla="*/ 212060 w 602"/>
              <a:gd name="T1" fmla="*/ 103681 h 531"/>
              <a:gd name="T2" fmla="*/ 112352 w 602"/>
              <a:gd name="T3" fmla="*/ 144579 h 531"/>
              <a:gd name="T4" fmla="*/ 112352 w 602"/>
              <a:gd name="T5" fmla="*/ 144579 h 531"/>
              <a:gd name="T6" fmla="*/ 109823 w 602"/>
              <a:gd name="T7" fmla="*/ 147090 h 531"/>
              <a:gd name="T8" fmla="*/ 104766 w 602"/>
              <a:gd name="T9" fmla="*/ 144579 h 531"/>
              <a:gd name="T10" fmla="*/ 104766 w 602"/>
              <a:gd name="T11" fmla="*/ 144579 h 531"/>
              <a:gd name="T12" fmla="*/ 5419 w 602"/>
              <a:gd name="T13" fmla="*/ 103681 h 531"/>
              <a:gd name="T14" fmla="*/ 10477 w 602"/>
              <a:gd name="T15" fmla="*/ 86102 h 531"/>
              <a:gd name="T16" fmla="*/ 15534 w 602"/>
              <a:gd name="T17" fmla="*/ 86102 h 531"/>
              <a:gd name="T18" fmla="*/ 15534 w 602"/>
              <a:gd name="T19" fmla="*/ 86102 h 531"/>
              <a:gd name="T20" fmla="*/ 204474 w 602"/>
              <a:gd name="T21" fmla="*/ 86102 h 531"/>
              <a:gd name="T22" fmla="*/ 204474 w 602"/>
              <a:gd name="T23" fmla="*/ 86102 h 531"/>
              <a:gd name="T24" fmla="*/ 207002 w 602"/>
              <a:gd name="T25" fmla="*/ 86102 h 531"/>
              <a:gd name="T26" fmla="*/ 212060 w 602"/>
              <a:gd name="T27" fmla="*/ 103681 h 531"/>
              <a:gd name="T28" fmla="*/ 212060 w 602"/>
              <a:gd name="T29" fmla="*/ 60630 h 531"/>
              <a:gd name="T30" fmla="*/ 112352 w 602"/>
              <a:gd name="T31" fmla="*/ 101169 h 531"/>
              <a:gd name="T32" fmla="*/ 112352 w 602"/>
              <a:gd name="T33" fmla="*/ 101169 h 531"/>
              <a:gd name="T34" fmla="*/ 109823 w 602"/>
              <a:gd name="T35" fmla="*/ 101169 h 531"/>
              <a:gd name="T36" fmla="*/ 104766 w 602"/>
              <a:gd name="T37" fmla="*/ 101169 h 531"/>
              <a:gd name="T38" fmla="*/ 104766 w 602"/>
              <a:gd name="T39" fmla="*/ 101169 h 531"/>
              <a:gd name="T40" fmla="*/ 5419 w 602"/>
              <a:gd name="T41" fmla="*/ 60630 h 531"/>
              <a:gd name="T42" fmla="*/ 5419 w 602"/>
              <a:gd name="T43" fmla="*/ 43051 h 531"/>
              <a:gd name="T44" fmla="*/ 104766 w 602"/>
              <a:gd name="T45" fmla="*/ 2511 h 531"/>
              <a:gd name="T46" fmla="*/ 104766 w 602"/>
              <a:gd name="T47" fmla="*/ 2511 h 531"/>
              <a:gd name="T48" fmla="*/ 109823 w 602"/>
              <a:gd name="T49" fmla="*/ 0 h 531"/>
              <a:gd name="T50" fmla="*/ 112352 w 602"/>
              <a:gd name="T51" fmla="*/ 2511 h 531"/>
              <a:gd name="T52" fmla="*/ 112352 w 602"/>
              <a:gd name="T53" fmla="*/ 2511 h 531"/>
              <a:gd name="T54" fmla="*/ 212060 w 602"/>
              <a:gd name="T55" fmla="*/ 43051 h 531"/>
              <a:gd name="T56" fmla="*/ 212060 w 602"/>
              <a:gd name="T57" fmla="*/ 60630 h 531"/>
              <a:gd name="T58" fmla="*/ 10477 w 602"/>
              <a:gd name="T59" fmla="*/ 129153 h 531"/>
              <a:gd name="T60" fmla="*/ 15534 w 602"/>
              <a:gd name="T61" fmla="*/ 129153 h 531"/>
              <a:gd name="T62" fmla="*/ 15534 w 602"/>
              <a:gd name="T63" fmla="*/ 129153 h 531"/>
              <a:gd name="T64" fmla="*/ 204474 w 602"/>
              <a:gd name="T65" fmla="*/ 129153 h 531"/>
              <a:gd name="T66" fmla="*/ 204474 w 602"/>
              <a:gd name="T67" fmla="*/ 129153 h 531"/>
              <a:gd name="T68" fmla="*/ 207002 w 602"/>
              <a:gd name="T69" fmla="*/ 129153 h 531"/>
              <a:gd name="T70" fmla="*/ 212060 w 602"/>
              <a:gd name="T71" fmla="*/ 149602 h 531"/>
              <a:gd name="T72" fmla="*/ 112352 w 602"/>
              <a:gd name="T73" fmla="*/ 190141 h 531"/>
              <a:gd name="T74" fmla="*/ 112352 w 602"/>
              <a:gd name="T75" fmla="*/ 190141 h 531"/>
              <a:gd name="T76" fmla="*/ 109823 w 602"/>
              <a:gd name="T77" fmla="*/ 190141 h 531"/>
              <a:gd name="T78" fmla="*/ 104766 w 602"/>
              <a:gd name="T79" fmla="*/ 190141 h 531"/>
              <a:gd name="T80" fmla="*/ 104766 w 602"/>
              <a:gd name="T81" fmla="*/ 190141 h 531"/>
              <a:gd name="T82" fmla="*/ 5419 w 602"/>
              <a:gd name="T83" fmla="*/ 149602 h 531"/>
              <a:gd name="T84" fmla="*/ 10477 w 602"/>
              <a:gd name="T85" fmla="*/ 129153 h 53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602" h="531">
                <a:moveTo>
                  <a:pt x="587" y="289"/>
                </a:moveTo>
                <a:lnTo>
                  <a:pt x="587" y="289"/>
                </a:lnTo>
                <a:cubicBezTo>
                  <a:pt x="311" y="403"/>
                  <a:pt x="311" y="403"/>
                  <a:pt x="311" y="403"/>
                </a:cubicBezTo>
                <a:cubicBezTo>
                  <a:pt x="311" y="410"/>
                  <a:pt x="304" y="410"/>
                  <a:pt x="304" y="410"/>
                </a:cubicBezTo>
                <a:cubicBezTo>
                  <a:pt x="297" y="410"/>
                  <a:pt x="297" y="410"/>
                  <a:pt x="290" y="403"/>
                </a:cubicBezTo>
                <a:cubicBezTo>
                  <a:pt x="15" y="289"/>
                  <a:pt x="15" y="289"/>
                  <a:pt x="15" y="289"/>
                </a:cubicBezTo>
                <a:cubicBezTo>
                  <a:pt x="7" y="289"/>
                  <a:pt x="0" y="275"/>
                  <a:pt x="0" y="268"/>
                </a:cubicBezTo>
                <a:cubicBezTo>
                  <a:pt x="0" y="247"/>
                  <a:pt x="15" y="240"/>
                  <a:pt x="29" y="240"/>
                </a:cubicBezTo>
                <a:cubicBezTo>
                  <a:pt x="36" y="240"/>
                  <a:pt x="36" y="240"/>
                  <a:pt x="43" y="240"/>
                </a:cubicBezTo>
                <a:cubicBezTo>
                  <a:pt x="304" y="346"/>
                  <a:pt x="304" y="346"/>
                  <a:pt x="304" y="346"/>
                </a:cubicBezTo>
                <a:cubicBezTo>
                  <a:pt x="566" y="240"/>
                  <a:pt x="566" y="240"/>
                  <a:pt x="566" y="240"/>
                </a:cubicBezTo>
                <a:lnTo>
                  <a:pt x="573" y="240"/>
                </a:lnTo>
                <a:cubicBezTo>
                  <a:pt x="594" y="240"/>
                  <a:pt x="601" y="247"/>
                  <a:pt x="601" y="268"/>
                </a:cubicBezTo>
                <a:cubicBezTo>
                  <a:pt x="601" y="275"/>
                  <a:pt x="594" y="289"/>
                  <a:pt x="587" y="289"/>
                </a:cubicBezTo>
                <a:close/>
                <a:moveTo>
                  <a:pt x="587" y="169"/>
                </a:moveTo>
                <a:lnTo>
                  <a:pt x="587" y="169"/>
                </a:lnTo>
                <a:cubicBezTo>
                  <a:pt x="311" y="282"/>
                  <a:pt x="311" y="282"/>
                  <a:pt x="311" y="282"/>
                </a:cubicBezTo>
                <a:lnTo>
                  <a:pt x="304" y="282"/>
                </a:lnTo>
                <a:cubicBezTo>
                  <a:pt x="297" y="282"/>
                  <a:pt x="297" y="282"/>
                  <a:pt x="290" y="282"/>
                </a:cubicBezTo>
                <a:cubicBezTo>
                  <a:pt x="15" y="169"/>
                  <a:pt x="15" y="169"/>
                  <a:pt x="15" y="169"/>
                </a:cubicBezTo>
                <a:cubicBezTo>
                  <a:pt x="7" y="162"/>
                  <a:pt x="0" y="155"/>
                  <a:pt x="0" y="141"/>
                </a:cubicBezTo>
                <a:cubicBezTo>
                  <a:pt x="0" y="134"/>
                  <a:pt x="7" y="120"/>
                  <a:pt x="15" y="120"/>
                </a:cubicBezTo>
                <a:cubicBezTo>
                  <a:pt x="290" y="7"/>
                  <a:pt x="290" y="7"/>
                  <a:pt x="290" y="7"/>
                </a:cubicBezTo>
                <a:cubicBezTo>
                  <a:pt x="297" y="0"/>
                  <a:pt x="297" y="0"/>
                  <a:pt x="304" y="0"/>
                </a:cubicBezTo>
                <a:cubicBezTo>
                  <a:pt x="304" y="0"/>
                  <a:pt x="311" y="0"/>
                  <a:pt x="311" y="7"/>
                </a:cubicBezTo>
                <a:cubicBezTo>
                  <a:pt x="587" y="120"/>
                  <a:pt x="587" y="120"/>
                  <a:pt x="587" y="120"/>
                </a:cubicBezTo>
                <a:cubicBezTo>
                  <a:pt x="594" y="120"/>
                  <a:pt x="601" y="134"/>
                  <a:pt x="601" y="141"/>
                </a:cubicBezTo>
                <a:cubicBezTo>
                  <a:pt x="601" y="155"/>
                  <a:pt x="594" y="162"/>
                  <a:pt x="587" y="169"/>
                </a:cubicBezTo>
                <a:close/>
                <a:moveTo>
                  <a:pt x="29" y="360"/>
                </a:moveTo>
                <a:lnTo>
                  <a:pt x="29" y="360"/>
                </a:lnTo>
                <a:cubicBezTo>
                  <a:pt x="36" y="360"/>
                  <a:pt x="36" y="360"/>
                  <a:pt x="43" y="360"/>
                </a:cubicBezTo>
                <a:cubicBezTo>
                  <a:pt x="304" y="473"/>
                  <a:pt x="304" y="473"/>
                  <a:pt x="304" y="473"/>
                </a:cubicBezTo>
                <a:cubicBezTo>
                  <a:pt x="566" y="360"/>
                  <a:pt x="566" y="360"/>
                  <a:pt x="566" y="360"/>
                </a:cubicBezTo>
                <a:lnTo>
                  <a:pt x="573" y="360"/>
                </a:lnTo>
                <a:cubicBezTo>
                  <a:pt x="594" y="360"/>
                  <a:pt x="601" y="374"/>
                  <a:pt x="601" y="388"/>
                </a:cubicBezTo>
                <a:cubicBezTo>
                  <a:pt x="601" y="403"/>
                  <a:pt x="594" y="410"/>
                  <a:pt x="587" y="417"/>
                </a:cubicBezTo>
                <a:cubicBezTo>
                  <a:pt x="311" y="530"/>
                  <a:pt x="311" y="530"/>
                  <a:pt x="311" y="530"/>
                </a:cubicBezTo>
                <a:lnTo>
                  <a:pt x="304" y="530"/>
                </a:lnTo>
                <a:cubicBezTo>
                  <a:pt x="297" y="530"/>
                  <a:pt x="297" y="530"/>
                  <a:pt x="290" y="530"/>
                </a:cubicBezTo>
                <a:cubicBezTo>
                  <a:pt x="15" y="417"/>
                  <a:pt x="15" y="417"/>
                  <a:pt x="15" y="417"/>
                </a:cubicBezTo>
                <a:cubicBezTo>
                  <a:pt x="7" y="410"/>
                  <a:pt x="0" y="403"/>
                  <a:pt x="0" y="388"/>
                </a:cubicBezTo>
                <a:cubicBezTo>
                  <a:pt x="0" y="374"/>
                  <a:pt x="15" y="360"/>
                  <a:pt x="29" y="36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275196" y="5706709"/>
            <a:ext cx="2255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>
                <a:solidFill>
                  <a:srgbClr val="778495"/>
                </a:solidFill>
                <a:sym typeface="+mn-lt"/>
              </a:rPr>
              <a:t>Lorem ipsum dolor sit amet, 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co nsec tetur </a:t>
            </a:r>
            <a:r>
              <a:rPr lang="en-US" sz="1200">
                <a:solidFill>
                  <a:srgbClr val="778495"/>
                </a:solidFill>
                <a:sym typeface="+mn-lt"/>
              </a:rPr>
              <a:t>adipiscing 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elit</a:t>
            </a:r>
            <a:r>
              <a:rPr lang="en-US" sz="1200">
                <a:solidFill>
                  <a:srgbClr val="778495"/>
                </a:solidFill>
                <a:sym typeface="+mn-lt"/>
              </a:rPr>
              <a:t>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21566" y="5433860"/>
            <a:ext cx="1217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smtClean="0">
                <a:solidFill>
                  <a:srgbClr val="003D69"/>
                </a:solidFill>
                <a:sym typeface="+mn-lt"/>
              </a:rPr>
              <a:t>Option 05</a:t>
            </a:r>
            <a:endParaRPr lang="en-US" sz="1600" b="1">
              <a:solidFill>
                <a:srgbClr val="003D69"/>
              </a:solidFill>
              <a:sym typeface="+mn-lt"/>
            </a:endParaRPr>
          </a:p>
        </p:txBody>
      </p:sp>
      <p:sp>
        <p:nvSpPr>
          <p:cNvPr id="36" name="Freeform 100"/>
          <p:cNvSpPr>
            <a:spLocks noChangeArrowheads="1"/>
          </p:cNvSpPr>
          <p:nvPr/>
        </p:nvSpPr>
        <p:spPr bwMode="auto">
          <a:xfrm>
            <a:off x="6232773" y="4030507"/>
            <a:ext cx="335530" cy="288656"/>
          </a:xfrm>
          <a:custGeom>
            <a:avLst/>
            <a:gdLst>
              <a:gd name="T0" fmla="*/ 205475 w 601"/>
              <a:gd name="T1" fmla="*/ 185379 h 517"/>
              <a:gd name="T2" fmla="*/ 0 w 601"/>
              <a:gd name="T3" fmla="*/ 174960 h 517"/>
              <a:gd name="T4" fmla="*/ 0 w 601"/>
              <a:gd name="T5" fmla="*/ 111730 h 517"/>
              <a:gd name="T6" fmla="*/ 28019 w 601"/>
              <a:gd name="T7" fmla="*/ 35567 h 517"/>
              <a:gd name="T8" fmla="*/ 35563 w 601"/>
              <a:gd name="T9" fmla="*/ 30537 h 517"/>
              <a:gd name="T10" fmla="*/ 53165 w 601"/>
              <a:gd name="T11" fmla="*/ 30537 h 517"/>
              <a:gd name="T12" fmla="*/ 86213 w 601"/>
              <a:gd name="T13" fmla="*/ 35567 h 517"/>
              <a:gd name="T14" fmla="*/ 53165 w 601"/>
              <a:gd name="T15" fmla="*/ 50656 h 517"/>
              <a:gd name="T16" fmla="*/ 43107 w 601"/>
              <a:gd name="T17" fmla="*/ 50656 h 517"/>
              <a:gd name="T18" fmla="*/ 45621 w 601"/>
              <a:gd name="T19" fmla="*/ 101312 h 517"/>
              <a:gd name="T20" fmla="*/ 55679 w 601"/>
              <a:gd name="T21" fmla="*/ 101312 h 517"/>
              <a:gd name="T22" fmla="*/ 65737 w 601"/>
              <a:gd name="T23" fmla="*/ 121790 h 517"/>
              <a:gd name="T24" fmla="*/ 147281 w 601"/>
              <a:gd name="T25" fmla="*/ 111730 h 517"/>
              <a:gd name="T26" fmla="*/ 167397 w 601"/>
              <a:gd name="T27" fmla="*/ 101312 h 517"/>
              <a:gd name="T28" fmla="*/ 190387 w 601"/>
              <a:gd name="T29" fmla="*/ 101312 h 517"/>
              <a:gd name="T30" fmla="*/ 162368 w 601"/>
              <a:gd name="T31" fmla="*/ 50656 h 517"/>
              <a:gd name="T32" fmla="*/ 126805 w 601"/>
              <a:gd name="T33" fmla="*/ 50656 h 517"/>
              <a:gd name="T34" fmla="*/ 126805 w 601"/>
              <a:gd name="T35" fmla="*/ 30537 h 517"/>
              <a:gd name="T36" fmla="*/ 162368 w 601"/>
              <a:gd name="T37" fmla="*/ 30537 h 517"/>
              <a:gd name="T38" fmla="*/ 177455 w 601"/>
              <a:gd name="T39" fmla="*/ 30537 h 517"/>
              <a:gd name="T40" fmla="*/ 215533 w 601"/>
              <a:gd name="T41" fmla="*/ 106341 h 517"/>
              <a:gd name="T42" fmla="*/ 215533 w 601"/>
              <a:gd name="T43" fmla="*/ 111730 h 517"/>
              <a:gd name="T44" fmla="*/ 215533 w 601"/>
              <a:gd name="T45" fmla="*/ 174960 h 517"/>
              <a:gd name="T46" fmla="*/ 142252 w 601"/>
              <a:gd name="T47" fmla="*/ 73649 h 517"/>
              <a:gd name="T48" fmla="*/ 136863 w 601"/>
              <a:gd name="T49" fmla="*/ 81193 h 517"/>
              <a:gd name="T50" fmla="*/ 106689 w 601"/>
              <a:gd name="T51" fmla="*/ 106341 h 517"/>
              <a:gd name="T52" fmla="*/ 76155 w 601"/>
              <a:gd name="T53" fmla="*/ 81193 h 517"/>
              <a:gd name="T54" fmla="*/ 83699 w 601"/>
              <a:gd name="T55" fmla="*/ 63230 h 517"/>
              <a:gd name="T56" fmla="*/ 96271 w 601"/>
              <a:gd name="T57" fmla="*/ 73649 h 517"/>
              <a:gd name="T58" fmla="*/ 96271 w 601"/>
              <a:gd name="T59" fmla="*/ 25148 h 517"/>
              <a:gd name="T60" fmla="*/ 106689 w 601"/>
              <a:gd name="T61" fmla="*/ 0 h 517"/>
              <a:gd name="T62" fmla="*/ 116747 w 601"/>
              <a:gd name="T63" fmla="*/ 30537 h 517"/>
              <a:gd name="T64" fmla="*/ 116747 w 601"/>
              <a:gd name="T65" fmla="*/ 73649 h 517"/>
              <a:gd name="T66" fmla="*/ 131834 w 601"/>
              <a:gd name="T67" fmla="*/ 63230 h 51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01" h="517">
                <a:moveTo>
                  <a:pt x="572" y="516"/>
                </a:moveTo>
                <a:lnTo>
                  <a:pt x="572" y="516"/>
                </a:lnTo>
                <a:cubicBezTo>
                  <a:pt x="28" y="516"/>
                  <a:pt x="28" y="516"/>
                  <a:pt x="28" y="516"/>
                </a:cubicBezTo>
                <a:cubicBezTo>
                  <a:pt x="7" y="516"/>
                  <a:pt x="0" y="502"/>
                  <a:pt x="0" y="487"/>
                </a:cubicBezTo>
                <a:cubicBezTo>
                  <a:pt x="0" y="311"/>
                  <a:pt x="0" y="311"/>
                  <a:pt x="0" y="311"/>
                </a:cubicBezTo>
                <a:cubicBezTo>
                  <a:pt x="0" y="304"/>
                  <a:pt x="0" y="304"/>
                  <a:pt x="0" y="296"/>
                </a:cubicBezTo>
                <a:cubicBezTo>
                  <a:pt x="78" y="99"/>
                  <a:pt x="78" y="99"/>
                  <a:pt x="78" y="99"/>
                </a:cubicBezTo>
                <a:cubicBezTo>
                  <a:pt x="78" y="92"/>
                  <a:pt x="92" y="85"/>
                  <a:pt x="99" y="85"/>
                </a:cubicBezTo>
                <a:cubicBezTo>
                  <a:pt x="148" y="85"/>
                  <a:pt x="148" y="85"/>
                  <a:pt x="148" y="85"/>
                </a:cubicBezTo>
                <a:cubicBezTo>
                  <a:pt x="240" y="85"/>
                  <a:pt x="240" y="85"/>
                  <a:pt x="240" y="85"/>
                </a:cubicBezTo>
                <a:cubicBezTo>
                  <a:pt x="240" y="99"/>
                  <a:pt x="240" y="99"/>
                  <a:pt x="240" y="99"/>
                </a:cubicBezTo>
                <a:cubicBezTo>
                  <a:pt x="240" y="141"/>
                  <a:pt x="240" y="141"/>
                  <a:pt x="240" y="141"/>
                </a:cubicBezTo>
                <a:cubicBezTo>
                  <a:pt x="148" y="141"/>
                  <a:pt x="148" y="141"/>
                  <a:pt x="148" y="141"/>
                </a:cubicBezTo>
                <a:cubicBezTo>
                  <a:pt x="120" y="141"/>
                  <a:pt x="120" y="141"/>
                  <a:pt x="120" y="141"/>
                </a:cubicBezTo>
                <a:cubicBezTo>
                  <a:pt x="63" y="282"/>
                  <a:pt x="63" y="282"/>
                  <a:pt x="63" y="282"/>
                </a:cubicBezTo>
                <a:cubicBezTo>
                  <a:pt x="127" y="282"/>
                  <a:pt x="127" y="282"/>
                  <a:pt x="127" y="282"/>
                </a:cubicBezTo>
                <a:cubicBezTo>
                  <a:pt x="155" y="282"/>
                  <a:pt x="155" y="282"/>
                  <a:pt x="155" y="282"/>
                </a:cubicBezTo>
                <a:cubicBezTo>
                  <a:pt x="176" y="282"/>
                  <a:pt x="183" y="289"/>
                  <a:pt x="183" y="311"/>
                </a:cubicBezTo>
                <a:cubicBezTo>
                  <a:pt x="183" y="339"/>
                  <a:pt x="183" y="339"/>
                  <a:pt x="183" y="339"/>
                </a:cubicBezTo>
                <a:cubicBezTo>
                  <a:pt x="410" y="339"/>
                  <a:pt x="410" y="339"/>
                  <a:pt x="410" y="339"/>
                </a:cubicBezTo>
                <a:cubicBezTo>
                  <a:pt x="410" y="311"/>
                  <a:pt x="410" y="311"/>
                  <a:pt x="410" y="311"/>
                </a:cubicBezTo>
                <a:cubicBezTo>
                  <a:pt x="410" y="289"/>
                  <a:pt x="424" y="282"/>
                  <a:pt x="438" y="282"/>
                </a:cubicBezTo>
                <a:cubicBezTo>
                  <a:pt x="466" y="282"/>
                  <a:pt x="466" y="282"/>
                  <a:pt x="466" y="282"/>
                </a:cubicBezTo>
                <a:cubicBezTo>
                  <a:pt x="530" y="282"/>
                  <a:pt x="530" y="282"/>
                  <a:pt x="530" y="282"/>
                </a:cubicBezTo>
                <a:cubicBezTo>
                  <a:pt x="480" y="141"/>
                  <a:pt x="480" y="141"/>
                  <a:pt x="480" y="141"/>
                </a:cubicBezTo>
                <a:cubicBezTo>
                  <a:pt x="452" y="141"/>
                  <a:pt x="452" y="141"/>
                  <a:pt x="452" y="141"/>
                </a:cubicBezTo>
                <a:cubicBezTo>
                  <a:pt x="353" y="141"/>
                  <a:pt x="353" y="141"/>
                  <a:pt x="353" y="141"/>
                </a:cubicBezTo>
                <a:cubicBezTo>
                  <a:pt x="353" y="99"/>
                  <a:pt x="353" y="99"/>
                  <a:pt x="353" y="99"/>
                </a:cubicBezTo>
                <a:cubicBezTo>
                  <a:pt x="353" y="85"/>
                  <a:pt x="353" y="85"/>
                  <a:pt x="353" y="85"/>
                </a:cubicBezTo>
                <a:cubicBezTo>
                  <a:pt x="452" y="85"/>
                  <a:pt x="452" y="85"/>
                  <a:pt x="452" y="85"/>
                </a:cubicBezTo>
                <a:cubicBezTo>
                  <a:pt x="494" y="85"/>
                  <a:pt x="494" y="85"/>
                  <a:pt x="494" y="85"/>
                </a:cubicBezTo>
                <a:cubicBezTo>
                  <a:pt x="509" y="85"/>
                  <a:pt x="523" y="92"/>
                  <a:pt x="523" y="99"/>
                </a:cubicBezTo>
                <a:cubicBezTo>
                  <a:pt x="600" y="296"/>
                  <a:pt x="600" y="296"/>
                  <a:pt x="600" y="296"/>
                </a:cubicBezTo>
                <a:cubicBezTo>
                  <a:pt x="600" y="304"/>
                  <a:pt x="600" y="304"/>
                  <a:pt x="600" y="311"/>
                </a:cubicBezTo>
                <a:cubicBezTo>
                  <a:pt x="600" y="487"/>
                  <a:pt x="600" y="487"/>
                  <a:pt x="600" y="487"/>
                </a:cubicBezTo>
                <a:cubicBezTo>
                  <a:pt x="600" y="502"/>
                  <a:pt x="586" y="516"/>
                  <a:pt x="572" y="516"/>
                </a:cubicBezTo>
                <a:close/>
                <a:moveTo>
                  <a:pt x="396" y="205"/>
                </a:moveTo>
                <a:lnTo>
                  <a:pt x="396" y="205"/>
                </a:lnTo>
                <a:cubicBezTo>
                  <a:pt x="396" y="212"/>
                  <a:pt x="389" y="219"/>
                  <a:pt x="381" y="226"/>
                </a:cubicBezTo>
                <a:cubicBezTo>
                  <a:pt x="318" y="289"/>
                  <a:pt x="318" y="289"/>
                  <a:pt x="318" y="289"/>
                </a:cubicBezTo>
                <a:cubicBezTo>
                  <a:pt x="311" y="296"/>
                  <a:pt x="304" y="296"/>
                  <a:pt x="297" y="296"/>
                </a:cubicBezTo>
                <a:cubicBezTo>
                  <a:pt x="290" y="296"/>
                  <a:pt x="283" y="296"/>
                  <a:pt x="283" y="289"/>
                </a:cubicBezTo>
                <a:cubicBezTo>
                  <a:pt x="212" y="226"/>
                  <a:pt x="212" y="226"/>
                  <a:pt x="212" y="226"/>
                </a:cubicBezTo>
                <a:cubicBezTo>
                  <a:pt x="205" y="219"/>
                  <a:pt x="205" y="212"/>
                  <a:pt x="205" y="205"/>
                </a:cubicBezTo>
                <a:cubicBezTo>
                  <a:pt x="205" y="191"/>
                  <a:pt x="219" y="176"/>
                  <a:pt x="233" y="176"/>
                </a:cubicBezTo>
                <a:cubicBezTo>
                  <a:pt x="240" y="176"/>
                  <a:pt x="247" y="176"/>
                  <a:pt x="254" y="183"/>
                </a:cubicBezTo>
                <a:cubicBezTo>
                  <a:pt x="268" y="205"/>
                  <a:pt x="268" y="205"/>
                  <a:pt x="268" y="205"/>
                </a:cubicBezTo>
                <a:cubicBezTo>
                  <a:pt x="268" y="99"/>
                  <a:pt x="268" y="99"/>
                  <a:pt x="268" y="99"/>
                </a:cubicBezTo>
                <a:cubicBezTo>
                  <a:pt x="268" y="70"/>
                  <a:pt x="268" y="70"/>
                  <a:pt x="268" y="70"/>
                </a:cubicBezTo>
                <a:cubicBezTo>
                  <a:pt x="268" y="28"/>
                  <a:pt x="268" y="28"/>
                  <a:pt x="268" y="28"/>
                </a:cubicBezTo>
                <a:cubicBezTo>
                  <a:pt x="268" y="7"/>
                  <a:pt x="283" y="0"/>
                  <a:pt x="297" y="0"/>
                </a:cubicBezTo>
                <a:cubicBezTo>
                  <a:pt x="318" y="0"/>
                  <a:pt x="325" y="7"/>
                  <a:pt x="325" y="28"/>
                </a:cubicBezTo>
                <a:cubicBezTo>
                  <a:pt x="325" y="85"/>
                  <a:pt x="325" y="85"/>
                  <a:pt x="325" y="85"/>
                </a:cubicBezTo>
                <a:cubicBezTo>
                  <a:pt x="325" y="92"/>
                  <a:pt x="325" y="92"/>
                  <a:pt x="325" y="92"/>
                </a:cubicBezTo>
                <a:cubicBezTo>
                  <a:pt x="325" y="205"/>
                  <a:pt x="325" y="205"/>
                  <a:pt x="325" y="205"/>
                </a:cubicBezTo>
                <a:cubicBezTo>
                  <a:pt x="346" y="183"/>
                  <a:pt x="346" y="183"/>
                  <a:pt x="346" y="183"/>
                </a:cubicBezTo>
                <a:cubicBezTo>
                  <a:pt x="353" y="176"/>
                  <a:pt x="360" y="176"/>
                  <a:pt x="367" y="176"/>
                </a:cubicBezTo>
                <a:cubicBezTo>
                  <a:pt x="381" y="176"/>
                  <a:pt x="396" y="191"/>
                  <a:pt x="396" y="20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392867" y="4342170"/>
            <a:ext cx="2255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>
                <a:solidFill>
                  <a:srgbClr val="778495"/>
                </a:solidFill>
                <a:sym typeface="+mn-lt"/>
              </a:rPr>
              <a:t>Lorem ipsum dolor sit amet, 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co nsec tetur </a:t>
            </a:r>
            <a:r>
              <a:rPr lang="en-US" sz="1200">
                <a:solidFill>
                  <a:srgbClr val="778495"/>
                </a:solidFill>
                <a:sym typeface="+mn-lt"/>
              </a:rPr>
              <a:t>adipiscing 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elit</a:t>
            </a:r>
            <a:r>
              <a:rPr lang="en-US" sz="1200">
                <a:solidFill>
                  <a:srgbClr val="778495"/>
                </a:solidFill>
                <a:sym typeface="+mn-lt"/>
              </a:rPr>
              <a:t>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39237" y="4069321"/>
            <a:ext cx="1217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smtClean="0">
                <a:solidFill>
                  <a:srgbClr val="0061A8"/>
                </a:solidFill>
                <a:sym typeface="+mn-lt"/>
              </a:rPr>
              <a:t>Option 02</a:t>
            </a:r>
            <a:endParaRPr lang="en-US" sz="1600" b="1">
              <a:solidFill>
                <a:srgbClr val="0061A8"/>
              </a:solidFill>
              <a:sym typeface="+mn-lt"/>
            </a:endParaRPr>
          </a:p>
        </p:txBody>
      </p:sp>
      <p:sp>
        <p:nvSpPr>
          <p:cNvPr id="39" name="Freeform 105"/>
          <p:cNvSpPr>
            <a:spLocks noChangeArrowheads="1"/>
          </p:cNvSpPr>
          <p:nvPr/>
        </p:nvSpPr>
        <p:spPr bwMode="auto">
          <a:xfrm>
            <a:off x="3085559" y="3998435"/>
            <a:ext cx="337997" cy="320728"/>
          </a:xfrm>
          <a:custGeom>
            <a:avLst/>
            <a:gdLst>
              <a:gd name="T0" fmla="*/ 217118 w 602"/>
              <a:gd name="T1" fmla="*/ 109490 h 573"/>
              <a:gd name="T2" fmla="*/ 217118 w 602"/>
              <a:gd name="T3" fmla="*/ 109490 h 573"/>
              <a:gd name="T4" fmla="*/ 207002 w 602"/>
              <a:gd name="T5" fmla="*/ 119575 h 573"/>
              <a:gd name="T6" fmla="*/ 201945 w 602"/>
              <a:gd name="T7" fmla="*/ 117054 h 573"/>
              <a:gd name="T8" fmla="*/ 201945 w 602"/>
              <a:gd name="T9" fmla="*/ 117054 h 573"/>
              <a:gd name="T10" fmla="*/ 109823 w 602"/>
              <a:gd name="T11" fmla="*/ 25572 h 573"/>
              <a:gd name="T12" fmla="*/ 109823 w 602"/>
              <a:gd name="T13" fmla="*/ 25572 h 573"/>
              <a:gd name="T14" fmla="*/ 109823 w 602"/>
              <a:gd name="T15" fmla="*/ 25572 h 573"/>
              <a:gd name="T16" fmla="*/ 109823 w 602"/>
              <a:gd name="T17" fmla="*/ 25572 h 573"/>
              <a:gd name="T18" fmla="*/ 18063 w 602"/>
              <a:gd name="T19" fmla="*/ 117054 h 573"/>
              <a:gd name="T20" fmla="*/ 18063 w 602"/>
              <a:gd name="T21" fmla="*/ 117054 h 573"/>
              <a:gd name="T22" fmla="*/ 10477 w 602"/>
              <a:gd name="T23" fmla="*/ 119575 h 573"/>
              <a:gd name="T24" fmla="*/ 0 w 602"/>
              <a:gd name="T25" fmla="*/ 109490 h 573"/>
              <a:gd name="T26" fmla="*/ 2529 w 602"/>
              <a:gd name="T27" fmla="*/ 101567 h 573"/>
              <a:gd name="T28" fmla="*/ 102237 w 602"/>
              <a:gd name="T29" fmla="*/ 2521 h 573"/>
              <a:gd name="T30" fmla="*/ 109823 w 602"/>
              <a:gd name="T31" fmla="*/ 0 h 573"/>
              <a:gd name="T32" fmla="*/ 109823 w 602"/>
              <a:gd name="T33" fmla="*/ 0 h 573"/>
              <a:gd name="T34" fmla="*/ 109823 w 602"/>
              <a:gd name="T35" fmla="*/ 0 h 573"/>
              <a:gd name="T36" fmla="*/ 109823 w 602"/>
              <a:gd name="T37" fmla="*/ 0 h 573"/>
              <a:gd name="T38" fmla="*/ 109823 w 602"/>
              <a:gd name="T39" fmla="*/ 0 h 573"/>
              <a:gd name="T40" fmla="*/ 109823 w 602"/>
              <a:gd name="T41" fmla="*/ 0 h 573"/>
              <a:gd name="T42" fmla="*/ 109823 w 602"/>
              <a:gd name="T43" fmla="*/ 0 h 573"/>
              <a:gd name="T44" fmla="*/ 109823 w 602"/>
              <a:gd name="T45" fmla="*/ 0 h 573"/>
              <a:gd name="T46" fmla="*/ 117410 w 602"/>
              <a:gd name="T47" fmla="*/ 2521 h 573"/>
              <a:gd name="T48" fmla="*/ 117410 w 602"/>
              <a:gd name="T49" fmla="*/ 2521 h 573"/>
              <a:gd name="T50" fmla="*/ 155703 w 602"/>
              <a:gd name="T51" fmla="*/ 43220 h 573"/>
              <a:gd name="T52" fmla="*/ 155703 w 602"/>
              <a:gd name="T53" fmla="*/ 33135 h 573"/>
              <a:gd name="T54" fmla="*/ 166180 w 602"/>
              <a:gd name="T55" fmla="*/ 22690 h 573"/>
              <a:gd name="T56" fmla="*/ 176295 w 602"/>
              <a:gd name="T57" fmla="*/ 33135 h 573"/>
              <a:gd name="T58" fmla="*/ 176295 w 602"/>
              <a:gd name="T59" fmla="*/ 63389 h 573"/>
              <a:gd name="T60" fmla="*/ 214589 w 602"/>
              <a:gd name="T61" fmla="*/ 101567 h 573"/>
              <a:gd name="T62" fmla="*/ 214589 w 602"/>
              <a:gd name="T63" fmla="*/ 101567 h 573"/>
              <a:gd name="T64" fmla="*/ 217118 w 602"/>
              <a:gd name="T65" fmla="*/ 109490 h 573"/>
              <a:gd name="T66" fmla="*/ 196526 w 602"/>
              <a:gd name="T67" fmla="*/ 124617 h 573"/>
              <a:gd name="T68" fmla="*/ 196526 w 602"/>
              <a:gd name="T69" fmla="*/ 124617 h 573"/>
              <a:gd name="T70" fmla="*/ 196526 w 602"/>
              <a:gd name="T71" fmla="*/ 155231 h 573"/>
              <a:gd name="T72" fmla="*/ 196526 w 602"/>
              <a:gd name="T73" fmla="*/ 170358 h 573"/>
              <a:gd name="T74" fmla="*/ 196526 w 602"/>
              <a:gd name="T75" fmla="*/ 195930 h 573"/>
              <a:gd name="T76" fmla="*/ 186411 w 602"/>
              <a:gd name="T77" fmla="*/ 206015 h 573"/>
              <a:gd name="T78" fmla="*/ 166180 w 602"/>
              <a:gd name="T79" fmla="*/ 206015 h 573"/>
              <a:gd name="T80" fmla="*/ 166180 w 602"/>
              <a:gd name="T81" fmla="*/ 124617 h 573"/>
              <a:gd name="T82" fmla="*/ 125357 w 602"/>
              <a:gd name="T83" fmla="*/ 124617 h 573"/>
              <a:gd name="T84" fmla="*/ 125357 w 602"/>
              <a:gd name="T85" fmla="*/ 206015 h 573"/>
              <a:gd name="T86" fmla="*/ 30707 w 602"/>
              <a:gd name="T87" fmla="*/ 206015 h 573"/>
              <a:gd name="T88" fmla="*/ 20592 w 602"/>
              <a:gd name="T89" fmla="*/ 195930 h 573"/>
              <a:gd name="T90" fmla="*/ 20592 w 602"/>
              <a:gd name="T91" fmla="*/ 170358 h 573"/>
              <a:gd name="T92" fmla="*/ 20592 w 602"/>
              <a:gd name="T93" fmla="*/ 155231 h 573"/>
              <a:gd name="T94" fmla="*/ 20592 w 602"/>
              <a:gd name="T95" fmla="*/ 124617 h 573"/>
              <a:gd name="T96" fmla="*/ 109823 w 602"/>
              <a:gd name="T97" fmla="*/ 38178 h 573"/>
              <a:gd name="T98" fmla="*/ 196526 w 602"/>
              <a:gd name="T99" fmla="*/ 124617 h 573"/>
              <a:gd name="T100" fmla="*/ 92122 w 602"/>
              <a:gd name="T101" fmla="*/ 124617 h 573"/>
              <a:gd name="T102" fmla="*/ 92122 w 602"/>
              <a:gd name="T103" fmla="*/ 124617 h 573"/>
              <a:gd name="T104" fmla="*/ 51299 w 602"/>
              <a:gd name="T105" fmla="*/ 124617 h 573"/>
              <a:gd name="T106" fmla="*/ 51299 w 602"/>
              <a:gd name="T107" fmla="*/ 165316 h 573"/>
              <a:gd name="T108" fmla="*/ 92122 w 602"/>
              <a:gd name="T109" fmla="*/ 165316 h 573"/>
              <a:gd name="T110" fmla="*/ 92122 w 602"/>
              <a:gd name="T111" fmla="*/ 124617 h 57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02" h="573">
                <a:moveTo>
                  <a:pt x="601" y="304"/>
                </a:moveTo>
                <a:lnTo>
                  <a:pt x="601" y="304"/>
                </a:lnTo>
                <a:cubicBezTo>
                  <a:pt x="601" y="318"/>
                  <a:pt x="594" y="332"/>
                  <a:pt x="573" y="332"/>
                </a:cubicBezTo>
                <a:cubicBezTo>
                  <a:pt x="566" y="332"/>
                  <a:pt x="559" y="325"/>
                  <a:pt x="559" y="325"/>
                </a:cubicBezTo>
                <a:cubicBezTo>
                  <a:pt x="304" y="71"/>
                  <a:pt x="304" y="71"/>
                  <a:pt x="304" y="71"/>
                </a:cubicBezTo>
                <a:cubicBezTo>
                  <a:pt x="50" y="325"/>
                  <a:pt x="50" y="325"/>
                  <a:pt x="50" y="325"/>
                </a:cubicBezTo>
                <a:cubicBezTo>
                  <a:pt x="43" y="325"/>
                  <a:pt x="36" y="332"/>
                  <a:pt x="29" y="332"/>
                </a:cubicBezTo>
                <a:cubicBezTo>
                  <a:pt x="15" y="332"/>
                  <a:pt x="0" y="318"/>
                  <a:pt x="0" y="304"/>
                </a:cubicBezTo>
                <a:cubicBezTo>
                  <a:pt x="0" y="297"/>
                  <a:pt x="0" y="289"/>
                  <a:pt x="7" y="282"/>
                </a:cubicBezTo>
                <a:cubicBezTo>
                  <a:pt x="283" y="7"/>
                  <a:pt x="283" y="7"/>
                  <a:pt x="283" y="7"/>
                </a:cubicBezTo>
                <a:cubicBezTo>
                  <a:pt x="290" y="0"/>
                  <a:pt x="297" y="0"/>
                  <a:pt x="304" y="0"/>
                </a:cubicBezTo>
                <a:cubicBezTo>
                  <a:pt x="311" y="0"/>
                  <a:pt x="318" y="7"/>
                  <a:pt x="325" y="7"/>
                </a:cubicBezTo>
                <a:cubicBezTo>
                  <a:pt x="431" y="120"/>
                  <a:pt x="431" y="120"/>
                  <a:pt x="431" y="120"/>
                </a:cubicBezTo>
                <a:cubicBezTo>
                  <a:pt x="431" y="92"/>
                  <a:pt x="431" y="92"/>
                  <a:pt x="431" y="92"/>
                </a:cubicBezTo>
                <a:cubicBezTo>
                  <a:pt x="431" y="78"/>
                  <a:pt x="446" y="63"/>
                  <a:pt x="460" y="63"/>
                </a:cubicBezTo>
                <a:cubicBezTo>
                  <a:pt x="481" y="63"/>
                  <a:pt x="488" y="78"/>
                  <a:pt x="488" y="92"/>
                </a:cubicBezTo>
                <a:cubicBezTo>
                  <a:pt x="488" y="176"/>
                  <a:pt x="488" y="176"/>
                  <a:pt x="488" y="176"/>
                </a:cubicBezTo>
                <a:cubicBezTo>
                  <a:pt x="594" y="282"/>
                  <a:pt x="594" y="282"/>
                  <a:pt x="594" y="282"/>
                </a:cubicBezTo>
                <a:cubicBezTo>
                  <a:pt x="601" y="289"/>
                  <a:pt x="601" y="297"/>
                  <a:pt x="601" y="304"/>
                </a:cubicBezTo>
                <a:close/>
                <a:moveTo>
                  <a:pt x="544" y="346"/>
                </a:moveTo>
                <a:lnTo>
                  <a:pt x="544" y="346"/>
                </a:lnTo>
                <a:cubicBezTo>
                  <a:pt x="544" y="431"/>
                  <a:pt x="544" y="431"/>
                  <a:pt x="544" y="431"/>
                </a:cubicBezTo>
                <a:cubicBezTo>
                  <a:pt x="544" y="473"/>
                  <a:pt x="544" y="473"/>
                  <a:pt x="544" y="473"/>
                </a:cubicBezTo>
                <a:cubicBezTo>
                  <a:pt x="544" y="544"/>
                  <a:pt x="544" y="544"/>
                  <a:pt x="544" y="544"/>
                </a:cubicBezTo>
                <a:cubicBezTo>
                  <a:pt x="544" y="565"/>
                  <a:pt x="537" y="572"/>
                  <a:pt x="516" y="572"/>
                </a:cubicBezTo>
                <a:cubicBezTo>
                  <a:pt x="460" y="572"/>
                  <a:pt x="460" y="572"/>
                  <a:pt x="460" y="572"/>
                </a:cubicBezTo>
                <a:cubicBezTo>
                  <a:pt x="460" y="346"/>
                  <a:pt x="460" y="346"/>
                  <a:pt x="460" y="346"/>
                </a:cubicBezTo>
                <a:cubicBezTo>
                  <a:pt x="347" y="346"/>
                  <a:pt x="347" y="346"/>
                  <a:pt x="347" y="346"/>
                </a:cubicBezTo>
                <a:cubicBezTo>
                  <a:pt x="347" y="572"/>
                  <a:pt x="347" y="572"/>
                  <a:pt x="347" y="572"/>
                </a:cubicBezTo>
                <a:cubicBezTo>
                  <a:pt x="85" y="572"/>
                  <a:pt x="85" y="572"/>
                  <a:pt x="85" y="572"/>
                </a:cubicBezTo>
                <a:cubicBezTo>
                  <a:pt x="71" y="572"/>
                  <a:pt x="57" y="565"/>
                  <a:pt x="57" y="544"/>
                </a:cubicBezTo>
                <a:cubicBezTo>
                  <a:pt x="57" y="473"/>
                  <a:pt x="57" y="473"/>
                  <a:pt x="57" y="473"/>
                </a:cubicBezTo>
                <a:cubicBezTo>
                  <a:pt x="57" y="431"/>
                  <a:pt x="57" y="431"/>
                  <a:pt x="57" y="431"/>
                </a:cubicBezTo>
                <a:cubicBezTo>
                  <a:pt x="57" y="346"/>
                  <a:pt x="57" y="346"/>
                  <a:pt x="57" y="346"/>
                </a:cubicBezTo>
                <a:cubicBezTo>
                  <a:pt x="304" y="106"/>
                  <a:pt x="304" y="106"/>
                  <a:pt x="304" y="106"/>
                </a:cubicBezTo>
                <a:lnTo>
                  <a:pt x="544" y="346"/>
                </a:lnTo>
                <a:close/>
                <a:moveTo>
                  <a:pt x="255" y="346"/>
                </a:moveTo>
                <a:lnTo>
                  <a:pt x="255" y="346"/>
                </a:lnTo>
                <a:cubicBezTo>
                  <a:pt x="142" y="346"/>
                  <a:pt x="142" y="346"/>
                  <a:pt x="142" y="346"/>
                </a:cubicBezTo>
                <a:cubicBezTo>
                  <a:pt x="142" y="459"/>
                  <a:pt x="142" y="459"/>
                  <a:pt x="142" y="459"/>
                </a:cubicBezTo>
                <a:cubicBezTo>
                  <a:pt x="255" y="459"/>
                  <a:pt x="255" y="459"/>
                  <a:pt x="255" y="459"/>
                </a:cubicBezTo>
                <a:lnTo>
                  <a:pt x="255" y="34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275196" y="4358475"/>
            <a:ext cx="2255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>
                <a:solidFill>
                  <a:srgbClr val="778495"/>
                </a:solidFill>
                <a:sym typeface="+mn-lt"/>
              </a:rPr>
              <a:t>Lorem ipsum dolor sit amet, 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co nsec tetur </a:t>
            </a:r>
            <a:r>
              <a:rPr lang="en-US" sz="1200">
                <a:solidFill>
                  <a:srgbClr val="778495"/>
                </a:solidFill>
                <a:sym typeface="+mn-lt"/>
              </a:rPr>
              <a:t>adipiscing 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elit</a:t>
            </a:r>
            <a:r>
              <a:rPr lang="en-US" sz="1200">
                <a:solidFill>
                  <a:srgbClr val="778495"/>
                </a:solidFill>
                <a:sym typeface="+mn-lt"/>
              </a:rPr>
              <a:t>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821566" y="4085626"/>
            <a:ext cx="1217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smtClean="0">
                <a:solidFill>
                  <a:srgbClr val="FD2D56"/>
                </a:solidFill>
                <a:sym typeface="+mn-lt"/>
              </a:rPr>
              <a:t>Option 03</a:t>
            </a:r>
            <a:endParaRPr lang="en-US" sz="1600" b="1">
              <a:solidFill>
                <a:srgbClr val="FD2D56"/>
              </a:solidFill>
              <a:sym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964" y="975459"/>
            <a:ext cx="4001035" cy="5882542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966" y="2725139"/>
            <a:ext cx="839493" cy="18264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/>
      <p:bldP spid="30" grpId="0" animBg="1"/>
      <p:bldP spid="31" grpId="0"/>
      <p:bldP spid="32" grpId="0"/>
      <p:bldP spid="33" grpId="0" animBg="1"/>
      <p:bldP spid="34" grpId="0"/>
      <p:bldP spid="35" grpId="0"/>
      <p:bldP spid="36" grpId="0" animBg="1"/>
      <p:bldP spid="37" grpId="0"/>
      <p:bldP spid="38" grpId="0"/>
      <p:bldP spid="39" grpId="0" animBg="1"/>
      <p:bldP spid="40" grpId="0"/>
      <p:bldP spid="4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 flipH="1">
            <a:off x="4654074" y="2412500"/>
            <a:ext cx="270934" cy="270934"/>
          </a:xfrm>
          <a:prstGeom prst="ellipse">
            <a:avLst/>
          </a:prstGeom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sym typeface="+mn-lt"/>
            </a:endParaRPr>
          </a:p>
        </p:txBody>
      </p:sp>
      <p:sp>
        <p:nvSpPr>
          <p:cNvPr id="28" name="Oval 27"/>
          <p:cNvSpPr/>
          <p:nvPr/>
        </p:nvSpPr>
        <p:spPr>
          <a:xfrm flipH="1">
            <a:off x="4654074" y="3369431"/>
            <a:ext cx="270934" cy="270934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sym typeface="+mn-lt"/>
            </a:endParaRPr>
          </a:p>
        </p:txBody>
      </p:sp>
      <p:sp>
        <p:nvSpPr>
          <p:cNvPr id="29" name="Oval 28"/>
          <p:cNvSpPr/>
          <p:nvPr/>
        </p:nvSpPr>
        <p:spPr>
          <a:xfrm flipH="1">
            <a:off x="4654074" y="4326362"/>
            <a:ext cx="270934" cy="270934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sym typeface="+mn-lt"/>
            </a:endParaRPr>
          </a:p>
        </p:txBody>
      </p:sp>
      <p:sp>
        <p:nvSpPr>
          <p:cNvPr id="30" name="Oval 29"/>
          <p:cNvSpPr/>
          <p:nvPr/>
        </p:nvSpPr>
        <p:spPr>
          <a:xfrm flipH="1">
            <a:off x="4654074" y="5283293"/>
            <a:ext cx="270934" cy="270934"/>
          </a:xfrm>
          <a:prstGeom prst="ellipse">
            <a:avLst/>
          </a:prstGeom>
          <a:solidFill>
            <a:schemeClr val="accent4"/>
          </a:solidFill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sym typeface="+mn-lt"/>
            </a:endParaRPr>
          </a:p>
        </p:txBody>
      </p:sp>
      <p:sp>
        <p:nvSpPr>
          <p:cNvPr id="32" name="Rectangle 31"/>
          <p:cNvSpPr/>
          <p:nvPr/>
        </p:nvSpPr>
        <p:spPr>
          <a:xfrm flipH="1">
            <a:off x="5060475" y="2502295"/>
            <a:ext cx="2255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778495"/>
                </a:solidFill>
                <a:sym typeface="+mn-lt"/>
              </a:rPr>
              <a:t>Lorem ipsum dolor sit amet, 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consec tetur </a:t>
            </a:r>
            <a:r>
              <a:rPr lang="en-US" sz="1200">
                <a:solidFill>
                  <a:srgbClr val="778495"/>
                </a:solidFill>
                <a:sym typeface="+mn-lt"/>
              </a:rPr>
              <a:t>adipiscing 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elit</a:t>
            </a:r>
            <a:r>
              <a:rPr lang="en-US" sz="1200">
                <a:solidFill>
                  <a:srgbClr val="778495"/>
                </a:solidFill>
                <a:sym typeface="+mn-lt"/>
              </a:rPr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5060475" y="2229446"/>
            <a:ext cx="1217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>
                <a:solidFill>
                  <a:srgbClr val="DE002E"/>
                </a:solidFill>
                <a:sym typeface="+mn-lt"/>
              </a:rPr>
              <a:t>Option 01</a:t>
            </a:r>
            <a:endParaRPr lang="en-US" sz="1600" b="1">
              <a:solidFill>
                <a:srgbClr val="DE002E"/>
              </a:solidFill>
              <a:sym typeface="+mn-lt"/>
            </a:endParaRPr>
          </a:p>
        </p:txBody>
      </p:sp>
      <p:sp>
        <p:nvSpPr>
          <p:cNvPr id="34" name="Rectangle 33"/>
          <p:cNvSpPr/>
          <p:nvPr/>
        </p:nvSpPr>
        <p:spPr>
          <a:xfrm flipH="1">
            <a:off x="5060475" y="3494426"/>
            <a:ext cx="2255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778495"/>
                </a:solidFill>
                <a:sym typeface="+mn-lt"/>
              </a:rPr>
              <a:t>Lorem ipsum dolor sit amet, 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consec tetur </a:t>
            </a:r>
            <a:r>
              <a:rPr lang="en-US" sz="1200">
                <a:solidFill>
                  <a:srgbClr val="778495"/>
                </a:solidFill>
                <a:sym typeface="+mn-lt"/>
              </a:rPr>
              <a:t>adipiscing 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elit</a:t>
            </a:r>
            <a:r>
              <a:rPr lang="en-US" sz="1200">
                <a:solidFill>
                  <a:srgbClr val="778495"/>
                </a:solidFill>
                <a:sym typeface="+mn-lt"/>
              </a:rPr>
              <a:t>.</a:t>
            </a:r>
          </a:p>
        </p:txBody>
      </p:sp>
      <p:sp>
        <p:nvSpPr>
          <p:cNvPr id="35" name="TextBox 34"/>
          <p:cNvSpPr txBox="1"/>
          <p:nvPr/>
        </p:nvSpPr>
        <p:spPr>
          <a:xfrm flipH="1">
            <a:off x="5060475" y="3221577"/>
            <a:ext cx="1217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>
                <a:solidFill>
                  <a:srgbClr val="0061A8"/>
                </a:solidFill>
                <a:sym typeface="+mn-lt"/>
              </a:rPr>
              <a:t>Option 02</a:t>
            </a:r>
            <a:endParaRPr lang="en-US" sz="1600" b="1">
              <a:solidFill>
                <a:srgbClr val="0061A8"/>
              </a:solidFill>
              <a:sym typeface="+mn-lt"/>
            </a:endParaRPr>
          </a:p>
        </p:txBody>
      </p:sp>
      <p:sp>
        <p:nvSpPr>
          <p:cNvPr id="36" name="Rectangle 35"/>
          <p:cNvSpPr/>
          <p:nvPr/>
        </p:nvSpPr>
        <p:spPr>
          <a:xfrm flipH="1">
            <a:off x="5060475" y="4427601"/>
            <a:ext cx="2255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778495"/>
                </a:solidFill>
                <a:sym typeface="+mn-lt"/>
              </a:rPr>
              <a:t>Lorem ipsum dolor sit amet, 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consec tetur </a:t>
            </a:r>
            <a:r>
              <a:rPr lang="en-US" sz="1200">
                <a:solidFill>
                  <a:srgbClr val="778495"/>
                </a:solidFill>
                <a:sym typeface="+mn-lt"/>
              </a:rPr>
              <a:t>adipiscing 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elit</a:t>
            </a:r>
            <a:r>
              <a:rPr lang="en-US" sz="1200">
                <a:solidFill>
                  <a:srgbClr val="778495"/>
                </a:solidFill>
                <a:sym typeface="+mn-lt"/>
              </a:rPr>
              <a:t>.</a:t>
            </a:r>
          </a:p>
        </p:txBody>
      </p:sp>
      <p:sp>
        <p:nvSpPr>
          <p:cNvPr id="37" name="TextBox 36"/>
          <p:cNvSpPr txBox="1"/>
          <p:nvPr/>
        </p:nvSpPr>
        <p:spPr>
          <a:xfrm flipH="1">
            <a:off x="5060475" y="4154752"/>
            <a:ext cx="1217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>
                <a:solidFill>
                  <a:srgbClr val="FD2D56"/>
                </a:solidFill>
                <a:sym typeface="+mn-lt"/>
              </a:rPr>
              <a:t>Option 03</a:t>
            </a:r>
            <a:endParaRPr lang="en-US" sz="1600" b="1">
              <a:solidFill>
                <a:srgbClr val="FD2D56"/>
              </a:solidFill>
              <a:sym typeface="+mn-lt"/>
            </a:endParaRPr>
          </a:p>
        </p:txBody>
      </p:sp>
      <p:sp>
        <p:nvSpPr>
          <p:cNvPr id="38" name="Rectangle 37"/>
          <p:cNvSpPr/>
          <p:nvPr/>
        </p:nvSpPr>
        <p:spPr>
          <a:xfrm flipH="1">
            <a:off x="5060475" y="5373151"/>
            <a:ext cx="2255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778495"/>
                </a:solidFill>
                <a:sym typeface="+mn-lt"/>
              </a:rPr>
              <a:t>Lorem ipsum dolor sit amet, 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consec tetur </a:t>
            </a:r>
            <a:r>
              <a:rPr lang="en-US" sz="1200">
                <a:solidFill>
                  <a:srgbClr val="778495"/>
                </a:solidFill>
                <a:sym typeface="+mn-lt"/>
              </a:rPr>
              <a:t>adipiscing 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elit</a:t>
            </a:r>
            <a:r>
              <a:rPr lang="en-US" sz="1200">
                <a:solidFill>
                  <a:srgbClr val="778495"/>
                </a:solidFill>
                <a:sym typeface="+mn-lt"/>
              </a:rPr>
              <a:t>.</a:t>
            </a:r>
          </a:p>
        </p:txBody>
      </p:sp>
      <p:sp>
        <p:nvSpPr>
          <p:cNvPr id="39" name="TextBox 38"/>
          <p:cNvSpPr txBox="1"/>
          <p:nvPr/>
        </p:nvSpPr>
        <p:spPr>
          <a:xfrm flipH="1">
            <a:off x="5060475" y="5100302"/>
            <a:ext cx="1217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>
                <a:solidFill>
                  <a:srgbClr val="DE002B"/>
                </a:solidFill>
                <a:sym typeface="+mn-lt"/>
              </a:rPr>
              <a:t>Option 04</a:t>
            </a:r>
            <a:endParaRPr lang="en-US" sz="1600" b="1">
              <a:solidFill>
                <a:srgbClr val="DE002B"/>
              </a:solidFill>
              <a:sym typeface="+mn-lt"/>
            </a:endParaRPr>
          </a:p>
        </p:txBody>
      </p:sp>
      <p:sp>
        <p:nvSpPr>
          <p:cNvPr id="42" name="Freeform 115"/>
          <p:cNvSpPr>
            <a:spLocks noChangeArrowheads="1"/>
          </p:cNvSpPr>
          <p:nvPr/>
        </p:nvSpPr>
        <p:spPr bwMode="auto">
          <a:xfrm>
            <a:off x="4128622" y="2394137"/>
            <a:ext cx="335530" cy="308393"/>
          </a:xfrm>
          <a:custGeom>
            <a:avLst/>
            <a:gdLst>
              <a:gd name="T0" fmla="*/ 215533 w 601"/>
              <a:gd name="T1" fmla="*/ 81245 h 552"/>
              <a:gd name="T2" fmla="*/ 215533 w 601"/>
              <a:gd name="T3" fmla="*/ 81245 h 552"/>
              <a:gd name="T4" fmla="*/ 187514 w 601"/>
              <a:gd name="T5" fmla="*/ 109285 h 552"/>
              <a:gd name="T6" fmla="*/ 162368 w 601"/>
              <a:gd name="T7" fmla="*/ 81245 h 552"/>
              <a:gd name="T8" fmla="*/ 162368 w 601"/>
              <a:gd name="T9" fmla="*/ 81245 h 552"/>
              <a:gd name="T10" fmla="*/ 162368 w 601"/>
              <a:gd name="T11" fmla="*/ 81245 h 552"/>
              <a:gd name="T12" fmla="*/ 162368 w 601"/>
              <a:gd name="T13" fmla="*/ 81245 h 552"/>
              <a:gd name="T14" fmla="*/ 134349 w 601"/>
              <a:gd name="T15" fmla="*/ 109285 h 552"/>
              <a:gd name="T16" fmla="*/ 106330 w 601"/>
              <a:gd name="T17" fmla="*/ 81245 h 552"/>
              <a:gd name="T18" fmla="*/ 106330 w 601"/>
              <a:gd name="T19" fmla="*/ 81245 h 552"/>
              <a:gd name="T20" fmla="*/ 106330 w 601"/>
              <a:gd name="T21" fmla="*/ 81245 h 552"/>
              <a:gd name="T22" fmla="*/ 106330 w 601"/>
              <a:gd name="T23" fmla="*/ 81245 h 552"/>
              <a:gd name="T24" fmla="*/ 106330 w 601"/>
              <a:gd name="T25" fmla="*/ 81245 h 552"/>
              <a:gd name="T26" fmla="*/ 81184 w 601"/>
              <a:gd name="T27" fmla="*/ 109285 h 552"/>
              <a:gd name="T28" fmla="*/ 53165 w 601"/>
              <a:gd name="T29" fmla="*/ 81245 h 552"/>
              <a:gd name="T30" fmla="*/ 53165 w 601"/>
              <a:gd name="T31" fmla="*/ 81245 h 552"/>
              <a:gd name="T32" fmla="*/ 53165 w 601"/>
              <a:gd name="T33" fmla="*/ 81245 h 552"/>
              <a:gd name="T34" fmla="*/ 53165 w 601"/>
              <a:gd name="T35" fmla="*/ 81245 h 552"/>
              <a:gd name="T36" fmla="*/ 53165 w 601"/>
              <a:gd name="T37" fmla="*/ 81245 h 552"/>
              <a:gd name="T38" fmla="*/ 25145 w 601"/>
              <a:gd name="T39" fmla="*/ 109285 h 552"/>
              <a:gd name="T40" fmla="*/ 0 w 601"/>
              <a:gd name="T41" fmla="*/ 81245 h 552"/>
              <a:gd name="T42" fmla="*/ 0 w 601"/>
              <a:gd name="T43" fmla="*/ 81245 h 552"/>
              <a:gd name="T44" fmla="*/ 0 w 601"/>
              <a:gd name="T45" fmla="*/ 81245 h 552"/>
              <a:gd name="T46" fmla="*/ 0 w 601"/>
              <a:gd name="T47" fmla="*/ 81245 h 552"/>
              <a:gd name="T48" fmla="*/ 17602 w 601"/>
              <a:gd name="T49" fmla="*/ 30197 h 552"/>
              <a:gd name="T50" fmla="*/ 197931 w 601"/>
              <a:gd name="T51" fmla="*/ 30197 h 552"/>
              <a:gd name="T52" fmla="*/ 215533 w 601"/>
              <a:gd name="T53" fmla="*/ 81245 h 552"/>
              <a:gd name="T54" fmla="*/ 182484 w 601"/>
              <a:gd name="T55" fmla="*/ 20131 h 552"/>
              <a:gd name="T56" fmla="*/ 182484 w 601"/>
              <a:gd name="T57" fmla="*/ 20131 h 552"/>
              <a:gd name="T58" fmla="*/ 32689 w 601"/>
              <a:gd name="T59" fmla="*/ 20131 h 552"/>
              <a:gd name="T60" fmla="*/ 22631 w 601"/>
              <a:gd name="T61" fmla="*/ 10066 h 552"/>
              <a:gd name="T62" fmla="*/ 32689 w 601"/>
              <a:gd name="T63" fmla="*/ 0 h 552"/>
              <a:gd name="T64" fmla="*/ 182484 w 601"/>
              <a:gd name="T65" fmla="*/ 0 h 552"/>
              <a:gd name="T66" fmla="*/ 192902 w 601"/>
              <a:gd name="T67" fmla="*/ 10066 h 552"/>
              <a:gd name="T68" fmla="*/ 182484 w 601"/>
              <a:gd name="T69" fmla="*/ 20131 h 552"/>
              <a:gd name="T70" fmla="*/ 30175 w 601"/>
              <a:gd name="T71" fmla="*/ 119350 h 552"/>
              <a:gd name="T72" fmla="*/ 30175 w 601"/>
              <a:gd name="T73" fmla="*/ 119350 h 552"/>
              <a:gd name="T74" fmla="*/ 30175 w 601"/>
              <a:gd name="T75" fmla="*/ 119350 h 552"/>
              <a:gd name="T76" fmla="*/ 32689 w 601"/>
              <a:gd name="T77" fmla="*/ 119350 h 552"/>
              <a:gd name="T78" fmla="*/ 32689 w 601"/>
              <a:gd name="T79" fmla="*/ 119350 h 552"/>
              <a:gd name="T80" fmla="*/ 35204 w 601"/>
              <a:gd name="T81" fmla="*/ 119350 h 552"/>
              <a:gd name="T82" fmla="*/ 40592 w 601"/>
              <a:gd name="T83" fmla="*/ 116834 h 552"/>
              <a:gd name="T84" fmla="*/ 40592 w 601"/>
              <a:gd name="T85" fmla="*/ 116834 h 552"/>
              <a:gd name="T86" fmla="*/ 40592 w 601"/>
              <a:gd name="T87" fmla="*/ 116834 h 552"/>
              <a:gd name="T88" fmla="*/ 40592 w 601"/>
              <a:gd name="T89" fmla="*/ 167522 h 552"/>
              <a:gd name="T90" fmla="*/ 174941 w 601"/>
              <a:gd name="T91" fmla="*/ 167522 h 552"/>
              <a:gd name="T92" fmla="*/ 174941 w 601"/>
              <a:gd name="T93" fmla="*/ 116834 h 552"/>
              <a:gd name="T94" fmla="*/ 174941 w 601"/>
              <a:gd name="T95" fmla="*/ 116834 h 552"/>
              <a:gd name="T96" fmla="*/ 174941 w 601"/>
              <a:gd name="T97" fmla="*/ 116834 h 552"/>
              <a:gd name="T98" fmla="*/ 179970 w 601"/>
              <a:gd name="T99" fmla="*/ 119350 h 552"/>
              <a:gd name="T100" fmla="*/ 182484 w 601"/>
              <a:gd name="T101" fmla="*/ 119350 h 552"/>
              <a:gd name="T102" fmla="*/ 182484 w 601"/>
              <a:gd name="T103" fmla="*/ 119350 h 552"/>
              <a:gd name="T104" fmla="*/ 184999 w 601"/>
              <a:gd name="T105" fmla="*/ 119350 h 552"/>
              <a:gd name="T106" fmla="*/ 184999 w 601"/>
              <a:gd name="T107" fmla="*/ 119350 h 552"/>
              <a:gd name="T108" fmla="*/ 187514 w 601"/>
              <a:gd name="T109" fmla="*/ 119350 h 552"/>
              <a:gd name="T110" fmla="*/ 195416 w 601"/>
              <a:gd name="T111" fmla="*/ 119350 h 552"/>
              <a:gd name="T112" fmla="*/ 195416 w 601"/>
              <a:gd name="T113" fmla="*/ 188013 h 552"/>
              <a:gd name="T114" fmla="*/ 184999 w 601"/>
              <a:gd name="T115" fmla="*/ 198079 h 552"/>
              <a:gd name="T116" fmla="*/ 30175 w 601"/>
              <a:gd name="T117" fmla="*/ 198079 h 552"/>
              <a:gd name="T118" fmla="*/ 20116 w 601"/>
              <a:gd name="T119" fmla="*/ 188013 h 552"/>
              <a:gd name="T120" fmla="*/ 20116 w 601"/>
              <a:gd name="T121" fmla="*/ 119350 h 552"/>
              <a:gd name="T122" fmla="*/ 25145 w 601"/>
              <a:gd name="T123" fmla="*/ 119350 h 552"/>
              <a:gd name="T124" fmla="*/ 30175 w 601"/>
              <a:gd name="T125" fmla="*/ 119350 h 55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01" h="552">
                <a:moveTo>
                  <a:pt x="600" y="226"/>
                </a:moveTo>
                <a:lnTo>
                  <a:pt x="600" y="226"/>
                </a:lnTo>
                <a:cubicBezTo>
                  <a:pt x="600" y="268"/>
                  <a:pt x="565" y="304"/>
                  <a:pt x="522" y="304"/>
                </a:cubicBezTo>
                <a:cubicBezTo>
                  <a:pt x="480" y="304"/>
                  <a:pt x="452" y="268"/>
                  <a:pt x="452" y="226"/>
                </a:cubicBezTo>
                <a:cubicBezTo>
                  <a:pt x="452" y="268"/>
                  <a:pt x="417" y="304"/>
                  <a:pt x="374" y="304"/>
                </a:cubicBezTo>
                <a:cubicBezTo>
                  <a:pt x="332" y="304"/>
                  <a:pt x="296" y="268"/>
                  <a:pt x="296" y="226"/>
                </a:cubicBezTo>
                <a:cubicBezTo>
                  <a:pt x="296" y="268"/>
                  <a:pt x="268" y="304"/>
                  <a:pt x="226" y="304"/>
                </a:cubicBezTo>
                <a:cubicBezTo>
                  <a:pt x="183" y="304"/>
                  <a:pt x="148" y="268"/>
                  <a:pt x="148" y="226"/>
                </a:cubicBezTo>
                <a:cubicBezTo>
                  <a:pt x="148" y="268"/>
                  <a:pt x="113" y="304"/>
                  <a:pt x="70" y="304"/>
                </a:cubicBezTo>
                <a:cubicBezTo>
                  <a:pt x="28" y="304"/>
                  <a:pt x="0" y="268"/>
                  <a:pt x="0" y="226"/>
                </a:cubicBezTo>
                <a:cubicBezTo>
                  <a:pt x="49" y="84"/>
                  <a:pt x="49" y="84"/>
                  <a:pt x="49" y="84"/>
                </a:cubicBezTo>
                <a:cubicBezTo>
                  <a:pt x="551" y="84"/>
                  <a:pt x="551" y="84"/>
                  <a:pt x="551" y="84"/>
                </a:cubicBezTo>
                <a:cubicBezTo>
                  <a:pt x="600" y="226"/>
                  <a:pt x="600" y="226"/>
                  <a:pt x="600" y="226"/>
                </a:cubicBezTo>
                <a:close/>
                <a:moveTo>
                  <a:pt x="508" y="56"/>
                </a:moveTo>
                <a:lnTo>
                  <a:pt x="508" y="56"/>
                </a:lnTo>
                <a:cubicBezTo>
                  <a:pt x="91" y="56"/>
                  <a:pt x="91" y="56"/>
                  <a:pt x="91" y="56"/>
                </a:cubicBezTo>
                <a:cubicBezTo>
                  <a:pt x="77" y="56"/>
                  <a:pt x="63" y="49"/>
                  <a:pt x="63" y="28"/>
                </a:cubicBezTo>
                <a:cubicBezTo>
                  <a:pt x="63" y="14"/>
                  <a:pt x="77" y="0"/>
                  <a:pt x="91" y="0"/>
                </a:cubicBezTo>
                <a:cubicBezTo>
                  <a:pt x="508" y="0"/>
                  <a:pt x="508" y="0"/>
                  <a:pt x="508" y="0"/>
                </a:cubicBezTo>
                <a:cubicBezTo>
                  <a:pt x="522" y="0"/>
                  <a:pt x="537" y="14"/>
                  <a:pt x="537" y="28"/>
                </a:cubicBezTo>
                <a:cubicBezTo>
                  <a:pt x="537" y="49"/>
                  <a:pt x="522" y="56"/>
                  <a:pt x="508" y="56"/>
                </a:cubicBezTo>
                <a:close/>
                <a:moveTo>
                  <a:pt x="84" y="332"/>
                </a:moveTo>
                <a:lnTo>
                  <a:pt x="84" y="332"/>
                </a:lnTo>
                <a:cubicBezTo>
                  <a:pt x="84" y="332"/>
                  <a:pt x="84" y="332"/>
                  <a:pt x="91" y="332"/>
                </a:cubicBezTo>
                <a:cubicBezTo>
                  <a:pt x="91" y="332"/>
                  <a:pt x="91" y="332"/>
                  <a:pt x="98" y="332"/>
                </a:cubicBezTo>
                <a:cubicBezTo>
                  <a:pt x="98" y="325"/>
                  <a:pt x="106" y="325"/>
                  <a:pt x="113" y="325"/>
                </a:cubicBezTo>
                <a:cubicBezTo>
                  <a:pt x="113" y="466"/>
                  <a:pt x="113" y="466"/>
                  <a:pt x="113" y="466"/>
                </a:cubicBezTo>
                <a:cubicBezTo>
                  <a:pt x="487" y="466"/>
                  <a:pt x="487" y="466"/>
                  <a:pt x="487" y="466"/>
                </a:cubicBezTo>
                <a:cubicBezTo>
                  <a:pt x="487" y="325"/>
                  <a:pt x="487" y="325"/>
                  <a:pt x="487" y="325"/>
                </a:cubicBezTo>
                <a:cubicBezTo>
                  <a:pt x="494" y="325"/>
                  <a:pt x="494" y="325"/>
                  <a:pt x="501" y="332"/>
                </a:cubicBezTo>
                <a:cubicBezTo>
                  <a:pt x="501" y="332"/>
                  <a:pt x="501" y="332"/>
                  <a:pt x="508" y="332"/>
                </a:cubicBezTo>
                <a:lnTo>
                  <a:pt x="515" y="332"/>
                </a:lnTo>
                <a:lnTo>
                  <a:pt x="522" y="332"/>
                </a:lnTo>
                <a:cubicBezTo>
                  <a:pt x="530" y="332"/>
                  <a:pt x="537" y="332"/>
                  <a:pt x="544" y="332"/>
                </a:cubicBezTo>
                <a:cubicBezTo>
                  <a:pt x="544" y="523"/>
                  <a:pt x="544" y="523"/>
                  <a:pt x="544" y="523"/>
                </a:cubicBezTo>
                <a:cubicBezTo>
                  <a:pt x="544" y="537"/>
                  <a:pt x="530" y="551"/>
                  <a:pt x="515" y="551"/>
                </a:cubicBezTo>
                <a:cubicBezTo>
                  <a:pt x="84" y="551"/>
                  <a:pt x="84" y="551"/>
                  <a:pt x="84" y="551"/>
                </a:cubicBezTo>
                <a:cubicBezTo>
                  <a:pt x="63" y="551"/>
                  <a:pt x="56" y="537"/>
                  <a:pt x="56" y="523"/>
                </a:cubicBezTo>
                <a:cubicBezTo>
                  <a:pt x="56" y="332"/>
                  <a:pt x="56" y="332"/>
                  <a:pt x="56" y="332"/>
                </a:cubicBezTo>
                <a:cubicBezTo>
                  <a:pt x="63" y="332"/>
                  <a:pt x="63" y="332"/>
                  <a:pt x="70" y="332"/>
                </a:cubicBezTo>
                <a:cubicBezTo>
                  <a:pt x="77" y="332"/>
                  <a:pt x="77" y="332"/>
                  <a:pt x="84" y="3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43" name="Freeform 41"/>
          <p:cNvSpPr>
            <a:spLocks noChangeArrowheads="1"/>
          </p:cNvSpPr>
          <p:nvPr/>
        </p:nvSpPr>
        <p:spPr bwMode="auto">
          <a:xfrm>
            <a:off x="4126155" y="5243377"/>
            <a:ext cx="340465" cy="340465"/>
          </a:xfrm>
          <a:custGeom>
            <a:avLst/>
            <a:gdLst>
              <a:gd name="T0" fmla="*/ 208618 w 608"/>
              <a:gd name="T1" fmla="*/ 218715 h 609"/>
              <a:gd name="T2" fmla="*/ 208618 w 608"/>
              <a:gd name="T3" fmla="*/ 218715 h 609"/>
              <a:gd name="T4" fmla="*/ 10089 w 608"/>
              <a:gd name="T5" fmla="*/ 218715 h 609"/>
              <a:gd name="T6" fmla="*/ 0 w 608"/>
              <a:gd name="T7" fmla="*/ 208643 h 609"/>
              <a:gd name="T8" fmla="*/ 0 w 608"/>
              <a:gd name="T9" fmla="*/ 10432 h 609"/>
              <a:gd name="T10" fmla="*/ 10089 w 608"/>
              <a:gd name="T11" fmla="*/ 0 h 609"/>
              <a:gd name="T12" fmla="*/ 208618 w 608"/>
              <a:gd name="T13" fmla="*/ 0 h 609"/>
              <a:gd name="T14" fmla="*/ 218707 w 608"/>
              <a:gd name="T15" fmla="*/ 10432 h 609"/>
              <a:gd name="T16" fmla="*/ 218707 w 608"/>
              <a:gd name="T17" fmla="*/ 208643 h 609"/>
              <a:gd name="T18" fmla="*/ 208618 w 608"/>
              <a:gd name="T19" fmla="*/ 218715 h 609"/>
              <a:gd name="T20" fmla="*/ 20177 w 608"/>
              <a:gd name="T21" fmla="*/ 20505 h 609"/>
              <a:gd name="T22" fmla="*/ 20177 w 608"/>
              <a:gd name="T23" fmla="*/ 20505 h 609"/>
              <a:gd name="T24" fmla="*/ 20177 w 608"/>
              <a:gd name="T25" fmla="*/ 193534 h 609"/>
              <a:gd name="T26" fmla="*/ 40715 w 608"/>
              <a:gd name="T27" fmla="*/ 170512 h 609"/>
              <a:gd name="T28" fmla="*/ 65936 w 608"/>
              <a:gd name="T29" fmla="*/ 160439 h 609"/>
              <a:gd name="T30" fmla="*/ 88996 w 608"/>
              <a:gd name="T31" fmla="*/ 150007 h 609"/>
              <a:gd name="T32" fmla="*/ 88996 w 608"/>
              <a:gd name="T33" fmla="*/ 132380 h 609"/>
              <a:gd name="T34" fmla="*/ 81430 w 608"/>
              <a:gd name="T35" fmla="*/ 111876 h 609"/>
              <a:gd name="T36" fmla="*/ 73863 w 608"/>
              <a:gd name="T37" fmla="*/ 104321 h 609"/>
              <a:gd name="T38" fmla="*/ 78907 w 608"/>
              <a:gd name="T39" fmla="*/ 89213 h 609"/>
              <a:gd name="T40" fmla="*/ 76385 w 608"/>
              <a:gd name="T41" fmla="*/ 68708 h 609"/>
              <a:gd name="T42" fmla="*/ 109534 w 608"/>
              <a:gd name="T43" fmla="*/ 40649 h 609"/>
              <a:gd name="T44" fmla="*/ 142321 w 608"/>
              <a:gd name="T45" fmla="*/ 68708 h 609"/>
              <a:gd name="T46" fmla="*/ 142321 w 608"/>
              <a:gd name="T47" fmla="*/ 89213 h 609"/>
              <a:gd name="T48" fmla="*/ 145204 w 608"/>
              <a:gd name="T49" fmla="*/ 104321 h 609"/>
              <a:gd name="T50" fmla="*/ 137277 w 608"/>
              <a:gd name="T51" fmla="*/ 111876 h 609"/>
              <a:gd name="T52" fmla="*/ 129711 w 608"/>
              <a:gd name="T53" fmla="*/ 132380 h 609"/>
              <a:gd name="T54" fmla="*/ 129711 w 608"/>
              <a:gd name="T55" fmla="*/ 150007 h 609"/>
              <a:gd name="T56" fmla="*/ 152770 w 608"/>
              <a:gd name="T57" fmla="*/ 160439 h 609"/>
              <a:gd name="T58" fmla="*/ 177992 w 608"/>
              <a:gd name="T59" fmla="*/ 170512 h 609"/>
              <a:gd name="T60" fmla="*/ 198529 w 608"/>
              <a:gd name="T61" fmla="*/ 193534 h 609"/>
              <a:gd name="T62" fmla="*/ 198529 w 608"/>
              <a:gd name="T63" fmla="*/ 20505 h 609"/>
              <a:gd name="T64" fmla="*/ 20177 w 608"/>
              <a:gd name="T65" fmla="*/ 20505 h 60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08" h="609">
                <a:moveTo>
                  <a:pt x="579" y="608"/>
                </a:moveTo>
                <a:lnTo>
                  <a:pt x="579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3" y="0"/>
                  <a:pt x="607" y="15"/>
                  <a:pt x="607" y="29"/>
                </a:cubicBezTo>
                <a:cubicBezTo>
                  <a:pt x="607" y="580"/>
                  <a:pt x="607" y="580"/>
                  <a:pt x="607" y="580"/>
                </a:cubicBezTo>
                <a:cubicBezTo>
                  <a:pt x="607" y="594"/>
                  <a:pt x="593" y="608"/>
                  <a:pt x="579" y="608"/>
                </a:cubicBezTo>
                <a:close/>
                <a:moveTo>
                  <a:pt x="56" y="57"/>
                </a:moveTo>
                <a:lnTo>
                  <a:pt x="56" y="57"/>
                </a:lnTo>
                <a:cubicBezTo>
                  <a:pt x="56" y="538"/>
                  <a:pt x="56" y="538"/>
                  <a:pt x="56" y="538"/>
                </a:cubicBezTo>
                <a:cubicBezTo>
                  <a:pt x="70" y="516"/>
                  <a:pt x="84" y="488"/>
                  <a:pt x="113" y="474"/>
                </a:cubicBezTo>
                <a:cubicBezTo>
                  <a:pt x="155" y="453"/>
                  <a:pt x="134" y="467"/>
                  <a:pt x="183" y="446"/>
                </a:cubicBezTo>
                <a:cubicBezTo>
                  <a:pt x="233" y="424"/>
                  <a:pt x="247" y="417"/>
                  <a:pt x="247" y="417"/>
                </a:cubicBezTo>
                <a:cubicBezTo>
                  <a:pt x="247" y="368"/>
                  <a:pt x="247" y="368"/>
                  <a:pt x="247" y="368"/>
                </a:cubicBezTo>
                <a:cubicBezTo>
                  <a:pt x="247" y="368"/>
                  <a:pt x="233" y="354"/>
                  <a:pt x="226" y="311"/>
                </a:cubicBezTo>
                <a:cubicBezTo>
                  <a:pt x="212" y="319"/>
                  <a:pt x="212" y="297"/>
                  <a:pt x="205" y="290"/>
                </a:cubicBezTo>
                <a:cubicBezTo>
                  <a:pt x="205" y="276"/>
                  <a:pt x="205" y="241"/>
                  <a:pt x="219" y="248"/>
                </a:cubicBezTo>
                <a:cubicBezTo>
                  <a:pt x="212" y="227"/>
                  <a:pt x="212" y="205"/>
                  <a:pt x="212" y="191"/>
                </a:cubicBezTo>
                <a:cubicBezTo>
                  <a:pt x="212" y="156"/>
                  <a:pt x="247" y="121"/>
                  <a:pt x="304" y="113"/>
                </a:cubicBezTo>
                <a:cubicBezTo>
                  <a:pt x="367" y="121"/>
                  <a:pt x="395" y="156"/>
                  <a:pt x="395" y="191"/>
                </a:cubicBezTo>
                <a:cubicBezTo>
                  <a:pt x="395" y="205"/>
                  <a:pt x="395" y="227"/>
                  <a:pt x="395" y="248"/>
                </a:cubicBezTo>
                <a:cubicBezTo>
                  <a:pt x="410" y="241"/>
                  <a:pt x="403" y="276"/>
                  <a:pt x="403" y="290"/>
                </a:cubicBezTo>
                <a:cubicBezTo>
                  <a:pt x="395" y="297"/>
                  <a:pt x="395" y="311"/>
                  <a:pt x="381" y="311"/>
                </a:cubicBezTo>
                <a:cubicBezTo>
                  <a:pt x="374" y="354"/>
                  <a:pt x="360" y="368"/>
                  <a:pt x="360" y="368"/>
                </a:cubicBezTo>
                <a:cubicBezTo>
                  <a:pt x="360" y="417"/>
                  <a:pt x="360" y="417"/>
                  <a:pt x="360" y="417"/>
                </a:cubicBezTo>
                <a:cubicBezTo>
                  <a:pt x="360" y="417"/>
                  <a:pt x="374" y="424"/>
                  <a:pt x="424" y="446"/>
                </a:cubicBezTo>
                <a:cubicBezTo>
                  <a:pt x="473" y="467"/>
                  <a:pt x="452" y="453"/>
                  <a:pt x="494" y="474"/>
                </a:cubicBezTo>
                <a:cubicBezTo>
                  <a:pt x="523" y="488"/>
                  <a:pt x="537" y="516"/>
                  <a:pt x="551" y="538"/>
                </a:cubicBezTo>
                <a:cubicBezTo>
                  <a:pt x="551" y="57"/>
                  <a:pt x="551" y="57"/>
                  <a:pt x="551" y="57"/>
                </a:cubicBezTo>
                <a:lnTo>
                  <a:pt x="56" y="5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45" name="Freeform 100"/>
          <p:cNvSpPr>
            <a:spLocks noChangeArrowheads="1"/>
          </p:cNvSpPr>
          <p:nvPr/>
        </p:nvSpPr>
        <p:spPr bwMode="auto">
          <a:xfrm>
            <a:off x="4128622" y="3346351"/>
            <a:ext cx="335530" cy="288656"/>
          </a:xfrm>
          <a:custGeom>
            <a:avLst/>
            <a:gdLst>
              <a:gd name="T0" fmla="*/ 205475 w 601"/>
              <a:gd name="T1" fmla="*/ 185379 h 517"/>
              <a:gd name="T2" fmla="*/ 0 w 601"/>
              <a:gd name="T3" fmla="*/ 174960 h 517"/>
              <a:gd name="T4" fmla="*/ 0 w 601"/>
              <a:gd name="T5" fmla="*/ 111730 h 517"/>
              <a:gd name="T6" fmla="*/ 28019 w 601"/>
              <a:gd name="T7" fmla="*/ 35567 h 517"/>
              <a:gd name="T8" fmla="*/ 35563 w 601"/>
              <a:gd name="T9" fmla="*/ 30537 h 517"/>
              <a:gd name="T10" fmla="*/ 53165 w 601"/>
              <a:gd name="T11" fmla="*/ 30537 h 517"/>
              <a:gd name="T12" fmla="*/ 86213 w 601"/>
              <a:gd name="T13" fmla="*/ 35567 h 517"/>
              <a:gd name="T14" fmla="*/ 53165 w 601"/>
              <a:gd name="T15" fmla="*/ 50656 h 517"/>
              <a:gd name="T16" fmla="*/ 43107 w 601"/>
              <a:gd name="T17" fmla="*/ 50656 h 517"/>
              <a:gd name="T18" fmla="*/ 45621 w 601"/>
              <a:gd name="T19" fmla="*/ 101312 h 517"/>
              <a:gd name="T20" fmla="*/ 55679 w 601"/>
              <a:gd name="T21" fmla="*/ 101312 h 517"/>
              <a:gd name="T22" fmla="*/ 65737 w 601"/>
              <a:gd name="T23" fmla="*/ 121790 h 517"/>
              <a:gd name="T24" fmla="*/ 147281 w 601"/>
              <a:gd name="T25" fmla="*/ 111730 h 517"/>
              <a:gd name="T26" fmla="*/ 167397 w 601"/>
              <a:gd name="T27" fmla="*/ 101312 h 517"/>
              <a:gd name="T28" fmla="*/ 190387 w 601"/>
              <a:gd name="T29" fmla="*/ 101312 h 517"/>
              <a:gd name="T30" fmla="*/ 162368 w 601"/>
              <a:gd name="T31" fmla="*/ 50656 h 517"/>
              <a:gd name="T32" fmla="*/ 126805 w 601"/>
              <a:gd name="T33" fmla="*/ 50656 h 517"/>
              <a:gd name="T34" fmla="*/ 126805 w 601"/>
              <a:gd name="T35" fmla="*/ 30537 h 517"/>
              <a:gd name="T36" fmla="*/ 162368 w 601"/>
              <a:gd name="T37" fmla="*/ 30537 h 517"/>
              <a:gd name="T38" fmla="*/ 177455 w 601"/>
              <a:gd name="T39" fmla="*/ 30537 h 517"/>
              <a:gd name="T40" fmla="*/ 215533 w 601"/>
              <a:gd name="T41" fmla="*/ 106341 h 517"/>
              <a:gd name="T42" fmla="*/ 215533 w 601"/>
              <a:gd name="T43" fmla="*/ 111730 h 517"/>
              <a:gd name="T44" fmla="*/ 215533 w 601"/>
              <a:gd name="T45" fmla="*/ 174960 h 517"/>
              <a:gd name="T46" fmla="*/ 142252 w 601"/>
              <a:gd name="T47" fmla="*/ 73649 h 517"/>
              <a:gd name="T48" fmla="*/ 136863 w 601"/>
              <a:gd name="T49" fmla="*/ 81193 h 517"/>
              <a:gd name="T50" fmla="*/ 106689 w 601"/>
              <a:gd name="T51" fmla="*/ 106341 h 517"/>
              <a:gd name="T52" fmla="*/ 76155 w 601"/>
              <a:gd name="T53" fmla="*/ 81193 h 517"/>
              <a:gd name="T54" fmla="*/ 83699 w 601"/>
              <a:gd name="T55" fmla="*/ 63230 h 517"/>
              <a:gd name="T56" fmla="*/ 96271 w 601"/>
              <a:gd name="T57" fmla="*/ 73649 h 517"/>
              <a:gd name="T58" fmla="*/ 96271 w 601"/>
              <a:gd name="T59" fmla="*/ 25148 h 517"/>
              <a:gd name="T60" fmla="*/ 106689 w 601"/>
              <a:gd name="T61" fmla="*/ 0 h 517"/>
              <a:gd name="T62" fmla="*/ 116747 w 601"/>
              <a:gd name="T63" fmla="*/ 30537 h 517"/>
              <a:gd name="T64" fmla="*/ 116747 w 601"/>
              <a:gd name="T65" fmla="*/ 73649 h 517"/>
              <a:gd name="T66" fmla="*/ 131834 w 601"/>
              <a:gd name="T67" fmla="*/ 63230 h 51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01" h="517">
                <a:moveTo>
                  <a:pt x="572" y="516"/>
                </a:moveTo>
                <a:lnTo>
                  <a:pt x="572" y="516"/>
                </a:lnTo>
                <a:cubicBezTo>
                  <a:pt x="28" y="516"/>
                  <a:pt x="28" y="516"/>
                  <a:pt x="28" y="516"/>
                </a:cubicBezTo>
                <a:cubicBezTo>
                  <a:pt x="7" y="516"/>
                  <a:pt x="0" y="502"/>
                  <a:pt x="0" y="487"/>
                </a:cubicBezTo>
                <a:cubicBezTo>
                  <a:pt x="0" y="311"/>
                  <a:pt x="0" y="311"/>
                  <a:pt x="0" y="311"/>
                </a:cubicBezTo>
                <a:cubicBezTo>
                  <a:pt x="0" y="304"/>
                  <a:pt x="0" y="304"/>
                  <a:pt x="0" y="296"/>
                </a:cubicBezTo>
                <a:cubicBezTo>
                  <a:pt x="78" y="99"/>
                  <a:pt x="78" y="99"/>
                  <a:pt x="78" y="99"/>
                </a:cubicBezTo>
                <a:cubicBezTo>
                  <a:pt x="78" y="92"/>
                  <a:pt x="92" y="85"/>
                  <a:pt x="99" y="85"/>
                </a:cubicBezTo>
                <a:cubicBezTo>
                  <a:pt x="148" y="85"/>
                  <a:pt x="148" y="85"/>
                  <a:pt x="148" y="85"/>
                </a:cubicBezTo>
                <a:cubicBezTo>
                  <a:pt x="240" y="85"/>
                  <a:pt x="240" y="85"/>
                  <a:pt x="240" y="85"/>
                </a:cubicBezTo>
                <a:cubicBezTo>
                  <a:pt x="240" y="99"/>
                  <a:pt x="240" y="99"/>
                  <a:pt x="240" y="99"/>
                </a:cubicBezTo>
                <a:cubicBezTo>
                  <a:pt x="240" y="141"/>
                  <a:pt x="240" y="141"/>
                  <a:pt x="240" y="141"/>
                </a:cubicBezTo>
                <a:cubicBezTo>
                  <a:pt x="148" y="141"/>
                  <a:pt x="148" y="141"/>
                  <a:pt x="148" y="141"/>
                </a:cubicBezTo>
                <a:cubicBezTo>
                  <a:pt x="120" y="141"/>
                  <a:pt x="120" y="141"/>
                  <a:pt x="120" y="141"/>
                </a:cubicBezTo>
                <a:cubicBezTo>
                  <a:pt x="63" y="282"/>
                  <a:pt x="63" y="282"/>
                  <a:pt x="63" y="282"/>
                </a:cubicBezTo>
                <a:cubicBezTo>
                  <a:pt x="127" y="282"/>
                  <a:pt x="127" y="282"/>
                  <a:pt x="127" y="282"/>
                </a:cubicBezTo>
                <a:cubicBezTo>
                  <a:pt x="155" y="282"/>
                  <a:pt x="155" y="282"/>
                  <a:pt x="155" y="282"/>
                </a:cubicBezTo>
                <a:cubicBezTo>
                  <a:pt x="176" y="282"/>
                  <a:pt x="183" y="289"/>
                  <a:pt x="183" y="311"/>
                </a:cubicBezTo>
                <a:cubicBezTo>
                  <a:pt x="183" y="339"/>
                  <a:pt x="183" y="339"/>
                  <a:pt x="183" y="339"/>
                </a:cubicBezTo>
                <a:cubicBezTo>
                  <a:pt x="410" y="339"/>
                  <a:pt x="410" y="339"/>
                  <a:pt x="410" y="339"/>
                </a:cubicBezTo>
                <a:cubicBezTo>
                  <a:pt x="410" y="311"/>
                  <a:pt x="410" y="311"/>
                  <a:pt x="410" y="311"/>
                </a:cubicBezTo>
                <a:cubicBezTo>
                  <a:pt x="410" y="289"/>
                  <a:pt x="424" y="282"/>
                  <a:pt x="438" y="282"/>
                </a:cubicBezTo>
                <a:cubicBezTo>
                  <a:pt x="466" y="282"/>
                  <a:pt x="466" y="282"/>
                  <a:pt x="466" y="282"/>
                </a:cubicBezTo>
                <a:cubicBezTo>
                  <a:pt x="530" y="282"/>
                  <a:pt x="530" y="282"/>
                  <a:pt x="530" y="282"/>
                </a:cubicBezTo>
                <a:cubicBezTo>
                  <a:pt x="480" y="141"/>
                  <a:pt x="480" y="141"/>
                  <a:pt x="480" y="141"/>
                </a:cubicBezTo>
                <a:cubicBezTo>
                  <a:pt x="452" y="141"/>
                  <a:pt x="452" y="141"/>
                  <a:pt x="452" y="141"/>
                </a:cubicBezTo>
                <a:cubicBezTo>
                  <a:pt x="353" y="141"/>
                  <a:pt x="353" y="141"/>
                  <a:pt x="353" y="141"/>
                </a:cubicBezTo>
                <a:cubicBezTo>
                  <a:pt x="353" y="99"/>
                  <a:pt x="353" y="99"/>
                  <a:pt x="353" y="99"/>
                </a:cubicBezTo>
                <a:cubicBezTo>
                  <a:pt x="353" y="85"/>
                  <a:pt x="353" y="85"/>
                  <a:pt x="353" y="85"/>
                </a:cubicBezTo>
                <a:cubicBezTo>
                  <a:pt x="452" y="85"/>
                  <a:pt x="452" y="85"/>
                  <a:pt x="452" y="85"/>
                </a:cubicBezTo>
                <a:cubicBezTo>
                  <a:pt x="494" y="85"/>
                  <a:pt x="494" y="85"/>
                  <a:pt x="494" y="85"/>
                </a:cubicBezTo>
                <a:cubicBezTo>
                  <a:pt x="509" y="85"/>
                  <a:pt x="523" y="92"/>
                  <a:pt x="523" y="99"/>
                </a:cubicBezTo>
                <a:cubicBezTo>
                  <a:pt x="600" y="296"/>
                  <a:pt x="600" y="296"/>
                  <a:pt x="600" y="296"/>
                </a:cubicBezTo>
                <a:cubicBezTo>
                  <a:pt x="600" y="304"/>
                  <a:pt x="600" y="304"/>
                  <a:pt x="600" y="311"/>
                </a:cubicBezTo>
                <a:cubicBezTo>
                  <a:pt x="600" y="487"/>
                  <a:pt x="600" y="487"/>
                  <a:pt x="600" y="487"/>
                </a:cubicBezTo>
                <a:cubicBezTo>
                  <a:pt x="600" y="502"/>
                  <a:pt x="586" y="516"/>
                  <a:pt x="572" y="516"/>
                </a:cubicBezTo>
                <a:close/>
                <a:moveTo>
                  <a:pt x="396" y="205"/>
                </a:moveTo>
                <a:lnTo>
                  <a:pt x="396" y="205"/>
                </a:lnTo>
                <a:cubicBezTo>
                  <a:pt x="396" y="212"/>
                  <a:pt x="389" y="219"/>
                  <a:pt x="381" y="226"/>
                </a:cubicBezTo>
                <a:cubicBezTo>
                  <a:pt x="318" y="289"/>
                  <a:pt x="318" y="289"/>
                  <a:pt x="318" y="289"/>
                </a:cubicBezTo>
                <a:cubicBezTo>
                  <a:pt x="311" y="296"/>
                  <a:pt x="304" y="296"/>
                  <a:pt x="297" y="296"/>
                </a:cubicBezTo>
                <a:cubicBezTo>
                  <a:pt x="290" y="296"/>
                  <a:pt x="283" y="296"/>
                  <a:pt x="283" y="289"/>
                </a:cubicBezTo>
                <a:cubicBezTo>
                  <a:pt x="212" y="226"/>
                  <a:pt x="212" y="226"/>
                  <a:pt x="212" y="226"/>
                </a:cubicBezTo>
                <a:cubicBezTo>
                  <a:pt x="205" y="219"/>
                  <a:pt x="205" y="212"/>
                  <a:pt x="205" y="205"/>
                </a:cubicBezTo>
                <a:cubicBezTo>
                  <a:pt x="205" y="191"/>
                  <a:pt x="219" y="176"/>
                  <a:pt x="233" y="176"/>
                </a:cubicBezTo>
                <a:cubicBezTo>
                  <a:pt x="240" y="176"/>
                  <a:pt x="247" y="176"/>
                  <a:pt x="254" y="183"/>
                </a:cubicBezTo>
                <a:cubicBezTo>
                  <a:pt x="268" y="205"/>
                  <a:pt x="268" y="205"/>
                  <a:pt x="268" y="205"/>
                </a:cubicBezTo>
                <a:cubicBezTo>
                  <a:pt x="268" y="99"/>
                  <a:pt x="268" y="99"/>
                  <a:pt x="268" y="99"/>
                </a:cubicBezTo>
                <a:cubicBezTo>
                  <a:pt x="268" y="70"/>
                  <a:pt x="268" y="70"/>
                  <a:pt x="268" y="70"/>
                </a:cubicBezTo>
                <a:cubicBezTo>
                  <a:pt x="268" y="28"/>
                  <a:pt x="268" y="28"/>
                  <a:pt x="268" y="28"/>
                </a:cubicBezTo>
                <a:cubicBezTo>
                  <a:pt x="268" y="7"/>
                  <a:pt x="283" y="0"/>
                  <a:pt x="297" y="0"/>
                </a:cubicBezTo>
                <a:cubicBezTo>
                  <a:pt x="318" y="0"/>
                  <a:pt x="325" y="7"/>
                  <a:pt x="325" y="28"/>
                </a:cubicBezTo>
                <a:cubicBezTo>
                  <a:pt x="325" y="85"/>
                  <a:pt x="325" y="85"/>
                  <a:pt x="325" y="85"/>
                </a:cubicBezTo>
                <a:cubicBezTo>
                  <a:pt x="325" y="92"/>
                  <a:pt x="325" y="92"/>
                  <a:pt x="325" y="92"/>
                </a:cubicBezTo>
                <a:cubicBezTo>
                  <a:pt x="325" y="205"/>
                  <a:pt x="325" y="205"/>
                  <a:pt x="325" y="205"/>
                </a:cubicBezTo>
                <a:cubicBezTo>
                  <a:pt x="346" y="183"/>
                  <a:pt x="346" y="183"/>
                  <a:pt x="346" y="183"/>
                </a:cubicBezTo>
                <a:cubicBezTo>
                  <a:pt x="353" y="176"/>
                  <a:pt x="360" y="176"/>
                  <a:pt x="367" y="176"/>
                </a:cubicBezTo>
                <a:cubicBezTo>
                  <a:pt x="381" y="176"/>
                  <a:pt x="396" y="191"/>
                  <a:pt x="396" y="20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46" name="Freeform 105"/>
          <p:cNvSpPr>
            <a:spLocks noChangeArrowheads="1"/>
          </p:cNvSpPr>
          <p:nvPr/>
        </p:nvSpPr>
        <p:spPr bwMode="auto">
          <a:xfrm>
            <a:off x="4127389" y="4278828"/>
            <a:ext cx="337997" cy="320728"/>
          </a:xfrm>
          <a:custGeom>
            <a:avLst/>
            <a:gdLst>
              <a:gd name="T0" fmla="*/ 217118 w 602"/>
              <a:gd name="T1" fmla="*/ 109490 h 573"/>
              <a:gd name="T2" fmla="*/ 217118 w 602"/>
              <a:gd name="T3" fmla="*/ 109490 h 573"/>
              <a:gd name="T4" fmla="*/ 207002 w 602"/>
              <a:gd name="T5" fmla="*/ 119575 h 573"/>
              <a:gd name="T6" fmla="*/ 201945 w 602"/>
              <a:gd name="T7" fmla="*/ 117054 h 573"/>
              <a:gd name="T8" fmla="*/ 201945 w 602"/>
              <a:gd name="T9" fmla="*/ 117054 h 573"/>
              <a:gd name="T10" fmla="*/ 109823 w 602"/>
              <a:gd name="T11" fmla="*/ 25572 h 573"/>
              <a:gd name="T12" fmla="*/ 109823 w 602"/>
              <a:gd name="T13" fmla="*/ 25572 h 573"/>
              <a:gd name="T14" fmla="*/ 109823 w 602"/>
              <a:gd name="T15" fmla="*/ 25572 h 573"/>
              <a:gd name="T16" fmla="*/ 109823 w 602"/>
              <a:gd name="T17" fmla="*/ 25572 h 573"/>
              <a:gd name="T18" fmla="*/ 18063 w 602"/>
              <a:gd name="T19" fmla="*/ 117054 h 573"/>
              <a:gd name="T20" fmla="*/ 18063 w 602"/>
              <a:gd name="T21" fmla="*/ 117054 h 573"/>
              <a:gd name="T22" fmla="*/ 10477 w 602"/>
              <a:gd name="T23" fmla="*/ 119575 h 573"/>
              <a:gd name="T24" fmla="*/ 0 w 602"/>
              <a:gd name="T25" fmla="*/ 109490 h 573"/>
              <a:gd name="T26" fmla="*/ 2529 w 602"/>
              <a:gd name="T27" fmla="*/ 101567 h 573"/>
              <a:gd name="T28" fmla="*/ 102237 w 602"/>
              <a:gd name="T29" fmla="*/ 2521 h 573"/>
              <a:gd name="T30" fmla="*/ 109823 w 602"/>
              <a:gd name="T31" fmla="*/ 0 h 573"/>
              <a:gd name="T32" fmla="*/ 109823 w 602"/>
              <a:gd name="T33" fmla="*/ 0 h 573"/>
              <a:gd name="T34" fmla="*/ 109823 w 602"/>
              <a:gd name="T35" fmla="*/ 0 h 573"/>
              <a:gd name="T36" fmla="*/ 109823 w 602"/>
              <a:gd name="T37" fmla="*/ 0 h 573"/>
              <a:gd name="T38" fmla="*/ 109823 w 602"/>
              <a:gd name="T39" fmla="*/ 0 h 573"/>
              <a:gd name="T40" fmla="*/ 109823 w 602"/>
              <a:gd name="T41" fmla="*/ 0 h 573"/>
              <a:gd name="T42" fmla="*/ 109823 w 602"/>
              <a:gd name="T43" fmla="*/ 0 h 573"/>
              <a:gd name="T44" fmla="*/ 109823 w 602"/>
              <a:gd name="T45" fmla="*/ 0 h 573"/>
              <a:gd name="T46" fmla="*/ 117410 w 602"/>
              <a:gd name="T47" fmla="*/ 2521 h 573"/>
              <a:gd name="T48" fmla="*/ 117410 w 602"/>
              <a:gd name="T49" fmla="*/ 2521 h 573"/>
              <a:gd name="T50" fmla="*/ 155703 w 602"/>
              <a:gd name="T51" fmla="*/ 43220 h 573"/>
              <a:gd name="T52" fmla="*/ 155703 w 602"/>
              <a:gd name="T53" fmla="*/ 33135 h 573"/>
              <a:gd name="T54" fmla="*/ 166180 w 602"/>
              <a:gd name="T55" fmla="*/ 22690 h 573"/>
              <a:gd name="T56" fmla="*/ 176295 w 602"/>
              <a:gd name="T57" fmla="*/ 33135 h 573"/>
              <a:gd name="T58" fmla="*/ 176295 w 602"/>
              <a:gd name="T59" fmla="*/ 63389 h 573"/>
              <a:gd name="T60" fmla="*/ 214589 w 602"/>
              <a:gd name="T61" fmla="*/ 101567 h 573"/>
              <a:gd name="T62" fmla="*/ 214589 w 602"/>
              <a:gd name="T63" fmla="*/ 101567 h 573"/>
              <a:gd name="T64" fmla="*/ 217118 w 602"/>
              <a:gd name="T65" fmla="*/ 109490 h 573"/>
              <a:gd name="T66" fmla="*/ 196526 w 602"/>
              <a:gd name="T67" fmla="*/ 124617 h 573"/>
              <a:gd name="T68" fmla="*/ 196526 w 602"/>
              <a:gd name="T69" fmla="*/ 124617 h 573"/>
              <a:gd name="T70" fmla="*/ 196526 w 602"/>
              <a:gd name="T71" fmla="*/ 155231 h 573"/>
              <a:gd name="T72" fmla="*/ 196526 w 602"/>
              <a:gd name="T73" fmla="*/ 170358 h 573"/>
              <a:gd name="T74" fmla="*/ 196526 w 602"/>
              <a:gd name="T75" fmla="*/ 195930 h 573"/>
              <a:gd name="T76" fmla="*/ 186411 w 602"/>
              <a:gd name="T77" fmla="*/ 206015 h 573"/>
              <a:gd name="T78" fmla="*/ 166180 w 602"/>
              <a:gd name="T79" fmla="*/ 206015 h 573"/>
              <a:gd name="T80" fmla="*/ 166180 w 602"/>
              <a:gd name="T81" fmla="*/ 124617 h 573"/>
              <a:gd name="T82" fmla="*/ 125357 w 602"/>
              <a:gd name="T83" fmla="*/ 124617 h 573"/>
              <a:gd name="T84" fmla="*/ 125357 w 602"/>
              <a:gd name="T85" fmla="*/ 206015 h 573"/>
              <a:gd name="T86" fmla="*/ 30707 w 602"/>
              <a:gd name="T87" fmla="*/ 206015 h 573"/>
              <a:gd name="T88" fmla="*/ 20592 w 602"/>
              <a:gd name="T89" fmla="*/ 195930 h 573"/>
              <a:gd name="T90" fmla="*/ 20592 w 602"/>
              <a:gd name="T91" fmla="*/ 170358 h 573"/>
              <a:gd name="T92" fmla="*/ 20592 w 602"/>
              <a:gd name="T93" fmla="*/ 155231 h 573"/>
              <a:gd name="T94" fmla="*/ 20592 w 602"/>
              <a:gd name="T95" fmla="*/ 124617 h 573"/>
              <a:gd name="T96" fmla="*/ 109823 w 602"/>
              <a:gd name="T97" fmla="*/ 38178 h 573"/>
              <a:gd name="T98" fmla="*/ 196526 w 602"/>
              <a:gd name="T99" fmla="*/ 124617 h 573"/>
              <a:gd name="T100" fmla="*/ 92122 w 602"/>
              <a:gd name="T101" fmla="*/ 124617 h 573"/>
              <a:gd name="T102" fmla="*/ 92122 w 602"/>
              <a:gd name="T103" fmla="*/ 124617 h 573"/>
              <a:gd name="T104" fmla="*/ 51299 w 602"/>
              <a:gd name="T105" fmla="*/ 124617 h 573"/>
              <a:gd name="T106" fmla="*/ 51299 w 602"/>
              <a:gd name="T107" fmla="*/ 165316 h 573"/>
              <a:gd name="T108" fmla="*/ 92122 w 602"/>
              <a:gd name="T109" fmla="*/ 165316 h 573"/>
              <a:gd name="T110" fmla="*/ 92122 w 602"/>
              <a:gd name="T111" fmla="*/ 124617 h 57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02" h="573">
                <a:moveTo>
                  <a:pt x="601" y="304"/>
                </a:moveTo>
                <a:lnTo>
                  <a:pt x="601" y="304"/>
                </a:lnTo>
                <a:cubicBezTo>
                  <a:pt x="601" y="318"/>
                  <a:pt x="594" y="332"/>
                  <a:pt x="573" y="332"/>
                </a:cubicBezTo>
                <a:cubicBezTo>
                  <a:pt x="566" y="332"/>
                  <a:pt x="559" y="325"/>
                  <a:pt x="559" y="325"/>
                </a:cubicBezTo>
                <a:cubicBezTo>
                  <a:pt x="304" y="71"/>
                  <a:pt x="304" y="71"/>
                  <a:pt x="304" y="71"/>
                </a:cubicBezTo>
                <a:cubicBezTo>
                  <a:pt x="50" y="325"/>
                  <a:pt x="50" y="325"/>
                  <a:pt x="50" y="325"/>
                </a:cubicBezTo>
                <a:cubicBezTo>
                  <a:pt x="43" y="325"/>
                  <a:pt x="36" y="332"/>
                  <a:pt x="29" y="332"/>
                </a:cubicBezTo>
                <a:cubicBezTo>
                  <a:pt x="15" y="332"/>
                  <a:pt x="0" y="318"/>
                  <a:pt x="0" y="304"/>
                </a:cubicBezTo>
                <a:cubicBezTo>
                  <a:pt x="0" y="297"/>
                  <a:pt x="0" y="289"/>
                  <a:pt x="7" y="282"/>
                </a:cubicBezTo>
                <a:cubicBezTo>
                  <a:pt x="283" y="7"/>
                  <a:pt x="283" y="7"/>
                  <a:pt x="283" y="7"/>
                </a:cubicBezTo>
                <a:cubicBezTo>
                  <a:pt x="290" y="0"/>
                  <a:pt x="297" y="0"/>
                  <a:pt x="304" y="0"/>
                </a:cubicBezTo>
                <a:cubicBezTo>
                  <a:pt x="311" y="0"/>
                  <a:pt x="318" y="7"/>
                  <a:pt x="325" y="7"/>
                </a:cubicBezTo>
                <a:cubicBezTo>
                  <a:pt x="431" y="120"/>
                  <a:pt x="431" y="120"/>
                  <a:pt x="431" y="120"/>
                </a:cubicBezTo>
                <a:cubicBezTo>
                  <a:pt x="431" y="92"/>
                  <a:pt x="431" y="92"/>
                  <a:pt x="431" y="92"/>
                </a:cubicBezTo>
                <a:cubicBezTo>
                  <a:pt x="431" y="78"/>
                  <a:pt x="446" y="63"/>
                  <a:pt x="460" y="63"/>
                </a:cubicBezTo>
                <a:cubicBezTo>
                  <a:pt x="481" y="63"/>
                  <a:pt x="488" y="78"/>
                  <a:pt x="488" y="92"/>
                </a:cubicBezTo>
                <a:cubicBezTo>
                  <a:pt x="488" y="176"/>
                  <a:pt x="488" y="176"/>
                  <a:pt x="488" y="176"/>
                </a:cubicBezTo>
                <a:cubicBezTo>
                  <a:pt x="594" y="282"/>
                  <a:pt x="594" y="282"/>
                  <a:pt x="594" y="282"/>
                </a:cubicBezTo>
                <a:cubicBezTo>
                  <a:pt x="601" y="289"/>
                  <a:pt x="601" y="297"/>
                  <a:pt x="601" y="304"/>
                </a:cubicBezTo>
                <a:close/>
                <a:moveTo>
                  <a:pt x="544" y="346"/>
                </a:moveTo>
                <a:lnTo>
                  <a:pt x="544" y="346"/>
                </a:lnTo>
                <a:cubicBezTo>
                  <a:pt x="544" y="431"/>
                  <a:pt x="544" y="431"/>
                  <a:pt x="544" y="431"/>
                </a:cubicBezTo>
                <a:cubicBezTo>
                  <a:pt x="544" y="473"/>
                  <a:pt x="544" y="473"/>
                  <a:pt x="544" y="473"/>
                </a:cubicBezTo>
                <a:cubicBezTo>
                  <a:pt x="544" y="544"/>
                  <a:pt x="544" y="544"/>
                  <a:pt x="544" y="544"/>
                </a:cubicBezTo>
                <a:cubicBezTo>
                  <a:pt x="544" y="565"/>
                  <a:pt x="537" y="572"/>
                  <a:pt x="516" y="572"/>
                </a:cubicBezTo>
                <a:cubicBezTo>
                  <a:pt x="460" y="572"/>
                  <a:pt x="460" y="572"/>
                  <a:pt x="460" y="572"/>
                </a:cubicBezTo>
                <a:cubicBezTo>
                  <a:pt x="460" y="346"/>
                  <a:pt x="460" y="346"/>
                  <a:pt x="460" y="346"/>
                </a:cubicBezTo>
                <a:cubicBezTo>
                  <a:pt x="347" y="346"/>
                  <a:pt x="347" y="346"/>
                  <a:pt x="347" y="346"/>
                </a:cubicBezTo>
                <a:cubicBezTo>
                  <a:pt x="347" y="572"/>
                  <a:pt x="347" y="572"/>
                  <a:pt x="347" y="572"/>
                </a:cubicBezTo>
                <a:cubicBezTo>
                  <a:pt x="85" y="572"/>
                  <a:pt x="85" y="572"/>
                  <a:pt x="85" y="572"/>
                </a:cubicBezTo>
                <a:cubicBezTo>
                  <a:pt x="71" y="572"/>
                  <a:pt x="57" y="565"/>
                  <a:pt x="57" y="544"/>
                </a:cubicBezTo>
                <a:cubicBezTo>
                  <a:pt x="57" y="473"/>
                  <a:pt x="57" y="473"/>
                  <a:pt x="57" y="473"/>
                </a:cubicBezTo>
                <a:cubicBezTo>
                  <a:pt x="57" y="431"/>
                  <a:pt x="57" y="431"/>
                  <a:pt x="57" y="431"/>
                </a:cubicBezTo>
                <a:cubicBezTo>
                  <a:pt x="57" y="346"/>
                  <a:pt x="57" y="346"/>
                  <a:pt x="57" y="346"/>
                </a:cubicBezTo>
                <a:cubicBezTo>
                  <a:pt x="304" y="106"/>
                  <a:pt x="304" y="106"/>
                  <a:pt x="304" y="106"/>
                </a:cubicBezTo>
                <a:lnTo>
                  <a:pt x="544" y="346"/>
                </a:lnTo>
                <a:close/>
                <a:moveTo>
                  <a:pt x="255" y="346"/>
                </a:moveTo>
                <a:lnTo>
                  <a:pt x="255" y="346"/>
                </a:lnTo>
                <a:cubicBezTo>
                  <a:pt x="142" y="346"/>
                  <a:pt x="142" y="346"/>
                  <a:pt x="142" y="346"/>
                </a:cubicBezTo>
                <a:cubicBezTo>
                  <a:pt x="142" y="459"/>
                  <a:pt x="142" y="459"/>
                  <a:pt x="142" y="459"/>
                </a:cubicBezTo>
                <a:cubicBezTo>
                  <a:pt x="255" y="459"/>
                  <a:pt x="255" y="459"/>
                  <a:pt x="255" y="459"/>
                </a:cubicBezTo>
                <a:lnTo>
                  <a:pt x="255" y="34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48" name="Freeform 46"/>
          <p:cNvSpPr>
            <a:spLocks noChangeArrowheads="1"/>
          </p:cNvSpPr>
          <p:nvPr/>
        </p:nvSpPr>
        <p:spPr bwMode="auto">
          <a:xfrm>
            <a:off x="862701" y="2506828"/>
            <a:ext cx="369048" cy="352145"/>
          </a:xfrm>
          <a:custGeom>
            <a:avLst/>
            <a:gdLst>
              <a:gd name="T0" fmla="*/ 163754 w 461"/>
              <a:gd name="T1" fmla="*/ 150508 h 443"/>
              <a:gd name="T2" fmla="*/ 163754 w 461"/>
              <a:gd name="T3" fmla="*/ 150508 h 443"/>
              <a:gd name="T4" fmla="*/ 128116 w 461"/>
              <a:gd name="T5" fmla="*/ 111089 h 443"/>
              <a:gd name="T6" fmla="*/ 139845 w 461"/>
              <a:gd name="T7" fmla="*/ 87349 h 443"/>
              <a:gd name="T8" fmla="*/ 147965 w 461"/>
              <a:gd name="T9" fmla="*/ 67639 h 443"/>
              <a:gd name="T10" fmla="*/ 143905 w 461"/>
              <a:gd name="T11" fmla="*/ 59128 h 443"/>
              <a:gd name="T12" fmla="*/ 147965 w 461"/>
              <a:gd name="T13" fmla="*/ 39419 h 443"/>
              <a:gd name="T14" fmla="*/ 103756 w 461"/>
              <a:gd name="T15" fmla="*/ 0 h 443"/>
              <a:gd name="T16" fmla="*/ 59547 w 461"/>
              <a:gd name="T17" fmla="*/ 39419 h 443"/>
              <a:gd name="T18" fmla="*/ 63607 w 461"/>
              <a:gd name="T19" fmla="*/ 59128 h 443"/>
              <a:gd name="T20" fmla="*/ 59547 w 461"/>
              <a:gd name="T21" fmla="*/ 67639 h 443"/>
              <a:gd name="T22" fmla="*/ 67667 w 461"/>
              <a:gd name="T23" fmla="*/ 87349 h 443"/>
              <a:gd name="T24" fmla="*/ 79847 w 461"/>
              <a:gd name="T25" fmla="*/ 111089 h 443"/>
              <a:gd name="T26" fmla="*/ 43758 w 461"/>
              <a:gd name="T27" fmla="*/ 150508 h 443"/>
              <a:gd name="T28" fmla="*/ 0 w 461"/>
              <a:gd name="T29" fmla="*/ 178281 h 443"/>
              <a:gd name="T30" fmla="*/ 0 w 461"/>
              <a:gd name="T31" fmla="*/ 197990 h 443"/>
              <a:gd name="T32" fmla="*/ 103756 w 461"/>
              <a:gd name="T33" fmla="*/ 197990 h 443"/>
              <a:gd name="T34" fmla="*/ 207512 w 461"/>
              <a:gd name="T35" fmla="*/ 197990 h 443"/>
              <a:gd name="T36" fmla="*/ 207512 w 461"/>
              <a:gd name="T37" fmla="*/ 178281 h 443"/>
              <a:gd name="T38" fmla="*/ 163754 w 461"/>
              <a:gd name="T39" fmla="*/ 150508 h 44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61" h="443">
                <a:moveTo>
                  <a:pt x="363" y="336"/>
                </a:moveTo>
                <a:lnTo>
                  <a:pt x="363" y="336"/>
                </a:lnTo>
                <a:cubicBezTo>
                  <a:pt x="301" y="310"/>
                  <a:pt x="284" y="292"/>
                  <a:pt x="284" y="248"/>
                </a:cubicBezTo>
                <a:cubicBezTo>
                  <a:pt x="284" y="230"/>
                  <a:pt x="301" y="239"/>
                  <a:pt x="310" y="195"/>
                </a:cubicBezTo>
                <a:cubicBezTo>
                  <a:pt x="310" y="176"/>
                  <a:pt x="328" y="195"/>
                  <a:pt x="328" y="151"/>
                </a:cubicBezTo>
                <a:cubicBezTo>
                  <a:pt x="328" y="132"/>
                  <a:pt x="319" y="132"/>
                  <a:pt x="319" y="132"/>
                </a:cubicBezTo>
                <a:cubicBezTo>
                  <a:pt x="319" y="132"/>
                  <a:pt x="328" y="106"/>
                  <a:pt x="328" y="88"/>
                </a:cubicBezTo>
                <a:cubicBezTo>
                  <a:pt x="328" y="61"/>
                  <a:pt x="319" y="0"/>
                  <a:pt x="230" y="0"/>
                </a:cubicBezTo>
                <a:cubicBezTo>
                  <a:pt x="141" y="0"/>
                  <a:pt x="132" y="61"/>
                  <a:pt x="132" y="88"/>
                </a:cubicBezTo>
                <a:cubicBezTo>
                  <a:pt x="132" y="106"/>
                  <a:pt x="141" y="132"/>
                  <a:pt x="141" y="132"/>
                </a:cubicBezTo>
                <a:cubicBezTo>
                  <a:pt x="141" y="132"/>
                  <a:pt x="132" y="132"/>
                  <a:pt x="132" y="151"/>
                </a:cubicBezTo>
                <a:cubicBezTo>
                  <a:pt x="132" y="195"/>
                  <a:pt x="150" y="176"/>
                  <a:pt x="150" y="195"/>
                </a:cubicBezTo>
                <a:cubicBezTo>
                  <a:pt x="159" y="239"/>
                  <a:pt x="177" y="230"/>
                  <a:pt x="177" y="248"/>
                </a:cubicBezTo>
                <a:cubicBezTo>
                  <a:pt x="177" y="292"/>
                  <a:pt x="159" y="310"/>
                  <a:pt x="97" y="336"/>
                </a:cubicBezTo>
                <a:cubicBezTo>
                  <a:pt x="35" y="354"/>
                  <a:pt x="0" y="380"/>
                  <a:pt x="0" y="398"/>
                </a:cubicBezTo>
                <a:cubicBezTo>
                  <a:pt x="0" y="407"/>
                  <a:pt x="0" y="442"/>
                  <a:pt x="0" y="442"/>
                </a:cubicBezTo>
                <a:cubicBezTo>
                  <a:pt x="230" y="442"/>
                  <a:pt x="230" y="442"/>
                  <a:pt x="230" y="442"/>
                </a:cubicBezTo>
                <a:cubicBezTo>
                  <a:pt x="460" y="442"/>
                  <a:pt x="460" y="442"/>
                  <a:pt x="460" y="442"/>
                </a:cubicBezTo>
                <a:cubicBezTo>
                  <a:pt x="460" y="442"/>
                  <a:pt x="460" y="407"/>
                  <a:pt x="460" y="398"/>
                </a:cubicBezTo>
                <a:cubicBezTo>
                  <a:pt x="460" y="380"/>
                  <a:pt x="425" y="354"/>
                  <a:pt x="363" y="336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49" name="Freeform 65"/>
          <p:cNvSpPr>
            <a:spLocks noChangeArrowheads="1"/>
          </p:cNvSpPr>
          <p:nvPr/>
        </p:nvSpPr>
        <p:spPr bwMode="auto">
          <a:xfrm>
            <a:off x="879605" y="4063315"/>
            <a:ext cx="335241" cy="332423"/>
          </a:xfrm>
          <a:custGeom>
            <a:avLst/>
            <a:gdLst>
              <a:gd name="T0" fmla="*/ 172604 w 417"/>
              <a:gd name="T1" fmla="*/ 91192 h 417"/>
              <a:gd name="T2" fmla="*/ 172604 w 417"/>
              <a:gd name="T3" fmla="*/ 91192 h 417"/>
              <a:gd name="T4" fmla="*/ 188460 w 417"/>
              <a:gd name="T5" fmla="*/ 63340 h 417"/>
              <a:gd name="T6" fmla="*/ 184836 w 417"/>
              <a:gd name="T7" fmla="*/ 47617 h 417"/>
              <a:gd name="T8" fmla="*/ 152671 w 417"/>
              <a:gd name="T9" fmla="*/ 35488 h 417"/>
              <a:gd name="T10" fmla="*/ 144516 w 417"/>
              <a:gd name="T11" fmla="*/ 7637 h 417"/>
              <a:gd name="T12" fmla="*/ 124583 w 417"/>
              <a:gd name="T13" fmla="*/ 0 h 417"/>
              <a:gd name="T14" fmla="*/ 96495 w 417"/>
              <a:gd name="T15" fmla="*/ 15723 h 417"/>
              <a:gd name="T16" fmla="*/ 68407 w 417"/>
              <a:gd name="T17" fmla="*/ 0 h 417"/>
              <a:gd name="T18" fmla="*/ 48474 w 417"/>
              <a:gd name="T19" fmla="*/ 7637 h 417"/>
              <a:gd name="T20" fmla="*/ 40320 w 417"/>
              <a:gd name="T21" fmla="*/ 35488 h 417"/>
              <a:gd name="T22" fmla="*/ 8155 w 417"/>
              <a:gd name="T23" fmla="*/ 47617 h 417"/>
              <a:gd name="T24" fmla="*/ 0 w 417"/>
              <a:gd name="T25" fmla="*/ 63340 h 417"/>
              <a:gd name="T26" fmla="*/ 19933 w 417"/>
              <a:gd name="T27" fmla="*/ 91192 h 417"/>
              <a:gd name="T28" fmla="*/ 0 w 417"/>
              <a:gd name="T29" fmla="*/ 123536 h 417"/>
              <a:gd name="T30" fmla="*/ 8155 w 417"/>
              <a:gd name="T31" fmla="*/ 139258 h 417"/>
              <a:gd name="T32" fmla="*/ 40320 w 417"/>
              <a:gd name="T33" fmla="*/ 147344 h 417"/>
              <a:gd name="T34" fmla="*/ 48474 w 417"/>
              <a:gd name="T35" fmla="*/ 178790 h 417"/>
              <a:gd name="T36" fmla="*/ 68407 w 417"/>
              <a:gd name="T37" fmla="*/ 186876 h 417"/>
              <a:gd name="T38" fmla="*/ 96495 w 417"/>
              <a:gd name="T39" fmla="*/ 167110 h 417"/>
              <a:gd name="T40" fmla="*/ 124583 w 417"/>
              <a:gd name="T41" fmla="*/ 186876 h 417"/>
              <a:gd name="T42" fmla="*/ 144516 w 417"/>
              <a:gd name="T43" fmla="*/ 178790 h 417"/>
              <a:gd name="T44" fmla="*/ 152671 w 417"/>
              <a:gd name="T45" fmla="*/ 147344 h 417"/>
              <a:gd name="T46" fmla="*/ 184836 w 417"/>
              <a:gd name="T47" fmla="*/ 139258 h 417"/>
              <a:gd name="T48" fmla="*/ 188460 w 417"/>
              <a:gd name="T49" fmla="*/ 119043 h 417"/>
              <a:gd name="T50" fmla="*/ 172604 w 417"/>
              <a:gd name="T51" fmla="*/ 91192 h 417"/>
              <a:gd name="T52" fmla="*/ 96495 w 417"/>
              <a:gd name="T53" fmla="*/ 131172 h 417"/>
              <a:gd name="T54" fmla="*/ 96495 w 417"/>
              <a:gd name="T55" fmla="*/ 131172 h 417"/>
              <a:gd name="T56" fmla="*/ 56629 w 417"/>
              <a:gd name="T57" fmla="*/ 91192 h 417"/>
              <a:gd name="T58" fmla="*/ 96495 w 417"/>
              <a:gd name="T59" fmla="*/ 51660 h 417"/>
              <a:gd name="T60" fmla="*/ 136362 w 417"/>
              <a:gd name="T61" fmla="*/ 91192 h 417"/>
              <a:gd name="T62" fmla="*/ 96495 w 417"/>
              <a:gd name="T63" fmla="*/ 131172 h 41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17" h="417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388557" y="2517164"/>
            <a:ext cx="1745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>
                <a:solidFill>
                  <a:srgbClr val="778495"/>
                </a:solidFill>
                <a:sym typeface="+mn-lt"/>
              </a:rPr>
              <a:t>Your Option 01</a:t>
            </a:r>
            <a:endParaRPr lang="en-US" sz="1600" b="1">
              <a:solidFill>
                <a:srgbClr val="778495"/>
              </a:solidFill>
              <a:sym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84617" y="2936212"/>
            <a:ext cx="2999443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solidFill>
                  <a:srgbClr val="778495"/>
                </a:solidFill>
                <a:sym typeface="+mn-lt"/>
              </a:rPr>
              <a:t>Lorem ipsum dolor sit amet, consectetur adipiscing elit. Aliquam sit amet metus commodo, tempor nisl non, finibus sem.</a:t>
            </a:r>
            <a:endParaRPr lang="en-US" sz="1200" b="1" dirty="0">
              <a:solidFill>
                <a:srgbClr val="778495"/>
              </a:solidFill>
              <a:sym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388557" y="4069710"/>
            <a:ext cx="1745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>
                <a:solidFill>
                  <a:srgbClr val="778495"/>
                </a:solidFill>
                <a:sym typeface="+mn-lt"/>
              </a:rPr>
              <a:t>Your Option 02</a:t>
            </a:r>
            <a:endParaRPr lang="en-US" sz="1600" b="1">
              <a:solidFill>
                <a:srgbClr val="778495"/>
              </a:solidFill>
              <a:sym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84617" y="4488758"/>
            <a:ext cx="2999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solidFill>
                  <a:srgbClr val="778495"/>
                </a:solidFill>
                <a:sym typeface="+mn-lt"/>
              </a:rPr>
              <a:t>Lorem ipsum dolor sit amet, consectetur adipiscing elit. Aliquam sit amet metus commodo, tempor nisl non, finibus sem. Quisque blandit nibh quis 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velit. </a:t>
            </a:r>
            <a:endParaRPr lang="en-US" sz="1200" b="1" dirty="0">
              <a:solidFill>
                <a:srgbClr val="778495"/>
              </a:solidFill>
              <a:sym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055" y="1794933"/>
            <a:ext cx="4302945" cy="5063066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2" grpId="0" animBg="1"/>
      <p:bldP spid="43" grpId="0" animBg="1"/>
      <p:bldP spid="45" grpId="0" animBg="1"/>
      <p:bldP spid="46" grpId="0" animBg="1"/>
      <p:bldP spid="48" grpId="0" animBg="1"/>
      <p:bldP spid="49" grpId="0" animBg="1"/>
      <p:bldP spid="50" grpId="0"/>
      <p:bldP spid="51" grpId="0"/>
      <p:bldP spid="52" grpId="0"/>
      <p:bldP spid="5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EditPoints="1"/>
          </p:cNvSpPr>
          <p:nvPr/>
        </p:nvSpPr>
        <p:spPr bwMode="auto">
          <a:xfrm>
            <a:off x="8291510" y="5942826"/>
            <a:ext cx="1946946" cy="237765"/>
          </a:xfrm>
          <a:custGeom>
            <a:avLst/>
            <a:gdLst>
              <a:gd name="T0" fmla="*/ 878 w 1222"/>
              <a:gd name="T1" fmla="*/ 7 h 149"/>
              <a:gd name="T2" fmla="*/ 880 w 1222"/>
              <a:gd name="T3" fmla="*/ 8 h 149"/>
              <a:gd name="T4" fmla="*/ 879 w 1222"/>
              <a:gd name="T5" fmla="*/ 7 h 149"/>
              <a:gd name="T6" fmla="*/ 878 w 1222"/>
              <a:gd name="T7" fmla="*/ 7 h 149"/>
              <a:gd name="T8" fmla="*/ 451 w 1222"/>
              <a:gd name="T9" fmla="*/ 3 h 149"/>
              <a:gd name="T10" fmla="*/ 444 w 1222"/>
              <a:gd name="T11" fmla="*/ 3 h 149"/>
              <a:gd name="T12" fmla="*/ 452 w 1222"/>
              <a:gd name="T13" fmla="*/ 8 h 149"/>
              <a:gd name="T14" fmla="*/ 451 w 1222"/>
              <a:gd name="T15" fmla="*/ 3 h 149"/>
              <a:gd name="T16" fmla="*/ 611 w 1222"/>
              <a:gd name="T17" fmla="*/ 0 h 149"/>
              <a:gd name="T18" fmla="*/ 499 w 1222"/>
              <a:gd name="T19" fmla="*/ 1 h 149"/>
              <a:gd name="T20" fmla="*/ 507 w 1222"/>
              <a:gd name="T21" fmla="*/ 61 h 149"/>
              <a:gd name="T22" fmla="*/ 302 w 1222"/>
              <a:gd name="T23" fmla="*/ 100 h 149"/>
              <a:gd name="T24" fmla="*/ 255 w 1222"/>
              <a:gd name="T25" fmla="*/ 48 h 149"/>
              <a:gd name="T26" fmla="*/ 283 w 1222"/>
              <a:gd name="T27" fmla="*/ 12 h 149"/>
              <a:gd name="T28" fmla="*/ 0 w 1222"/>
              <a:gd name="T29" fmla="*/ 74 h 149"/>
              <a:gd name="T30" fmla="*/ 611 w 1222"/>
              <a:gd name="T31" fmla="*/ 149 h 149"/>
              <a:gd name="T32" fmla="*/ 1222 w 1222"/>
              <a:gd name="T33" fmla="*/ 74 h 149"/>
              <a:gd name="T34" fmla="*/ 928 w 1222"/>
              <a:gd name="T35" fmla="*/ 11 h 149"/>
              <a:gd name="T36" fmla="*/ 935 w 1222"/>
              <a:gd name="T37" fmla="*/ 61 h 149"/>
              <a:gd name="T38" fmla="*/ 730 w 1222"/>
              <a:gd name="T39" fmla="*/ 100 h 149"/>
              <a:gd name="T40" fmla="*/ 683 w 1222"/>
              <a:gd name="T41" fmla="*/ 48 h 149"/>
              <a:gd name="T42" fmla="*/ 723 w 1222"/>
              <a:gd name="T43" fmla="*/ 1 h 149"/>
              <a:gd name="T44" fmla="*/ 611 w 1222"/>
              <a:gd name="T45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222" h="149">
                <a:moveTo>
                  <a:pt x="878" y="7"/>
                </a:moveTo>
                <a:cubicBezTo>
                  <a:pt x="879" y="8"/>
                  <a:pt x="880" y="8"/>
                  <a:pt x="880" y="8"/>
                </a:cubicBezTo>
                <a:cubicBezTo>
                  <a:pt x="879" y="7"/>
                  <a:pt x="879" y="7"/>
                  <a:pt x="879" y="7"/>
                </a:cubicBezTo>
                <a:cubicBezTo>
                  <a:pt x="879" y="7"/>
                  <a:pt x="879" y="7"/>
                  <a:pt x="878" y="7"/>
                </a:cubicBezTo>
                <a:moveTo>
                  <a:pt x="451" y="3"/>
                </a:moveTo>
                <a:cubicBezTo>
                  <a:pt x="448" y="3"/>
                  <a:pt x="446" y="3"/>
                  <a:pt x="444" y="3"/>
                </a:cubicBezTo>
                <a:cubicBezTo>
                  <a:pt x="449" y="6"/>
                  <a:pt x="452" y="8"/>
                  <a:pt x="452" y="8"/>
                </a:cubicBezTo>
                <a:cubicBezTo>
                  <a:pt x="451" y="3"/>
                  <a:pt x="451" y="3"/>
                  <a:pt x="451" y="3"/>
                </a:cubicBezTo>
                <a:moveTo>
                  <a:pt x="611" y="0"/>
                </a:moveTo>
                <a:cubicBezTo>
                  <a:pt x="573" y="0"/>
                  <a:pt x="536" y="0"/>
                  <a:pt x="499" y="1"/>
                </a:cubicBezTo>
                <a:cubicBezTo>
                  <a:pt x="507" y="61"/>
                  <a:pt x="507" y="61"/>
                  <a:pt x="507" y="61"/>
                </a:cubicBezTo>
                <a:cubicBezTo>
                  <a:pt x="507" y="61"/>
                  <a:pt x="378" y="100"/>
                  <a:pt x="302" y="100"/>
                </a:cubicBezTo>
                <a:cubicBezTo>
                  <a:pt x="259" y="100"/>
                  <a:pt x="232" y="87"/>
                  <a:pt x="255" y="48"/>
                </a:cubicBezTo>
                <a:cubicBezTo>
                  <a:pt x="264" y="33"/>
                  <a:pt x="274" y="21"/>
                  <a:pt x="283" y="12"/>
                </a:cubicBezTo>
                <a:cubicBezTo>
                  <a:pt x="113" y="25"/>
                  <a:pt x="0" y="48"/>
                  <a:pt x="0" y="74"/>
                </a:cubicBezTo>
                <a:cubicBezTo>
                  <a:pt x="0" y="116"/>
                  <a:pt x="274" y="149"/>
                  <a:pt x="611" y="149"/>
                </a:cubicBezTo>
                <a:cubicBezTo>
                  <a:pt x="949" y="149"/>
                  <a:pt x="1222" y="116"/>
                  <a:pt x="1222" y="74"/>
                </a:cubicBezTo>
                <a:cubicBezTo>
                  <a:pt x="1222" y="47"/>
                  <a:pt x="1105" y="24"/>
                  <a:pt x="928" y="11"/>
                </a:cubicBezTo>
                <a:cubicBezTo>
                  <a:pt x="935" y="61"/>
                  <a:pt x="935" y="61"/>
                  <a:pt x="935" y="61"/>
                </a:cubicBezTo>
                <a:cubicBezTo>
                  <a:pt x="935" y="61"/>
                  <a:pt x="806" y="100"/>
                  <a:pt x="730" y="100"/>
                </a:cubicBezTo>
                <a:cubicBezTo>
                  <a:pt x="686" y="100"/>
                  <a:pt x="660" y="87"/>
                  <a:pt x="683" y="48"/>
                </a:cubicBezTo>
                <a:cubicBezTo>
                  <a:pt x="696" y="27"/>
                  <a:pt x="709" y="12"/>
                  <a:pt x="723" y="1"/>
                </a:cubicBezTo>
                <a:cubicBezTo>
                  <a:pt x="687" y="0"/>
                  <a:pt x="649" y="0"/>
                  <a:pt x="611" y="0"/>
                </a:cubicBezTo>
              </a:path>
            </a:pathLst>
          </a:custGeom>
          <a:solidFill>
            <a:schemeClr val="tx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12" name="Freeform 9"/>
          <p:cNvSpPr/>
          <p:nvPr/>
        </p:nvSpPr>
        <p:spPr bwMode="auto">
          <a:xfrm>
            <a:off x="7799414" y="4374940"/>
            <a:ext cx="71134" cy="18514"/>
          </a:xfrm>
          <a:custGeom>
            <a:avLst/>
            <a:gdLst>
              <a:gd name="T0" fmla="*/ 45 w 45"/>
              <a:gd name="T1" fmla="*/ 0 h 12"/>
              <a:gd name="T2" fmla="*/ 0 w 45"/>
              <a:gd name="T3" fmla="*/ 12 h 12"/>
              <a:gd name="T4" fmla="*/ 0 w 45"/>
              <a:gd name="T5" fmla="*/ 12 h 12"/>
              <a:gd name="T6" fmla="*/ 45 w 45"/>
              <a:gd name="T7" fmla="*/ 0 h 12"/>
              <a:gd name="T8" fmla="*/ 45 w 45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12">
                <a:moveTo>
                  <a:pt x="45" y="0"/>
                </a:moveTo>
                <a:cubicBezTo>
                  <a:pt x="30" y="4"/>
                  <a:pt x="15" y="8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15" y="8"/>
                  <a:pt x="30" y="4"/>
                  <a:pt x="45" y="0"/>
                </a:cubicBezTo>
                <a:cubicBezTo>
                  <a:pt x="45" y="0"/>
                  <a:pt x="45" y="0"/>
                  <a:pt x="45" y="0"/>
                </a:cubicBezTo>
              </a:path>
            </a:pathLst>
          </a:custGeom>
          <a:solidFill>
            <a:srgbClr val="F1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17" name="Freeform 14"/>
          <p:cNvSpPr/>
          <p:nvPr/>
        </p:nvSpPr>
        <p:spPr bwMode="auto">
          <a:xfrm>
            <a:off x="9057425" y="4898218"/>
            <a:ext cx="14616" cy="79905"/>
          </a:xfrm>
          <a:custGeom>
            <a:avLst/>
            <a:gdLst>
              <a:gd name="T0" fmla="*/ 15 w 15"/>
              <a:gd name="T1" fmla="*/ 0 h 82"/>
              <a:gd name="T2" fmla="*/ 0 w 15"/>
              <a:gd name="T3" fmla="*/ 82 h 82"/>
              <a:gd name="T4" fmla="*/ 0 w 15"/>
              <a:gd name="T5" fmla="*/ 82 h 82"/>
              <a:gd name="T6" fmla="*/ 15 w 15"/>
              <a:gd name="T7" fmla="*/ 0 h 82"/>
              <a:gd name="T8" fmla="*/ 15 w 15"/>
              <a:gd name="T9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82">
                <a:moveTo>
                  <a:pt x="15" y="0"/>
                </a:moveTo>
                <a:lnTo>
                  <a:pt x="0" y="82"/>
                </a:lnTo>
                <a:lnTo>
                  <a:pt x="0" y="82"/>
                </a:lnTo>
                <a:lnTo>
                  <a:pt x="15" y="0"/>
                </a:lnTo>
                <a:lnTo>
                  <a:pt x="15" y="0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18" name="Freeform 15"/>
          <p:cNvSpPr/>
          <p:nvPr/>
        </p:nvSpPr>
        <p:spPr bwMode="auto">
          <a:xfrm>
            <a:off x="9057425" y="4898218"/>
            <a:ext cx="14616" cy="79905"/>
          </a:xfrm>
          <a:custGeom>
            <a:avLst/>
            <a:gdLst>
              <a:gd name="T0" fmla="*/ 15 w 15"/>
              <a:gd name="T1" fmla="*/ 0 h 82"/>
              <a:gd name="T2" fmla="*/ 0 w 15"/>
              <a:gd name="T3" fmla="*/ 82 h 82"/>
              <a:gd name="T4" fmla="*/ 0 w 15"/>
              <a:gd name="T5" fmla="*/ 82 h 82"/>
              <a:gd name="T6" fmla="*/ 15 w 15"/>
              <a:gd name="T7" fmla="*/ 0 h 82"/>
              <a:gd name="T8" fmla="*/ 15 w 15"/>
              <a:gd name="T9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82">
                <a:moveTo>
                  <a:pt x="15" y="0"/>
                </a:moveTo>
                <a:lnTo>
                  <a:pt x="0" y="82"/>
                </a:lnTo>
                <a:lnTo>
                  <a:pt x="0" y="82"/>
                </a:lnTo>
                <a:lnTo>
                  <a:pt x="15" y="0"/>
                </a:lnTo>
                <a:lnTo>
                  <a:pt x="1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111454" y="2750536"/>
            <a:ext cx="3827630" cy="3440774"/>
            <a:chOff x="7111454" y="2750536"/>
            <a:chExt cx="3827630" cy="3440774"/>
          </a:xfrm>
        </p:grpSpPr>
        <p:sp>
          <p:nvSpPr>
            <p:cNvPr id="9" name="Freeform 6"/>
            <p:cNvSpPr/>
            <p:nvPr/>
          </p:nvSpPr>
          <p:spPr bwMode="auto">
            <a:xfrm>
              <a:off x="7111454" y="3928643"/>
              <a:ext cx="1239497" cy="577848"/>
            </a:xfrm>
            <a:custGeom>
              <a:avLst/>
              <a:gdLst>
                <a:gd name="T0" fmla="*/ 357 w 778"/>
                <a:gd name="T1" fmla="*/ 363 h 363"/>
                <a:gd name="T2" fmla="*/ 255 w 778"/>
                <a:gd name="T3" fmla="*/ 346 h 363"/>
                <a:gd name="T4" fmla="*/ 6 w 778"/>
                <a:gd name="T5" fmla="*/ 46 h 363"/>
                <a:gd name="T6" fmla="*/ 25 w 778"/>
                <a:gd name="T7" fmla="*/ 6 h 363"/>
                <a:gd name="T8" fmla="*/ 65 w 778"/>
                <a:gd name="T9" fmla="*/ 25 h 363"/>
                <a:gd name="T10" fmla="*/ 275 w 778"/>
                <a:gd name="T11" fmla="*/ 287 h 363"/>
                <a:gd name="T12" fmla="*/ 726 w 778"/>
                <a:gd name="T13" fmla="*/ 154 h 363"/>
                <a:gd name="T14" fmla="*/ 769 w 778"/>
                <a:gd name="T15" fmla="*/ 164 h 363"/>
                <a:gd name="T16" fmla="*/ 760 w 778"/>
                <a:gd name="T17" fmla="*/ 207 h 363"/>
                <a:gd name="T18" fmla="*/ 357 w 778"/>
                <a:gd name="T19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8" h="363">
                  <a:moveTo>
                    <a:pt x="357" y="363"/>
                  </a:moveTo>
                  <a:cubicBezTo>
                    <a:pt x="322" y="363"/>
                    <a:pt x="288" y="358"/>
                    <a:pt x="255" y="346"/>
                  </a:cubicBezTo>
                  <a:cubicBezTo>
                    <a:pt x="146" y="309"/>
                    <a:pt x="64" y="211"/>
                    <a:pt x="6" y="46"/>
                  </a:cubicBezTo>
                  <a:cubicBezTo>
                    <a:pt x="0" y="30"/>
                    <a:pt x="9" y="12"/>
                    <a:pt x="25" y="6"/>
                  </a:cubicBezTo>
                  <a:cubicBezTo>
                    <a:pt x="41" y="0"/>
                    <a:pt x="59" y="9"/>
                    <a:pt x="65" y="25"/>
                  </a:cubicBezTo>
                  <a:cubicBezTo>
                    <a:pt x="116" y="171"/>
                    <a:pt x="185" y="257"/>
                    <a:pt x="275" y="287"/>
                  </a:cubicBezTo>
                  <a:cubicBezTo>
                    <a:pt x="383" y="325"/>
                    <a:pt x="527" y="282"/>
                    <a:pt x="726" y="154"/>
                  </a:cubicBezTo>
                  <a:cubicBezTo>
                    <a:pt x="741" y="145"/>
                    <a:pt x="760" y="149"/>
                    <a:pt x="769" y="164"/>
                  </a:cubicBezTo>
                  <a:cubicBezTo>
                    <a:pt x="778" y="178"/>
                    <a:pt x="774" y="197"/>
                    <a:pt x="760" y="207"/>
                  </a:cubicBezTo>
                  <a:cubicBezTo>
                    <a:pt x="641" y="283"/>
                    <a:pt x="495" y="363"/>
                    <a:pt x="357" y="363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8595537" y="4699431"/>
              <a:ext cx="503789" cy="1491879"/>
            </a:xfrm>
            <a:custGeom>
              <a:avLst/>
              <a:gdLst>
                <a:gd name="T0" fmla="*/ 208 w 316"/>
                <a:gd name="T1" fmla="*/ 0 h 937"/>
                <a:gd name="T2" fmla="*/ 186 w 316"/>
                <a:gd name="T3" fmla="*/ 362 h 937"/>
                <a:gd name="T4" fmla="*/ 261 w 316"/>
                <a:gd name="T5" fmla="*/ 789 h 937"/>
                <a:gd name="T6" fmla="*/ 64 w 316"/>
                <a:gd name="T7" fmla="*/ 829 h 937"/>
                <a:gd name="T8" fmla="*/ 316 w 316"/>
                <a:gd name="T9" fmla="*/ 842 h 937"/>
                <a:gd name="T10" fmla="*/ 256 w 316"/>
                <a:gd name="T11" fmla="*/ 362 h 937"/>
                <a:gd name="T12" fmla="*/ 316 w 316"/>
                <a:gd name="T13" fmla="*/ 33 h 937"/>
                <a:gd name="T14" fmla="*/ 208 w 316"/>
                <a:gd name="T15" fmla="*/ 0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6" h="937">
                  <a:moveTo>
                    <a:pt x="208" y="0"/>
                  </a:moveTo>
                  <a:cubicBezTo>
                    <a:pt x="186" y="362"/>
                    <a:pt x="186" y="362"/>
                    <a:pt x="186" y="362"/>
                  </a:cubicBezTo>
                  <a:cubicBezTo>
                    <a:pt x="261" y="789"/>
                    <a:pt x="261" y="789"/>
                    <a:pt x="261" y="789"/>
                  </a:cubicBezTo>
                  <a:cubicBezTo>
                    <a:pt x="261" y="789"/>
                    <a:pt x="144" y="697"/>
                    <a:pt x="64" y="829"/>
                  </a:cubicBezTo>
                  <a:cubicBezTo>
                    <a:pt x="0" y="937"/>
                    <a:pt x="316" y="842"/>
                    <a:pt x="316" y="842"/>
                  </a:cubicBezTo>
                  <a:cubicBezTo>
                    <a:pt x="256" y="362"/>
                    <a:pt x="256" y="362"/>
                    <a:pt x="256" y="362"/>
                  </a:cubicBezTo>
                  <a:cubicBezTo>
                    <a:pt x="316" y="33"/>
                    <a:pt x="316" y="33"/>
                    <a:pt x="316" y="33"/>
                  </a:cubicBezTo>
                  <a:cubicBezTo>
                    <a:pt x="208" y="0"/>
                    <a:pt x="208" y="0"/>
                    <a:pt x="208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9275701" y="4699431"/>
              <a:ext cx="505738" cy="1491879"/>
            </a:xfrm>
            <a:custGeom>
              <a:avLst/>
              <a:gdLst>
                <a:gd name="T0" fmla="*/ 209 w 317"/>
                <a:gd name="T1" fmla="*/ 0 h 937"/>
                <a:gd name="T2" fmla="*/ 187 w 317"/>
                <a:gd name="T3" fmla="*/ 362 h 937"/>
                <a:gd name="T4" fmla="*/ 262 w 317"/>
                <a:gd name="T5" fmla="*/ 789 h 937"/>
                <a:gd name="T6" fmla="*/ 65 w 317"/>
                <a:gd name="T7" fmla="*/ 829 h 937"/>
                <a:gd name="T8" fmla="*/ 317 w 317"/>
                <a:gd name="T9" fmla="*/ 842 h 937"/>
                <a:gd name="T10" fmla="*/ 257 w 317"/>
                <a:gd name="T11" fmla="*/ 362 h 937"/>
                <a:gd name="T12" fmla="*/ 317 w 317"/>
                <a:gd name="T13" fmla="*/ 33 h 937"/>
                <a:gd name="T14" fmla="*/ 209 w 317"/>
                <a:gd name="T15" fmla="*/ 0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7" h="937">
                  <a:moveTo>
                    <a:pt x="209" y="0"/>
                  </a:moveTo>
                  <a:cubicBezTo>
                    <a:pt x="187" y="362"/>
                    <a:pt x="187" y="362"/>
                    <a:pt x="187" y="362"/>
                  </a:cubicBezTo>
                  <a:cubicBezTo>
                    <a:pt x="262" y="789"/>
                    <a:pt x="262" y="789"/>
                    <a:pt x="262" y="789"/>
                  </a:cubicBezTo>
                  <a:cubicBezTo>
                    <a:pt x="262" y="789"/>
                    <a:pt x="145" y="697"/>
                    <a:pt x="65" y="829"/>
                  </a:cubicBezTo>
                  <a:cubicBezTo>
                    <a:pt x="0" y="937"/>
                    <a:pt x="317" y="842"/>
                    <a:pt x="317" y="842"/>
                  </a:cubicBezTo>
                  <a:cubicBezTo>
                    <a:pt x="257" y="362"/>
                    <a:pt x="257" y="362"/>
                    <a:pt x="257" y="362"/>
                  </a:cubicBezTo>
                  <a:cubicBezTo>
                    <a:pt x="317" y="33"/>
                    <a:pt x="317" y="33"/>
                    <a:pt x="317" y="33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7854957" y="2815824"/>
              <a:ext cx="3020787" cy="2139887"/>
            </a:xfrm>
            <a:custGeom>
              <a:avLst/>
              <a:gdLst>
                <a:gd name="T0" fmla="*/ 1896 w 1896"/>
                <a:gd name="T1" fmla="*/ 895 h 1344"/>
                <a:gd name="T2" fmla="*/ 1763 w 1896"/>
                <a:gd name="T3" fmla="*/ 645 h 1344"/>
                <a:gd name="T4" fmla="*/ 1779 w 1896"/>
                <a:gd name="T5" fmla="*/ 547 h 1344"/>
                <a:gd name="T6" fmla="*/ 1474 w 1896"/>
                <a:gd name="T7" fmla="*/ 242 h 1344"/>
                <a:gd name="T8" fmla="*/ 1381 w 1896"/>
                <a:gd name="T9" fmla="*/ 257 h 1344"/>
                <a:gd name="T10" fmla="*/ 1027 w 1896"/>
                <a:gd name="T11" fmla="*/ 0 h 1344"/>
                <a:gd name="T12" fmla="*/ 718 w 1896"/>
                <a:gd name="T13" fmla="*/ 162 h 1344"/>
                <a:gd name="T14" fmla="*/ 625 w 1896"/>
                <a:gd name="T15" fmla="*/ 148 h 1344"/>
                <a:gd name="T16" fmla="*/ 315 w 1896"/>
                <a:gd name="T17" fmla="*/ 413 h 1344"/>
                <a:gd name="T18" fmla="*/ 0 w 1896"/>
                <a:gd name="T19" fmla="*/ 782 h 1344"/>
                <a:gd name="T20" fmla="*/ 246 w 1896"/>
                <a:gd name="T21" fmla="*/ 1133 h 1344"/>
                <a:gd name="T22" fmla="*/ 549 w 1896"/>
                <a:gd name="T23" fmla="*/ 1328 h 1344"/>
                <a:gd name="T24" fmla="*/ 754 w 1896"/>
                <a:gd name="T25" fmla="*/ 1256 h 1344"/>
                <a:gd name="T26" fmla="*/ 941 w 1896"/>
                <a:gd name="T27" fmla="*/ 1310 h 1344"/>
                <a:gd name="T28" fmla="*/ 1122 w 1896"/>
                <a:gd name="T29" fmla="*/ 1260 h 1344"/>
                <a:gd name="T30" fmla="*/ 1341 w 1896"/>
                <a:gd name="T31" fmla="*/ 1344 h 1344"/>
                <a:gd name="T32" fmla="*/ 1614 w 1896"/>
                <a:gd name="T33" fmla="*/ 1196 h 1344"/>
                <a:gd name="T34" fmla="*/ 1896 w 1896"/>
                <a:gd name="T35" fmla="*/ 895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96" h="1344">
                  <a:moveTo>
                    <a:pt x="1896" y="895"/>
                  </a:moveTo>
                  <a:cubicBezTo>
                    <a:pt x="1896" y="791"/>
                    <a:pt x="1843" y="699"/>
                    <a:pt x="1763" y="645"/>
                  </a:cubicBezTo>
                  <a:cubicBezTo>
                    <a:pt x="1774" y="614"/>
                    <a:pt x="1779" y="581"/>
                    <a:pt x="1779" y="547"/>
                  </a:cubicBezTo>
                  <a:cubicBezTo>
                    <a:pt x="1779" y="379"/>
                    <a:pt x="1643" y="242"/>
                    <a:pt x="1474" y="242"/>
                  </a:cubicBezTo>
                  <a:cubicBezTo>
                    <a:pt x="1442" y="242"/>
                    <a:pt x="1411" y="247"/>
                    <a:pt x="1381" y="257"/>
                  </a:cubicBezTo>
                  <a:cubicBezTo>
                    <a:pt x="1332" y="108"/>
                    <a:pt x="1192" y="0"/>
                    <a:pt x="1027" y="0"/>
                  </a:cubicBezTo>
                  <a:cubicBezTo>
                    <a:pt x="899" y="0"/>
                    <a:pt x="786" y="64"/>
                    <a:pt x="718" y="162"/>
                  </a:cubicBezTo>
                  <a:cubicBezTo>
                    <a:pt x="689" y="153"/>
                    <a:pt x="657" y="148"/>
                    <a:pt x="625" y="148"/>
                  </a:cubicBezTo>
                  <a:cubicBezTo>
                    <a:pt x="468" y="148"/>
                    <a:pt x="338" y="263"/>
                    <a:pt x="315" y="413"/>
                  </a:cubicBezTo>
                  <a:cubicBezTo>
                    <a:pt x="137" y="441"/>
                    <a:pt x="0" y="596"/>
                    <a:pt x="0" y="782"/>
                  </a:cubicBezTo>
                  <a:cubicBezTo>
                    <a:pt x="0" y="943"/>
                    <a:pt x="103" y="1081"/>
                    <a:pt x="246" y="1133"/>
                  </a:cubicBezTo>
                  <a:cubicBezTo>
                    <a:pt x="299" y="1248"/>
                    <a:pt x="414" y="1328"/>
                    <a:pt x="549" y="1328"/>
                  </a:cubicBezTo>
                  <a:cubicBezTo>
                    <a:pt x="626" y="1328"/>
                    <a:pt x="697" y="1301"/>
                    <a:pt x="754" y="1256"/>
                  </a:cubicBezTo>
                  <a:cubicBezTo>
                    <a:pt x="808" y="1290"/>
                    <a:pt x="872" y="1310"/>
                    <a:pt x="941" y="1310"/>
                  </a:cubicBezTo>
                  <a:cubicBezTo>
                    <a:pt x="1007" y="1310"/>
                    <a:pt x="1069" y="1292"/>
                    <a:pt x="1122" y="1260"/>
                  </a:cubicBezTo>
                  <a:cubicBezTo>
                    <a:pt x="1180" y="1312"/>
                    <a:pt x="1257" y="1344"/>
                    <a:pt x="1341" y="1344"/>
                  </a:cubicBezTo>
                  <a:cubicBezTo>
                    <a:pt x="1455" y="1344"/>
                    <a:pt x="1555" y="1285"/>
                    <a:pt x="1614" y="1196"/>
                  </a:cubicBezTo>
                  <a:cubicBezTo>
                    <a:pt x="1771" y="1186"/>
                    <a:pt x="1896" y="1055"/>
                    <a:pt x="1896" y="895"/>
                  </a:cubicBez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21" name="Freeform 18"/>
            <p:cNvSpPr>
              <a:spLocks noEditPoints="1"/>
            </p:cNvSpPr>
            <p:nvPr/>
          </p:nvSpPr>
          <p:spPr bwMode="auto">
            <a:xfrm>
              <a:off x="7791618" y="2750536"/>
              <a:ext cx="3147466" cy="2269488"/>
            </a:xfrm>
            <a:custGeom>
              <a:avLst/>
              <a:gdLst>
                <a:gd name="T0" fmla="*/ 1381 w 1976"/>
                <a:gd name="T1" fmla="*/ 1425 h 1425"/>
                <a:gd name="T2" fmla="*/ 1157 w 1976"/>
                <a:gd name="T3" fmla="*/ 1349 h 1425"/>
                <a:gd name="T4" fmla="*/ 981 w 1976"/>
                <a:gd name="T5" fmla="*/ 1391 h 1425"/>
                <a:gd name="T6" fmla="*/ 797 w 1976"/>
                <a:gd name="T7" fmla="*/ 1346 h 1425"/>
                <a:gd name="T8" fmla="*/ 589 w 1976"/>
                <a:gd name="T9" fmla="*/ 1409 h 1425"/>
                <a:gd name="T10" fmla="*/ 257 w 1976"/>
                <a:gd name="T11" fmla="*/ 1206 h 1425"/>
                <a:gd name="T12" fmla="*/ 0 w 1976"/>
                <a:gd name="T13" fmla="*/ 823 h 1425"/>
                <a:gd name="T14" fmla="*/ 100 w 1976"/>
                <a:gd name="T15" fmla="*/ 553 h 1425"/>
                <a:gd name="T16" fmla="*/ 321 w 1976"/>
                <a:gd name="T17" fmla="*/ 420 h 1425"/>
                <a:gd name="T18" fmla="*/ 433 w 1976"/>
                <a:gd name="T19" fmla="*/ 235 h 1425"/>
                <a:gd name="T20" fmla="*/ 665 w 1976"/>
                <a:gd name="T21" fmla="*/ 149 h 1425"/>
                <a:gd name="T22" fmla="*/ 742 w 1976"/>
                <a:gd name="T23" fmla="*/ 157 h 1425"/>
                <a:gd name="T24" fmla="*/ 1067 w 1976"/>
                <a:gd name="T25" fmla="*/ 0 h 1425"/>
                <a:gd name="T26" fmla="*/ 1446 w 1976"/>
                <a:gd name="T27" fmla="*/ 250 h 1425"/>
                <a:gd name="T28" fmla="*/ 1514 w 1976"/>
                <a:gd name="T29" fmla="*/ 243 h 1425"/>
                <a:gd name="T30" fmla="*/ 1860 w 1976"/>
                <a:gd name="T31" fmla="*/ 588 h 1425"/>
                <a:gd name="T32" fmla="*/ 1850 w 1976"/>
                <a:gd name="T33" fmla="*/ 670 h 1425"/>
                <a:gd name="T34" fmla="*/ 1976 w 1976"/>
                <a:gd name="T35" fmla="*/ 936 h 1425"/>
                <a:gd name="T36" fmla="*/ 1676 w 1976"/>
                <a:gd name="T37" fmla="*/ 1275 h 1425"/>
                <a:gd name="T38" fmla="*/ 1381 w 1976"/>
                <a:gd name="T39" fmla="*/ 1425 h 1425"/>
                <a:gd name="T40" fmla="*/ 1167 w 1976"/>
                <a:gd name="T41" fmla="*/ 1251 h 1425"/>
                <a:gd name="T42" fmla="*/ 1189 w 1976"/>
                <a:gd name="T43" fmla="*/ 1271 h 1425"/>
                <a:gd name="T44" fmla="*/ 1381 w 1976"/>
                <a:gd name="T45" fmla="*/ 1344 h 1425"/>
                <a:gd name="T46" fmla="*/ 1620 w 1976"/>
                <a:gd name="T47" fmla="*/ 1215 h 1425"/>
                <a:gd name="T48" fmla="*/ 1631 w 1976"/>
                <a:gd name="T49" fmla="*/ 1198 h 1425"/>
                <a:gd name="T50" fmla="*/ 1651 w 1976"/>
                <a:gd name="T51" fmla="*/ 1196 h 1425"/>
                <a:gd name="T52" fmla="*/ 1895 w 1976"/>
                <a:gd name="T53" fmla="*/ 936 h 1425"/>
                <a:gd name="T54" fmla="*/ 1780 w 1976"/>
                <a:gd name="T55" fmla="*/ 719 h 1425"/>
                <a:gd name="T56" fmla="*/ 1755 w 1976"/>
                <a:gd name="T57" fmla="*/ 702 h 1425"/>
                <a:gd name="T58" fmla="*/ 1765 w 1976"/>
                <a:gd name="T59" fmla="*/ 673 h 1425"/>
                <a:gd name="T60" fmla="*/ 1779 w 1976"/>
                <a:gd name="T61" fmla="*/ 588 h 1425"/>
                <a:gd name="T62" fmla="*/ 1514 w 1976"/>
                <a:gd name="T63" fmla="*/ 324 h 1425"/>
                <a:gd name="T64" fmla="*/ 1434 w 1976"/>
                <a:gd name="T65" fmla="*/ 336 h 1425"/>
                <a:gd name="T66" fmla="*/ 1396 w 1976"/>
                <a:gd name="T67" fmla="*/ 348 h 1425"/>
                <a:gd name="T68" fmla="*/ 1383 w 1976"/>
                <a:gd name="T69" fmla="*/ 310 h 1425"/>
                <a:gd name="T70" fmla="*/ 1067 w 1976"/>
                <a:gd name="T71" fmla="*/ 81 h 1425"/>
                <a:gd name="T72" fmla="*/ 792 w 1976"/>
                <a:gd name="T73" fmla="*/ 226 h 1425"/>
                <a:gd name="T74" fmla="*/ 775 w 1976"/>
                <a:gd name="T75" fmla="*/ 251 h 1425"/>
                <a:gd name="T76" fmla="*/ 746 w 1976"/>
                <a:gd name="T77" fmla="*/ 242 h 1425"/>
                <a:gd name="T78" fmla="*/ 665 w 1976"/>
                <a:gd name="T79" fmla="*/ 229 h 1425"/>
                <a:gd name="T80" fmla="*/ 395 w 1976"/>
                <a:gd name="T81" fmla="*/ 460 h 1425"/>
                <a:gd name="T82" fmla="*/ 390 w 1976"/>
                <a:gd name="T83" fmla="*/ 489 h 1425"/>
                <a:gd name="T84" fmla="*/ 361 w 1976"/>
                <a:gd name="T85" fmla="*/ 494 h 1425"/>
                <a:gd name="T86" fmla="*/ 81 w 1976"/>
                <a:gd name="T87" fmla="*/ 823 h 1425"/>
                <a:gd name="T88" fmla="*/ 300 w 1976"/>
                <a:gd name="T89" fmla="*/ 1136 h 1425"/>
                <a:gd name="T90" fmla="*/ 316 w 1976"/>
                <a:gd name="T91" fmla="*/ 1142 h 1425"/>
                <a:gd name="T92" fmla="*/ 323 w 1976"/>
                <a:gd name="T93" fmla="*/ 1157 h 1425"/>
                <a:gd name="T94" fmla="*/ 589 w 1976"/>
                <a:gd name="T95" fmla="*/ 1328 h 1425"/>
                <a:gd name="T96" fmla="*/ 769 w 1976"/>
                <a:gd name="T97" fmla="*/ 1266 h 1425"/>
                <a:gd name="T98" fmla="*/ 791 w 1976"/>
                <a:gd name="T99" fmla="*/ 1248 h 1425"/>
                <a:gd name="T100" fmla="*/ 815 w 1976"/>
                <a:gd name="T101" fmla="*/ 1263 h 1425"/>
                <a:gd name="T102" fmla="*/ 981 w 1976"/>
                <a:gd name="T103" fmla="*/ 1310 h 1425"/>
                <a:gd name="T104" fmla="*/ 1141 w 1976"/>
                <a:gd name="T105" fmla="*/ 1266 h 1425"/>
                <a:gd name="T106" fmla="*/ 1167 w 1976"/>
                <a:gd name="T107" fmla="*/ 1251 h 1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6" h="1425">
                  <a:moveTo>
                    <a:pt x="1381" y="1425"/>
                  </a:moveTo>
                  <a:cubicBezTo>
                    <a:pt x="1299" y="1425"/>
                    <a:pt x="1221" y="1399"/>
                    <a:pt x="1157" y="1349"/>
                  </a:cubicBezTo>
                  <a:cubicBezTo>
                    <a:pt x="1103" y="1377"/>
                    <a:pt x="1042" y="1391"/>
                    <a:pt x="981" y="1391"/>
                  </a:cubicBezTo>
                  <a:cubicBezTo>
                    <a:pt x="916" y="1391"/>
                    <a:pt x="853" y="1376"/>
                    <a:pt x="797" y="1346"/>
                  </a:cubicBezTo>
                  <a:cubicBezTo>
                    <a:pt x="735" y="1387"/>
                    <a:pt x="664" y="1409"/>
                    <a:pt x="589" y="1409"/>
                  </a:cubicBezTo>
                  <a:cubicBezTo>
                    <a:pt x="449" y="1409"/>
                    <a:pt x="320" y="1330"/>
                    <a:pt x="257" y="1206"/>
                  </a:cubicBezTo>
                  <a:cubicBezTo>
                    <a:pt x="103" y="1143"/>
                    <a:pt x="0" y="991"/>
                    <a:pt x="0" y="823"/>
                  </a:cubicBezTo>
                  <a:cubicBezTo>
                    <a:pt x="0" y="724"/>
                    <a:pt x="36" y="628"/>
                    <a:pt x="100" y="553"/>
                  </a:cubicBezTo>
                  <a:cubicBezTo>
                    <a:pt x="158" y="486"/>
                    <a:pt x="235" y="439"/>
                    <a:pt x="321" y="420"/>
                  </a:cubicBezTo>
                  <a:cubicBezTo>
                    <a:pt x="338" y="348"/>
                    <a:pt x="377" y="283"/>
                    <a:pt x="433" y="235"/>
                  </a:cubicBezTo>
                  <a:cubicBezTo>
                    <a:pt x="498" y="179"/>
                    <a:pt x="580" y="149"/>
                    <a:pt x="665" y="149"/>
                  </a:cubicBezTo>
                  <a:cubicBezTo>
                    <a:pt x="691" y="149"/>
                    <a:pt x="717" y="151"/>
                    <a:pt x="742" y="157"/>
                  </a:cubicBezTo>
                  <a:cubicBezTo>
                    <a:pt x="821" y="59"/>
                    <a:pt x="940" y="0"/>
                    <a:pt x="1067" y="0"/>
                  </a:cubicBezTo>
                  <a:cubicBezTo>
                    <a:pt x="1233" y="0"/>
                    <a:pt x="1381" y="99"/>
                    <a:pt x="1446" y="250"/>
                  </a:cubicBezTo>
                  <a:cubicBezTo>
                    <a:pt x="1469" y="245"/>
                    <a:pt x="1491" y="243"/>
                    <a:pt x="1514" y="243"/>
                  </a:cubicBezTo>
                  <a:cubicBezTo>
                    <a:pt x="1705" y="243"/>
                    <a:pt x="1860" y="398"/>
                    <a:pt x="1860" y="588"/>
                  </a:cubicBezTo>
                  <a:cubicBezTo>
                    <a:pt x="1860" y="616"/>
                    <a:pt x="1856" y="643"/>
                    <a:pt x="1850" y="670"/>
                  </a:cubicBezTo>
                  <a:cubicBezTo>
                    <a:pt x="1929" y="735"/>
                    <a:pt x="1976" y="832"/>
                    <a:pt x="1976" y="936"/>
                  </a:cubicBezTo>
                  <a:cubicBezTo>
                    <a:pt x="1976" y="1109"/>
                    <a:pt x="1846" y="1254"/>
                    <a:pt x="1676" y="1275"/>
                  </a:cubicBezTo>
                  <a:cubicBezTo>
                    <a:pt x="1607" y="1369"/>
                    <a:pt x="1498" y="1425"/>
                    <a:pt x="1381" y="1425"/>
                  </a:cubicBezTo>
                  <a:moveTo>
                    <a:pt x="1167" y="1251"/>
                  </a:moveTo>
                  <a:cubicBezTo>
                    <a:pt x="1189" y="1271"/>
                    <a:pt x="1189" y="1271"/>
                    <a:pt x="1189" y="1271"/>
                  </a:cubicBezTo>
                  <a:cubicBezTo>
                    <a:pt x="1242" y="1318"/>
                    <a:pt x="1310" y="1344"/>
                    <a:pt x="1381" y="1344"/>
                  </a:cubicBezTo>
                  <a:cubicBezTo>
                    <a:pt x="1477" y="1344"/>
                    <a:pt x="1567" y="1296"/>
                    <a:pt x="1620" y="1215"/>
                  </a:cubicBezTo>
                  <a:cubicBezTo>
                    <a:pt x="1631" y="1198"/>
                    <a:pt x="1631" y="1198"/>
                    <a:pt x="1631" y="1198"/>
                  </a:cubicBezTo>
                  <a:cubicBezTo>
                    <a:pt x="1651" y="1196"/>
                    <a:pt x="1651" y="1196"/>
                    <a:pt x="1651" y="1196"/>
                  </a:cubicBezTo>
                  <a:cubicBezTo>
                    <a:pt x="1788" y="1188"/>
                    <a:pt x="1895" y="1073"/>
                    <a:pt x="1895" y="936"/>
                  </a:cubicBezTo>
                  <a:cubicBezTo>
                    <a:pt x="1895" y="849"/>
                    <a:pt x="1852" y="768"/>
                    <a:pt x="1780" y="719"/>
                  </a:cubicBezTo>
                  <a:cubicBezTo>
                    <a:pt x="1755" y="702"/>
                    <a:pt x="1755" y="702"/>
                    <a:pt x="1755" y="702"/>
                  </a:cubicBezTo>
                  <a:cubicBezTo>
                    <a:pt x="1765" y="673"/>
                    <a:pt x="1765" y="673"/>
                    <a:pt x="1765" y="673"/>
                  </a:cubicBezTo>
                  <a:cubicBezTo>
                    <a:pt x="1774" y="646"/>
                    <a:pt x="1779" y="617"/>
                    <a:pt x="1779" y="588"/>
                  </a:cubicBezTo>
                  <a:cubicBezTo>
                    <a:pt x="1779" y="442"/>
                    <a:pt x="1660" y="324"/>
                    <a:pt x="1514" y="324"/>
                  </a:cubicBezTo>
                  <a:cubicBezTo>
                    <a:pt x="1487" y="324"/>
                    <a:pt x="1460" y="328"/>
                    <a:pt x="1434" y="336"/>
                  </a:cubicBezTo>
                  <a:cubicBezTo>
                    <a:pt x="1396" y="348"/>
                    <a:pt x="1396" y="348"/>
                    <a:pt x="1396" y="348"/>
                  </a:cubicBezTo>
                  <a:cubicBezTo>
                    <a:pt x="1383" y="310"/>
                    <a:pt x="1383" y="310"/>
                    <a:pt x="1383" y="310"/>
                  </a:cubicBezTo>
                  <a:cubicBezTo>
                    <a:pt x="1338" y="173"/>
                    <a:pt x="1211" y="81"/>
                    <a:pt x="1067" y="81"/>
                  </a:cubicBezTo>
                  <a:cubicBezTo>
                    <a:pt x="957" y="81"/>
                    <a:pt x="854" y="135"/>
                    <a:pt x="792" y="226"/>
                  </a:cubicBezTo>
                  <a:cubicBezTo>
                    <a:pt x="775" y="251"/>
                    <a:pt x="775" y="251"/>
                    <a:pt x="775" y="251"/>
                  </a:cubicBezTo>
                  <a:cubicBezTo>
                    <a:pt x="746" y="242"/>
                    <a:pt x="746" y="242"/>
                    <a:pt x="746" y="242"/>
                  </a:cubicBezTo>
                  <a:cubicBezTo>
                    <a:pt x="720" y="234"/>
                    <a:pt x="693" y="229"/>
                    <a:pt x="665" y="229"/>
                  </a:cubicBezTo>
                  <a:cubicBezTo>
                    <a:pt x="529" y="229"/>
                    <a:pt x="416" y="327"/>
                    <a:pt x="395" y="460"/>
                  </a:cubicBezTo>
                  <a:cubicBezTo>
                    <a:pt x="390" y="489"/>
                    <a:pt x="390" y="489"/>
                    <a:pt x="390" y="489"/>
                  </a:cubicBezTo>
                  <a:cubicBezTo>
                    <a:pt x="361" y="494"/>
                    <a:pt x="361" y="494"/>
                    <a:pt x="361" y="494"/>
                  </a:cubicBezTo>
                  <a:cubicBezTo>
                    <a:pt x="199" y="520"/>
                    <a:pt x="81" y="658"/>
                    <a:pt x="81" y="823"/>
                  </a:cubicBezTo>
                  <a:cubicBezTo>
                    <a:pt x="81" y="963"/>
                    <a:pt x="169" y="1088"/>
                    <a:pt x="300" y="1136"/>
                  </a:cubicBezTo>
                  <a:cubicBezTo>
                    <a:pt x="316" y="1142"/>
                    <a:pt x="316" y="1142"/>
                    <a:pt x="316" y="1142"/>
                  </a:cubicBezTo>
                  <a:cubicBezTo>
                    <a:pt x="323" y="1157"/>
                    <a:pt x="323" y="1157"/>
                    <a:pt x="323" y="1157"/>
                  </a:cubicBezTo>
                  <a:cubicBezTo>
                    <a:pt x="370" y="1261"/>
                    <a:pt x="475" y="1328"/>
                    <a:pt x="589" y="1328"/>
                  </a:cubicBezTo>
                  <a:cubicBezTo>
                    <a:pt x="655" y="1328"/>
                    <a:pt x="717" y="1307"/>
                    <a:pt x="769" y="1266"/>
                  </a:cubicBezTo>
                  <a:cubicBezTo>
                    <a:pt x="791" y="1248"/>
                    <a:pt x="791" y="1248"/>
                    <a:pt x="791" y="1248"/>
                  </a:cubicBezTo>
                  <a:cubicBezTo>
                    <a:pt x="815" y="1263"/>
                    <a:pt x="815" y="1263"/>
                    <a:pt x="815" y="1263"/>
                  </a:cubicBezTo>
                  <a:cubicBezTo>
                    <a:pt x="865" y="1294"/>
                    <a:pt x="922" y="1310"/>
                    <a:pt x="981" y="1310"/>
                  </a:cubicBezTo>
                  <a:cubicBezTo>
                    <a:pt x="1037" y="1310"/>
                    <a:pt x="1093" y="1295"/>
                    <a:pt x="1141" y="1266"/>
                  </a:cubicBezTo>
                  <a:cubicBezTo>
                    <a:pt x="1167" y="1251"/>
                    <a:pt x="1167" y="1251"/>
                    <a:pt x="1167" y="1251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24" name="Freeform 21"/>
            <p:cNvSpPr/>
            <p:nvPr/>
          </p:nvSpPr>
          <p:spPr bwMode="auto">
            <a:xfrm>
              <a:off x="10110802" y="4174204"/>
              <a:ext cx="680165" cy="1215136"/>
            </a:xfrm>
            <a:custGeom>
              <a:avLst/>
              <a:gdLst>
                <a:gd name="T0" fmla="*/ 34 w 427"/>
                <a:gd name="T1" fmla="*/ 763 h 763"/>
                <a:gd name="T2" fmla="*/ 4 w 427"/>
                <a:gd name="T3" fmla="*/ 740 h 763"/>
                <a:gd name="T4" fmla="*/ 26 w 427"/>
                <a:gd name="T5" fmla="*/ 702 h 763"/>
                <a:gd name="T6" fmla="*/ 302 w 427"/>
                <a:gd name="T7" fmla="*/ 510 h 763"/>
                <a:gd name="T8" fmla="*/ 200 w 427"/>
                <a:gd name="T9" fmla="*/ 51 h 763"/>
                <a:gd name="T10" fmla="*/ 212 w 427"/>
                <a:gd name="T11" fmla="*/ 8 h 763"/>
                <a:gd name="T12" fmla="*/ 254 w 427"/>
                <a:gd name="T13" fmla="*/ 21 h 763"/>
                <a:gd name="T14" fmla="*/ 359 w 427"/>
                <a:gd name="T15" fmla="*/ 534 h 763"/>
                <a:gd name="T16" fmla="*/ 43 w 427"/>
                <a:gd name="T17" fmla="*/ 762 h 763"/>
                <a:gd name="T18" fmla="*/ 34 w 427"/>
                <a:gd name="T19" fmla="*/ 763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7" h="763">
                  <a:moveTo>
                    <a:pt x="34" y="763"/>
                  </a:moveTo>
                  <a:cubicBezTo>
                    <a:pt x="21" y="763"/>
                    <a:pt x="8" y="754"/>
                    <a:pt x="4" y="740"/>
                  </a:cubicBezTo>
                  <a:cubicBezTo>
                    <a:pt x="0" y="724"/>
                    <a:pt x="10" y="706"/>
                    <a:pt x="26" y="702"/>
                  </a:cubicBezTo>
                  <a:cubicBezTo>
                    <a:pt x="175" y="660"/>
                    <a:pt x="265" y="597"/>
                    <a:pt x="302" y="510"/>
                  </a:cubicBezTo>
                  <a:cubicBezTo>
                    <a:pt x="346" y="404"/>
                    <a:pt x="314" y="258"/>
                    <a:pt x="200" y="51"/>
                  </a:cubicBezTo>
                  <a:cubicBezTo>
                    <a:pt x="192" y="36"/>
                    <a:pt x="197" y="17"/>
                    <a:pt x="212" y="8"/>
                  </a:cubicBezTo>
                  <a:cubicBezTo>
                    <a:pt x="227" y="0"/>
                    <a:pt x="246" y="6"/>
                    <a:pt x="254" y="21"/>
                  </a:cubicBezTo>
                  <a:cubicBezTo>
                    <a:pt x="339" y="175"/>
                    <a:pt x="427" y="372"/>
                    <a:pt x="359" y="534"/>
                  </a:cubicBezTo>
                  <a:cubicBezTo>
                    <a:pt x="315" y="640"/>
                    <a:pt x="211" y="715"/>
                    <a:pt x="43" y="762"/>
                  </a:cubicBezTo>
                  <a:cubicBezTo>
                    <a:pt x="40" y="762"/>
                    <a:pt x="37" y="763"/>
                    <a:pt x="34" y="7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25" name="Freeform 22"/>
            <p:cNvSpPr/>
            <p:nvPr/>
          </p:nvSpPr>
          <p:spPr bwMode="auto">
            <a:xfrm>
              <a:off x="9266931" y="3744472"/>
              <a:ext cx="559333" cy="322542"/>
            </a:xfrm>
            <a:custGeom>
              <a:avLst/>
              <a:gdLst>
                <a:gd name="T0" fmla="*/ 323 w 351"/>
                <a:gd name="T1" fmla="*/ 203 h 203"/>
                <a:gd name="T2" fmla="*/ 295 w 351"/>
                <a:gd name="T3" fmla="*/ 175 h 203"/>
                <a:gd name="T4" fmla="*/ 175 w 351"/>
                <a:gd name="T5" fmla="*/ 55 h 203"/>
                <a:gd name="T6" fmla="*/ 55 w 351"/>
                <a:gd name="T7" fmla="*/ 175 h 203"/>
                <a:gd name="T8" fmla="*/ 28 w 351"/>
                <a:gd name="T9" fmla="*/ 203 h 203"/>
                <a:gd name="T10" fmla="*/ 0 w 351"/>
                <a:gd name="T11" fmla="*/ 175 h 203"/>
                <a:gd name="T12" fmla="*/ 175 w 351"/>
                <a:gd name="T13" fmla="*/ 0 h 203"/>
                <a:gd name="T14" fmla="*/ 351 w 351"/>
                <a:gd name="T15" fmla="*/ 175 h 203"/>
                <a:gd name="T16" fmla="*/ 323 w 351"/>
                <a:gd name="T17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1" h="203">
                  <a:moveTo>
                    <a:pt x="323" y="203"/>
                  </a:moveTo>
                  <a:cubicBezTo>
                    <a:pt x="307" y="203"/>
                    <a:pt x="295" y="191"/>
                    <a:pt x="295" y="175"/>
                  </a:cubicBezTo>
                  <a:cubicBezTo>
                    <a:pt x="295" y="109"/>
                    <a:pt x="241" y="55"/>
                    <a:pt x="175" y="55"/>
                  </a:cubicBezTo>
                  <a:cubicBezTo>
                    <a:pt x="109" y="55"/>
                    <a:pt x="55" y="109"/>
                    <a:pt x="55" y="175"/>
                  </a:cubicBezTo>
                  <a:cubicBezTo>
                    <a:pt x="55" y="191"/>
                    <a:pt x="43" y="203"/>
                    <a:pt x="28" y="203"/>
                  </a:cubicBezTo>
                  <a:cubicBezTo>
                    <a:pt x="12" y="203"/>
                    <a:pt x="0" y="191"/>
                    <a:pt x="0" y="175"/>
                  </a:cubicBezTo>
                  <a:cubicBezTo>
                    <a:pt x="0" y="78"/>
                    <a:pt x="78" y="0"/>
                    <a:pt x="175" y="0"/>
                  </a:cubicBezTo>
                  <a:cubicBezTo>
                    <a:pt x="272" y="0"/>
                    <a:pt x="351" y="78"/>
                    <a:pt x="351" y="175"/>
                  </a:cubicBezTo>
                  <a:cubicBezTo>
                    <a:pt x="351" y="191"/>
                    <a:pt x="338" y="203"/>
                    <a:pt x="323" y="203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26" name="Freeform 23"/>
            <p:cNvSpPr/>
            <p:nvPr/>
          </p:nvSpPr>
          <p:spPr bwMode="auto">
            <a:xfrm>
              <a:off x="8412341" y="3744472"/>
              <a:ext cx="559333" cy="322542"/>
            </a:xfrm>
            <a:custGeom>
              <a:avLst/>
              <a:gdLst>
                <a:gd name="T0" fmla="*/ 323 w 351"/>
                <a:gd name="T1" fmla="*/ 203 h 203"/>
                <a:gd name="T2" fmla="*/ 295 w 351"/>
                <a:gd name="T3" fmla="*/ 175 h 203"/>
                <a:gd name="T4" fmla="*/ 175 w 351"/>
                <a:gd name="T5" fmla="*/ 55 h 203"/>
                <a:gd name="T6" fmla="*/ 56 w 351"/>
                <a:gd name="T7" fmla="*/ 175 h 203"/>
                <a:gd name="T8" fmla="*/ 28 w 351"/>
                <a:gd name="T9" fmla="*/ 203 h 203"/>
                <a:gd name="T10" fmla="*/ 0 w 351"/>
                <a:gd name="T11" fmla="*/ 175 h 203"/>
                <a:gd name="T12" fmla="*/ 175 w 351"/>
                <a:gd name="T13" fmla="*/ 0 h 203"/>
                <a:gd name="T14" fmla="*/ 351 w 351"/>
                <a:gd name="T15" fmla="*/ 175 h 203"/>
                <a:gd name="T16" fmla="*/ 323 w 351"/>
                <a:gd name="T17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1" h="203">
                  <a:moveTo>
                    <a:pt x="323" y="203"/>
                  </a:moveTo>
                  <a:cubicBezTo>
                    <a:pt x="307" y="203"/>
                    <a:pt x="295" y="191"/>
                    <a:pt x="295" y="175"/>
                  </a:cubicBezTo>
                  <a:cubicBezTo>
                    <a:pt x="295" y="109"/>
                    <a:pt x="241" y="55"/>
                    <a:pt x="175" y="55"/>
                  </a:cubicBezTo>
                  <a:cubicBezTo>
                    <a:pt x="109" y="55"/>
                    <a:pt x="56" y="109"/>
                    <a:pt x="56" y="175"/>
                  </a:cubicBezTo>
                  <a:cubicBezTo>
                    <a:pt x="56" y="191"/>
                    <a:pt x="43" y="203"/>
                    <a:pt x="28" y="203"/>
                  </a:cubicBezTo>
                  <a:cubicBezTo>
                    <a:pt x="12" y="203"/>
                    <a:pt x="0" y="191"/>
                    <a:pt x="0" y="175"/>
                  </a:cubicBezTo>
                  <a:cubicBezTo>
                    <a:pt x="0" y="78"/>
                    <a:pt x="79" y="0"/>
                    <a:pt x="175" y="0"/>
                  </a:cubicBezTo>
                  <a:cubicBezTo>
                    <a:pt x="272" y="0"/>
                    <a:pt x="351" y="78"/>
                    <a:pt x="351" y="175"/>
                  </a:cubicBezTo>
                  <a:cubicBezTo>
                    <a:pt x="351" y="191"/>
                    <a:pt x="338" y="203"/>
                    <a:pt x="323" y="203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787936" y="2768076"/>
            <a:ext cx="777610" cy="982243"/>
            <a:chOff x="7039217" y="3009232"/>
            <a:chExt cx="731364" cy="923827"/>
          </a:xfrm>
        </p:grpSpPr>
        <p:sp>
          <p:nvSpPr>
            <p:cNvPr id="27" name="Freeform 24"/>
            <p:cNvSpPr/>
            <p:nvPr/>
          </p:nvSpPr>
          <p:spPr bwMode="auto">
            <a:xfrm>
              <a:off x="7039217" y="3009232"/>
              <a:ext cx="660793" cy="784520"/>
            </a:xfrm>
            <a:custGeom>
              <a:avLst/>
              <a:gdLst>
                <a:gd name="T0" fmla="*/ 278 w 441"/>
                <a:gd name="T1" fmla="*/ 524 h 524"/>
                <a:gd name="T2" fmla="*/ 13 w 441"/>
                <a:gd name="T3" fmla="*/ 282 h 524"/>
                <a:gd name="T4" fmla="*/ 325 w 441"/>
                <a:gd name="T5" fmla="*/ 134 h 524"/>
                <a:gd name="T6" fmla="*/ 413 w 441"/>
                <a:gd name="T7" fmla="*/ 439 h 524"/>
                <a:gd name="T8" fmla="*/ 278 w 441"/>
                <a:gd name="T9" fmla="*/ 5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1" h="524">
                  <a:moveTo>
                    <a:pt x="278" y="524"/>
                  </a:moveTo>
                  <a:cubicBezTo>
                    <a:pt x="199" y="430"/>
                    <a:pt x="33" y="466"/>
                    <a:pt x="13" y="282"/>
                  </a:cubicBezTo>
                  <a:cubicBezTo>
                    <a:pt x="0" y="158"/>
                    <a:pt x="175" y="0"/>
                    <a:pt x="325" y="134"/>
                  </a:cubicBezTo>
                  <a:cubicBezTo>
                    <a:pt x="441" y="237"/>
                    <a:pt x="355" y="319"/>
                    <a:pt x="413" y="439"/>
                  </a:cubicBezTo>
                  <a:lnTo>
                    <a:pt x="278" y="5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28" name="Freeform 25"/>
            <p:cNvSpPr>
              <a:spLocks noEditPoints="1"/>
            </p:cNvSpPr>
            <p:nvPr/>
          </p:nvSpPr>
          <p:spPr bwMode="auto">
            <a:xfrm>
              <a:off x="7193189" y="3277765"/>
              <a:ext cx="577392" cy="655294"/>
            </a:xfrm>
            <a:custGeom>
              <a:avLst/>
              <a:gdLst>
                <a:gd name="T0" fmla="*/ 349 w 385"/>
                <a:gd name="T1" fmla="*/ 321 h 438"/>
                <a:gd name="T2" fmla="*/ 331 w 385"/>
                <a:gd name="T3" fmla="*/ 293 h 438"/>
                <a:gd name="T4" fmla="*/ 310 w 385"/>
                <a:gd name="T5" fmla="*/ 260 h 438"/>
                <a:gd name="T6" fmla="*/ 278 w 385"/>
                <a:gd name="T7" fmla="*/ 280 h 438"/>
                <a:gd name="T8" fmla="*/ 221 w 385"/>
                <a:gd name="T9" fmla="*/ 165 h 438"/>
                <a:gd name="T10" fmla="*/ 183 w 385"/>
                <a:gd name="T11" fmla="*/ 95 h 438"/>
                <a:gd name="T12" fmla="*/ 144 w 385"/>
                <a:gd name="T13" fmla="*/ 26 h 438"/>
                <a:gd name="T14" fmla="*/ 110 w 385"/>
                <a:gd name="T15" fmla="*/ 1 h 438"/>
                <a:gd name="T16" fmla="*/ 100 w 385"/>
                <a:gd name="T17" fmla="*/ 21 h 438"/>
                <a:gd name="T18" fmla="*/ 107 w 385"/>
                <a:gd name="T19" fmla="*/ 52 h 438"/>
                <a:gd name="T20" fmla="*/ 74 w 385"/>
                <a:gd name="T21" fmla="*/ 44 h 438"/>
                <a:gd name="T22" fmla="*/ 78 w 385"/>
                <a:gd name="T23" fmla="*/ 96 h 438"/>
                <a:gd name="T24" fmla="*/ 79 w 385"/>
                <a:gd name="T25" fmla="*/ 99 h 438"/>
                <a:gd name="T26" fmla="*/ 65 w 385"/>
                <a:gd name="T27" fmla="*/ 86 h 438"/>
                <a:gd name="T28" fmla="*/ 24 w 385"/>
                <a:gd name="T29" fmla="*/ 67 h 438"/>
                <a:gd name="T30" fmla="*/ 30 w 385"/>
                <a:gd name="T31" fmla="*/ 132 h 438"/>
                <a:gd name="T32" fmla="*/ 132 w 385"/>
                <a:gd name="T33" fmla="*/ 256 h 438"/>
                <a:gd name="T34" fmla="*/ 187 w 385"/>
                <a:gd name="T35" fmla="*/ 313 h 438"/>
                <a:gd name="T36" fmla="*/ 201 w 385"/>
                <a:gd name="T37" fmla="*/ 329 h 438"/>
                <a:gd name="T38" fmla="*/ 175 w 385"/>
                <a:gd name="T39" fmla="*/ 345 h 438"/>
                <a:gd name="T40" fmla="*/ 195 w 385"/>
                <a:gd name="T41" fmla="*/ 380 h 438"/>
                <a:gd name="T42" fmla="*/ 213 w 385"/>
                <a:gd name="T43" fmla="*/ 410 h 438"/>
                <a:gd name="T44" fmla="*/ 233 w 385"/>
                <a:gd name="T45" fmla="*/ 436 h 438"/>
                <a:gd name="T46" fmla="*/ 260 w 385"/>
                <a:gd name="T47" fmla="*/ 420 h 438"/>
                <a:gd name="T48" fmla="*/ 297 w 385"/>
                <a:gd name="T49" fmla="*/ 430 h 438"/>
                <a:gd name="T50" fmla="*/ 332 w 385"/>
                <a:gd name="T51" fmla="*/ 409 h 438"/>
                <a:gd name="T52" fmla="*/ 339 w 385"/>
                <a:gd name="T53" fmla="*/ 372 h 438"/>
                <a:gd name="T54" fmla="*/ 364 w 385"/>
                <a:gd name="T55" fmla="*/ 354 h 438"/>
                <a:gd name="T56" fmla="*/ 349 w 385"/>
                <a:gd name="T57" fmla="*/ 321 h 438"/>
                <a:gd name="T58" fmla="*/ 212 w 385"/>
                <a:gd name="T59" fmla="*/ 322 h 438"/>
                <a:gd name="T60" fmla="*/ 196 w 385"/>
                <a:gd name="T61" fmla="*/ 304 h 438"/>
                <a:gd name="T62" fmla="*/ 155 w 385"/>
                <a:gd name="T63" fmla="*/ 263 h 438"/>
                <a:gd name="T64" fmla="*/ 69 w 385"/>
                <a:gd name="T65" fmla="*/ 167 h 438"/>
                <a:gd name="T66" fmla="*/ 27 w 385"/>
                <a:gd name="T67" fmla="*/ 89 h 438"/>
                <a:gd name="T68" fmla="*/ 48 w 385"/>
                <a:gd name="T69" fmla="*/ 89 h 438"/>
                <a:gd name="T70" fmla="*/ 71 w 385"/>
                <a:gd name="T71" fmla="*/ 108 h 438"/>
                <a:gd name="T72" fmla="*/ 95 w 385"/>
                <a:gd name="T73" fmla="*/ 135 h 438"/>
                <a:gd name="T74" fmla="*/ 108 w 385"/>
                <a:gd name="T75" fmla="*/ 149 h 438"/>
                <a:gd name="T76" fmla="*/ 108 w 385"/>
                <a:gd name="T77" fmla="*/ 149 h 438"/>
                <a:gd name="T78" fmla="*/ 108 w 385"/>
                <a:gd name="T79" fmla="*/ 149 h 438"/>
                <a:gd name="T80" fmla="*/ 109 w 385"/>
                <a:gd name="T81" fmla="*/ 150 h 438"/>
                <a:gd name="T82" fmla="*/ 117 w 385"/>
                <a:gd name="T83" fmla="*/ 140 h 438"/>
                <a:gd name="T84" fmla="*/ 102 w 385"/>
                <a:gd name="T85" fmla="*/ 124 h 438"/>
                <a:gd name="T86" fmla="*/ 83 w 385"/>
                <a:gd name="T87" fmla="*/ 63 h 438"/>
                <a:gd name="T88" fmla="*/ 111 w 385"/>
                <a:gd name="T89" fmla="*/ 78 h 438"/>
                <a:gd name="T90" fmla="*/ 120 w 385"/>
                <a:gd name="T91" fmla="*/ 89 h 438"/>
                <a:gd name="T92" fmla="*/ 136 w 385"/>
                <a:gd name="T93" fmla="*/ 112 h 438"/>
                <a:gd name="T94" fmla="*/ 145 w 385"/>
                <a:gd name="T95" fmla="*/ 103 h 438"/>
                <a:gd name="T96" fmla="*/ 135 w 385"/>
                <a:gd name="T97" fmla="*/ 88 h 438"/>
                <a:gd name="T98" fmla="*/ 133 w 385"/>
                <a:gd name="T99" fmla="*/ 83 h 438"/>
                <a:gd name="T100" fmla="*/ 121 w 385"/>
                <a:gd name="T101" fmla="*/ 54 h 438"/>
                <a:gd name="T102" fmla="*/ 113 w 385"/>
                <a:gd name="T103" fmla="*/ 27 h 438"/>
                <a:gd name="T104" fmla="*/ 126 w 385"/>
                <a:gd name="T105" fmla="*/ 24 h 438"/>
                <a:gd name="T106" fmla="*/ 145 w 385"/>
                <a:gd name="T107" fmla="*/ 49 h 438"/>
                <a:gd name="T108" fmla="*/ 173 w 385"/>
                <a:gd name="T109" fmla="*/ 101 h 438"/>
                <a:gd name="T110" fmla="*/ 230 w 385"/>
                <a:gd name="T111" fmla="*/ 209 h 438"/>
                <a:gd name="T112" fmla="*/ 268 w 385"/>
                <a:gd name="T113" fmla="*/ 286 h 438"/>
                <a:gd name="T114" fmla="*/ 212 w 385"/>
                <a:gd name="T115" fmla="*/ 322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85" h="438">
                  <a:moveTo>
                    <a:pt x="349" y="321"/>
                  </a:moveTo>
                  <a:cubicBezTo>
                    <a:pt x="349" y="321"/>
                    <a:pt x="358" y="291"/>
                    <a:pt x="331" y="293"/>
                  </a:cubicBezTo>
                  <a:cubicBezTo>
                    <a:pt x="331" y="293"/>
                    <a:pt x="342" y="258"/>
                    <a:pt x="310" y="260"/>
                  </a:cubicBezTo>
                  <a:cubicBezTo>
                    <a:pt x="278" y="280"/>
                    <a:pt x="278" y="280"/>
                    <a:pt x="278" y="280"/>
                  </a:cubicBezTo>
                  <a:cubicBezTo>
                    <a:pt x="258" y="242"/>
                    <a:pt x="240" y="203"/>
                    <a:pt x="221" y="165"/>
                  </a:cubicBezTo>
                  <a:cubicBezTo>
                    <a:pt x="208" y="141"/>
                    <a:pt x="196" y="118"/>
                    <a:pt x="183" y="95"/>
                  </a:cubicBezTo>
                  <a:cubicBezTo>
                    <a:pt x="171" y="72"/>
                    <a:pt x="160" y="47"/>
                    <a:pt x="144" y="26"/>
                  </a:cubicBezTo>
                  <a:cubicBezTo>
                    <a:pt x="136" y="15"/>
                    <a:pt x="126" y="0"/>
                    <a:pt x="110" y="1"/>
                  </a:cubicBezTo>
                  <a:cubicBezTo>
                    <a:pt x="100" y="1"/>
                    <a:pt x="99" y="14"/>
                    <a:pt x="100" y="21"/>
                  </a:cubicBezTo>
                  <a:cubicBezTo>
                    <a:pt x="100" y="32"/>
                    <a:pt x="103" y="42"/>
                    <a:pt x="107" y="52"/>
                  </a:cubicBezTo>
                  <a:cubicBezTo>
                    <a:pt x="95" y="41"/>
                    <a:pt x="82" y="34"/>
                    <a:pt x="74" y="44"/>
                  </a:cubicBezTo>
                  <a:cubicBezTo>
                    <a:pt x="63" y="55"/>
                    <a:pt x="74" y="85"/>
                    <a:pt x="78" y="96"/>
                  </a:cubicBezTo>
                  <a:cubicBezTo>
                    <a:pt x="79" y="97"/>
                    <a:pt x="79" y="98"/>
                    <a:pt x="79" y="99"/>
                  </a:cubicBezTo>
                  <a:cubicBezTo>
                    <a:pt x="75" y="95"/>
                    <a:pt x="70" y="90"/>
                    <a:pt x="65" y="86"/>
                  </a:cubicBezTo>
                  <a:cubicBezTo>
                    <a:pt x="54" y="77"/>
                    <a:pt x="40" y="64"/>
                    <a:pt x="24" y="67"/>
                  </a:cubicBezTo>
                  <a:cubicBezTo>
                    <a:pt x="0" y="72"/>
                    <a:pt x="25" y="122"/>
                    <a:pt x="30" y="132"/>
                  </a:cubicBezTo>
                  <a:cubicBezTo>
                    <a:pt x="56" y="178"/>
                    <a:pt x="95" y="218"/>
                    <a:pt x="132" y="256"/>
                  </a:cubicBezTo>
                  <a:cubicBezTo>
                    <a:pt x="150" y="275"/>
                    <a:pt x="169" y="294"/>
                    <a:pt x="187" y="313"/>
                  </a:cubicBezTo>
                  <a:cubicBezTo>
                    <a:pt x="191" y="317"/>
                    <a:pt x="196" y="323"/>
                    <a:pt x="201" y="329"/>
                  </a:cubicBezTo>
                  <a:cubicBezTo>
                    <a:pt x="175" y="345"/>
                    <a:pt x="175" y="345"/>
                    <a:pt x="175" y="345"/>
                  </a:cubicBezTo>
                  <a:cubicBezTo>
                    <a:pt x="175" y="345"/>
                    <a:pt x="157" y="372"/>
                    <a:pt x="195" y="380"/>
                  </a:cubicBezTo>
                  <a:cubicBezTo>
                    <a:pt x="195" y="380"/>
                    <a:pt x="179" y="407"/>
                    <a:pt x="213" y="410"/>
                  </a:cubicBezTo>
                  <a:cubicBezTo>
                    <a:pt x="213" y="410"/>
                    <a:pt x="201" y="438"/>
                    <a:pt x="233" y="436"/>
                  </a:cubicBezTo>
                  <a:cubicBezTo>
                    <a:pt x="260" y="420"/>
                    <a:pt x="260" y="420"/>
                    <a:pt x="260" y="420"/>
                  </a:cubicBezTo>
                  <a:cubicBezTo>
                    <a:pt x="297" y="430"/>
                    <a:pt x="297" y="430"/>
                    <a:pt x="297" y="430"/>
                  </a:cubicBezTo>
                  <a:cubicBezTo>
                    <a:pt x="332" y="409"/>
                    <a:pt x="332" y="409"/>
                    <a:pt x="332" y="409"/>
                  </a:cubicBezTo>
                  <a:cubicBezTo>
                    <a:pt x="339" y="372"/>
                    <a:pt x="339" y="372"/>
                    <a:pt x="339" y="372"/>
                  </a:cubicBezTo>
                  <a:cubicBezTo>
                    <a:pt x="364" y="354"/>
                    <a:pt x="364" y="354"/>
                    <a:pt x="364" y="354"/>
                  </a:cubicBezTo>
                  <a:cubicBezTo>
                    <a:pt x="364" y="354"/>
                    <a:pt x="385" y="321"/>
                    <a:pt x="349" y="321"/>
                  </a:cubicBezTo>
                  <a:close/>
                  <a:moveTo>
                    <a:pt x="212" y="322"/>
                  </a:moveTo>
                  <a:cubicBezTo>
                    <a:pt x="206" y="317"/>
                    <a:pt x="201" y="310"/>
                    <a:pt x="196" y="304"/>
                  </a:cubicBezTo>
                  <a:cubicBezTo>
                    <a:pt x="182" y="290"/>
                    <a:pt x="168" y="277"/>
                    <a:pt x="155" y="263"/>
                  </a:cubicBezTo>
                  <a:cubicBezTo>
                    <a:pt x="125" y="232"/>
                    <a:pt x="95" y="201"/>
                    <a:pt x="69" y="167"/>
                  </a:cubicBezTo>
                  <a:cubicBezTo>
                    <a:pt x="52" y="143"/>
                    <a:pt x="33" y="119"/>
                    <a:pt x="27" y="89"/>
                  </a:cubicBezTo>
                  <a:cubicBezTo>
                    <a:pt x="24" y="73"/>
                    <a:pt x="42" y="85"/>
                    <a:pt x="48" y="89"/>
                  </a:cubicBezTo>
                  <a:cubicBezTo>
                    <a:pt x="56" y="95"/>
                    <a:pt x="64" y="101"/>
                    <a:pt x="71" y="108"/>
                  </a:cubicBezTo>
                  <a:cubicBezTo>
                    <a:pt x="80" y="117"/>
                    <a:pt x="87" y="126"/>
                    <a:pt x="95" y="135"/>
                  </a:cubicBezTo>
                  <a:cubicBezTo>
                    <a:pt x="99" y="140"/>
                    <a:pt x="103" y="145"/>
                    <a:pt x="108" y="149"/>
                  </a:cubicBezTo>
                  <a:cubicBezTo>
                    <a:pt x="108" y="149"/>
                    <a:pt x="108" y="149"/>
                    <a:pt x="108" y="149"/>
                  </a:cubicBezTo>
                  <a:cubicBezTo>
                    <a:pt x="108" y="149"/>
                    <a:pt x="108" y="149"/>
                    <a:pt x="108" y="149"/>
                  </a:cubicBezTo>
                  <a:cubicBezTo>
                    <a:pt x="108" y="150"/>
                    <a:pt x="109" y="150"/>
                    <a:pt x="109" y="150"/>
                  </a:cubicBezTo>
                  <a:cubicBezTo>
                    <a:pt x="115" y="154"/>
                    <a:pt x="121" y="145"/>
                    <a:pt x="117" y="140"/>
                  </a:cubicBezTo>
                  <a:cubicBezTo>
                    <a:pt x="112" y="135"/>
                    <a:pt x="107" y="130"/>
                    <a:pt x="102" y="124"/>
                  </a:cubicBezTo>
                  <a:cubicBezTo>
                    <a:pt x="91" y="106"/>
                    <a:pt x="85" y="80"/>
                    <a:pt x="83" y="63"/>
                  </a:cubicBezTo>
                  <a:cubicBezTo>
                    <a:pt x="81" y="43"/>
                    <a:pt x="107" y="74"/>
                    <a:pt x="111" y="78"/>
                  </a:cubicBezTo>
                  <a:cubicBezTo>
                    <a:pt x="114" y="81"/>
                    <a:pt x="117" y="85"/>
                    <a:pt x="120" y="89"/>
                  </a:cubicBezTo>
                  <a:cubicBezTo>
                    <a:pt x="124" y="98"/>
                    <a:pt x="129" y="107"/>
                    <a:pt x="136" y="112"/>
                  </a:cubicBezTo>
                  <a:cubicBezTo>
                    <a:pt x="142" y="116"/>
                    <a:pt x="148" y="108"/>
                    <a:pt x="145" y="103"/>
                  </a:cubicBezTo>
                  <a:cubicBezTo>
                    <a:pt x="143" y="100"/>
                    <a:pt x="139" y="94"/>
                    <a:pt x="135" y="88"/>
                  </a:cubicBezTo>
                  <a:cubicBezTo>
                    <a:pt x="134" y="86"/>
                    <a:pt x="134" y="85"/>
                    <a:pt x="133" y="83"/>
                  </a:cubicBezTo>
                  <a:cubicBezTo>
                    <a:pt x="128" y="74"/>
                    <a:pt x="124" y="64"/>
                    <a:pt x="121" y="54"/>
                  </a:cubicBezTo>
                  <a:cubicBezTo>
                    <a:pt x="118" y="45"/>
                    <a:pt x="115" y="37"/>
                    <a:pt x="113" y="27"/>
                  </a:cubicBezTo>
                  <a:cubicBezTo>
                    <a:pt x="110" y="15"/>
                    <a:pt x="118" y="15"/>
                    <a:pt x="126" y="24"/>
                  </a:cubicBezTo>
                  <a:cubicBezTo>
                    <a:pt x="133" y="32"/>
                    <a:pt x="139" y="40"/>
                    <a:pt x="145" y="49"/>
                  </a:cubicBezTo>
                  <a:cubicBezTo>
                    <a:pt x="155" y="65"/>
                    <a:pt x="164" y="84"/>
                    <a:pt x="173" y="101"/>
                  </a:cubicBezTo>
                  <a:cubicBezTo>
                    <a:pt x="191" y="137"/>
                    <a:pt x="211" y="173"/>
                    <a:pt x="230" y="209"/>
                  </a:cubicBezTo>
                  <a:cubicBezTo>
                    <a:pt x="244" y="234"/>
                    <a:pt x="255" y="260"/>
                    <a:pt x="268" y="286"/>
                  </a:cubicBezTo>
                  <a:lnTo>
                    <a:pt x="212" y="32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29" name="Freeform 26"/>
            <p:cNvSpPr/>
            <p:nvPr/>
          </p:nvSpPr>
          <p:spPr bwMode="auto">
            <a:xfrm>
              <a:off x="7089625" y="3368498"/>
              <a:ext cx="52240" cy="184216"/>
            </a:xfrm>
            <a:custGeom>
              <a:avLst/>
              <a:gdLst>
                <a:gd name="T0" fmla="*/ 34 w 35"/>
                <a:gd name="T1" fmla="*/ 113 h 123"/>
                <a:gd name="T2" fmla="*/ 22 w 35"/>
                <a:gd name="T3" fmla="*/ 72 h 123"/>
                <a:gd name="T4" fmla="*/ 19 w 35"/>
                <a:gd name="T5" fmla="*/ 41 h 123"/>
                <a:gd name="T6" fmla="*/ 18 w 35"/>
                <a:gd name="T7" fmla="*/ 6 h 123"/>
                <a:gd name="T8" fmla="*/ 11 w 35"/>
                <a:gd name="T9" fmla="*/ 3 h 123"/>
                <a:gd name="T10" fmla="*/ 0 w 35"/>
                <a:gd name="T11" fmla="*/ 37 h 123"/>
                <a:gd name="T12" fmla="*/ 3 w 35"/>
                <a:gd name="T13" fmla="*/ 70 h 123"/>
                <a:gd name="T14" fmla="*/ 22 w 35"/>
                <a:gd name="T15" fmla="*/ 117 h 123"/>
                <a:gd name="T16" fmla="*/ 34 w 35"/>
                <a:gd name="T17" fmla="*/ 11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23">
                  <a:moveTo>
                    <a:pt x="34" y="113"/>
                  </a:moveTo>
                  <a:cubicBezTo>
                    <a:pt x="31" y="99"/>
                    <a:pt x="26" y="86"/>
                    <a:pt x="22" y="72"/>
                  </a:cubicBezTo>
                  <a:cubicBezTo>
                    <a:pt x="20" y="62"/>
                    <a:pt x="19" y="51"/>
                    <a:pt x="19" y="41"/>
                  </a:cubicBezTo>
                  <a:cubicBezTo>
                    <a:pt x="19" y="29"/>
                    <a:pt x="18" y="17"/>
                    <a:pt x="18" y="6"/>
                  </a:cubicBezTo>
                  <a:cubicBezTo>
                    <a:pt x="18" y="2"/>
                    <a:pt x="14" y="0"/>
                    <a:pt x="11" y="3"/>
                  </a:cubicBezTo>
                  <a:cubicBezTo>
                    <a:pt x="2" y="13"/>
                    <a:pt x="0" y="24"/>
                    <a:pt x="0" y="37"/>
                  </a:cubicBezTo>
                  <a:cubicBezTo>
                    <a:pt x="0" y="48"/>
                    <a:pt x="1" y="59"/>
                    <a:pt x="3" y="70"/>
                  </a:cubicBezTo>
                  <a:cubicBezTo>
                    <a:pt x="7" y="87"/>
                    <a:pt x="13" y="103"/>
                    <a:pt x="22" y="117"/>
                  </a:cubicBezTo>
                  <a:cubicBezTo>
                    <a:pt x="26" y="123"/>
                    <a:pt x="35" y="119"/>
                    <a:pt x="34" y="11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30" name="Freeform 27"/>
            <p:cNvSpPr/>
            <p:nvPr/>
          </p:nvSpPr>
          <p:spPr bwMode="auto">
            <a:xfrm>
              <a:off x="7107955" y="3311676"/>
              <a:ext cx="30244" cy="28411"/>
            </a:xfrm>
            <a:custGeom>
              <a:avLst/>
              <a:gdLst>
                <a:gd name="T0" fmla="*/ 13 w 20"/>
                <a:gd name="T1" fmla="*/ 1 h 19"/>
                <a:gd name="T2" fmla="*/ 13 w 20"/>
                <a:gd name="T3" fmla="*/ 1 h 19"/>
                <a:gd name="T4" fmla="*/ 15 w 20"/>
                <a:gd name="T5" fmla="*/ 2 h 19"/>
                <a:gd name="T6" fmla="*/ 4 w 20"/>
                <a:gd name="T7" fmla="*/ 3 h 19"/>
                <a:gd name="T8" fmla="*/ 8 w 20"/>
                <a:gd name="T9" fmla="*/ 1 h 19"/>
                <a:gd name="T10" fmla="*/ 8 w 20"/>
                <a:gd name="T11" fmla="*/ 1 h 19"/>
                <a:gd name="T12" fmla="*/ 1 w 20"/>
                <a:gd name="T13" fmla="*/ 6 h 19"/>
                <a:gd name="T14" fmla="*/ 2 w 20"/>
                <a:gd name="T15" fmla="*/ 14 h 19"/>
                <a:gd name="T16" fmla="*/ 3 w 20"/>
                <a:gd name="T17" fmla="*/ 14 h 19"/>
                <a:gd name="T18" fmla="*/ 1 w 20"/>
                <a:gd name="T19" fmla="*/ 10 h 19"/>
                <a:gd name="T20" fmla="*/ 7 w 20"/>
                <a:gd name="T21" fmla="*/ 18 h 19"/>
                <a:gd name="T22" fmla="*/ 17 w 20"/>
                <a:gd name="T23" fmla="*/ 16 h 19"/>
                <a:gd name="T24" fmla="*/ 20 w 20"/>
                <a:gd name="T25" fmla="*/ 9 h 19"/>
                <a:gd name="T26" fmla="*/ 13 w 20"/>
                <a:gd name="T27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9"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4" y="2"/>
                    <a:pt x="15" y="2"/>
                  </a:cubicBezTo>
                  <a:cubicBezTo>
                    <a:pt x="11" y="1"/>
                    <a:pt x="7" y="0"/>
                    <a:pt x="4" y="3"/>
                  </a:cubicBezTo>
                  <a:cubicBezTo>
                    <a:pt x="6" y="2"/>
                    <a:pt x="7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1"/>
                    <a:pt x="3" y="3"/>
                    <a:pt x="1" y="6"/>
                  </a:cubicBezTo>
                  <a:cubicBezTo>
                    <a:pt x="0" y="9"/>
                    <a:pt x="1" y="12"/>
                    <a:pt x="2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14"/>
                    <a:pt x="4" y="17"/>
                    <a:pt x="7" y="18"/>
                  </a:cubicBezTo>
                  <a:cubicBezTo>
                    <a:pt x="10" y="19"/>
                    <a:pt x="14" y="19"/>
                    <a:pt x="17" y="16"/>
                  </a:cubicBezTo>
                  <a:cubicBezTo>
                    <a:pt x="19" y="15"/>
                    <a:pt x="20" y="12"/>
                    <a:pt x="20" y="9"/>
                  </a:cubicBezTo>
                  <a:cubicBezTo>
                    <a:pt x="20" y="5"/>
                    <a:pt x="17" y="1"/>
                    <a:pt x="13" y="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31" name="Freeform 28"/>
            <p:cNvSpPr/>
            <p:nvPr/>
          </p:nvSpPr>
          <p:spPr bwMode="auto">
            <a:xfrm>
              <a:off x="7561620" y="3341920"/>
              <a:ext cx="37576" cy="118228"/>
            </a:xfrm>
            <a:custGeom>
              <a:avLst/>
              <a:gdLst>
                <a:gd name="T0" fmla="*/ 17 w 25"/>
                <a:gd name="T1" fmla="*/ 78 h 79"/>
                <a:gd name="T2" fmla="*/ 25 w 25"/>
                <a:gd name="T3" fmla="*/ 61 h 79"/>
                <a:gd name="T4" fmla="*/ 23 w 25"/>
                <a:gd name="T5" fmla="*/ 36 h 79"/>
                <a:gd name="T6" fmla="*/ 19 w 25"/>
                <a:gd name="T7" fmla="*/ 13 h 79"/>
                <a:gd name="T8" fmla="*/ 5 w 25"/>
                <a:gd name="T9" fmla="*/ 2 h 79"/>
                <a:gd name="T10" fmla="*/ 1 w 25"/>
                <a:gd name="T11" fmla="*/ 16 h 79"/>
                <a:gd name="T12" fmla="*/ 4 w 25"/>
                <a:gd name="T13" fmla="*/ 40 h 79"/>
                <a:gd name="T14" fmla="*/ 7 w 25"/>
                <a:gd name="T15" fmla="*/ 64 h 79"/>
                <a:gd name="T16" fmla="*/ 17 w 25"/>
                <a:gd name="T17" fmla="*/ 7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79">
                  <a:moveTo>
                    <a:pt x="17" y="78"/>
                  </a:moveTo>
                  <a:cubicBezTo>
                    <a:pt x="24" y="77"/>
                    <a:pt x="25" y="67"/>
                    <a:pt x="25" y="61"/>
                  </a:cubicBezTo>
                  <a:cubicBezTo>
                    <a:pt x="24" y="53"/>
                    <a:pt x="23" y="44"/>
                    <a:pt x="23" y="36"/>
                  </a:cubicBezTo>
                  <a:cubicBezTo>
                    <a:pt x="22" y="28"/>
                    <a:pt x="22" y="20"/>
                    <a:pt x="19" y="13"/>
                  </a:cubicBezTo>
                  <a:cubicBezTo>
                    <a:pt x="17" y="8"/>
                    <a:pt x="12" y="0"/>
                    <a:pt x="5" y="2"/>
                  </a:cubicBezTo>
                  <a:cubicBezTo>
                    <a:pt x="0" y="3"/>
                    <a:pt x="1" y="12"/>
                    <a:pt x="1" y="16"/>
                  </a:cubicBezTo>
                  <a:cubicBezTo>
                    <a:pt x="2" y="24"/>
                    <a:pt x="4" y="32"/>
                    <a:pt x="4" y="40"/>
                  </a:cubicBezTo>
                  <a:cubicBezTo>
                    <a:pt x="5" y="48"/>
                    <a:pt x="6" y="56"/>
                    <a:pt x="7" y="64"/>
                  </a:cubicBezTo>
                  <a:cubicBezTo>
                    <a:pt x="8" y="69"/>
                    <a:pt x="10" y="79"/>
                    <a:pt x="17" y="78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236940" y="1541247"/>
            <a:ext cx="879926" cy="902338"/>
            <a:chOff x="8402046" y="1855365"/>
            <a:chExt cx="827595" cy="848674"/>
          </a:xfrm>
        </p:grpSpPr>
        <p:sp>
          <p:nvSpPr>
            <p:cNvPr id="32" name="Freeform 29"/>
            <p:cNvSpPr/>
            <p:nvPr/>
          </p:nvSpPr>
          <p:spPr bwMode="auto">
            <a:xfrm>
              <a:off x="8500111" y="1855365"/>
              <a:ext cx="729530" cy="713950"/>
            </a:xfrm>
            <a:custGeom>
              <a:avLst/>
              <a:gdLst>
                <a:gd name="T0" fmla="*/ 16 w 487"/>
                <a:gd name="T1" fmla="*/ 374 h 477"/>
                <a:gd name="T2" fmla="*/ 170 w 487"/>
                <a:gd name="T3" fmla="*/ 49 h 477"/>
                <a:gd name="T4" fmla="*/ 403 w 487"/>
                <a:gd name="T5" fmla="*/ 304 h 477"/>
                <a:gd name="T6" fmla="*/ 138 w 487"/>
                <a:gd name="T7" fmla="*/ 477 h 477"/>
                <a:gd name="T8" fmla="*/ 16 w 487"/>
                <a:gd name="T9" fmla="*/ 374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7" h="477">
                  <a:moveTo>
                    <a:pt x="16" y="374"/>
                  </a:moveTo>
                  <a:cubicBezTo>
                    <a:pt x="84" y="270"/>
                    <a:pt x="0" y="123"/>
                    <a:pt x="170" y="49"/>
                  </a:cubicBezTo>
                  <a:cubicBezTo>
                    <a:pt x="284" y="0"/>
                    <a:pt x="487" y="120"/>
                    <a:pt x="403" y="304"/>
                  </a:cubicBezTo>
                  <a:cubicBezTo>
                    <a:pt x="339" y="444"/>
                    <a:pt x="235" y="386"/>
                    <a:pt x="138" y="477"/>
                  </a:cubicBezTo>
                  <a:lnTo>
                    <a:pt x="16" y="3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33" name="Freeform 30"/>
            <p:cNvSpPr>
              <a:spLocks noEditPoints="1"/>
            </p:cNvSpPr>
            <p:nvPr/>
          </p:nvSpPr>
          <p:spPr bwMode="auto">
            <a:xfrm>
              <a:off x="8402046" y="2043246"/>
              <a:ext cx="595722" cy="660793"/>
            </a:xfrm>
            <a:custGeom>
              <a:avLst/>
              <a:gdLst>
                <a:gd name="T0" fmla="*/ 156 w 397"/>
                <a:gd name="T1" fmla="*/ 407 h 441"/>
                <a:gd name="T2" fmla="*/ 178 w 397"/>
                <a:gd name="T3" fmla="*/ 381 h 441"/>
                <a:gd name="T4" fmla="*/ 203 w 397"/>
                <a:gd name="T5" fmla="*/ 351 h 441"/>
                <a:gd name="T6" fmla="*/ 175 w 397"/>
                <a:gd name="T7" fmla="*/ 327 h 441"/>
                <a:gd name="T8" fmla="*/ 268 w 397"/>
                <a:gd name="T9" fmla="*/ 238 h 441"/>
                <a:gd name="T10" fmla="*/ 323 w 397"/>
                <a:gd name="T11" fmla="*/ 182 h 441"/>
                <a:gd name="T12" fmla="*/ 378 w 397"/>
                <a:gd name="T13" fmla="*/ 124 h 441"/>
                <a:gd name="T14" fmla="*/ 392 w 397"/>
                <a:gd name="T15" fmla="*/ 84 h 441"/>
                <a:gd name="T16" fmla="*/ 369 w 397"/>
                <a:gd name="T17" fmla="*/ 80 h 441"/>
                <a:gd name="T18" fmla="*/ 341 w 397"/>
                <a:gd name="T19" fmla="*/ 96 h 441"/>
                <a:gd name="T20" fmla="*/ 340 w 397"/>
                <a:gd name="T21" fmla="*/ 62 h 441"/>
                <a:gd name="T22" fmla="*/ 291 w 397"/>
                <a:gd name="T23" fmla="*/ 82 h 441"/>
                <a:gd name="T24" fmla="*/ 288 w 397"/>
                <a:gd name="T25" fmla="*/ 84 h 441"/>
                <a:gd name="T26" fmla="*/ 297 w 397"/>
                <a:gd name="T27" fmla="*/ 66 h 441"/>
                <a:gd name="T28" fmla="*/ 303 w 397"/>
                <a:gd name="T29" fmla="*/ 21 h 441"/>
                <a:gd name="T30" fmla="*/ 243 w 397"/>
                <a:gd name="T31" fmla="*/ 46 h 441"/>
                <a:gd name="T32" fmla="*/ 154 w 397"/>
                <a:gd name="T33" fmla="*/ 180 h 441"/>
                <a:gd name="T34" fmla="*/ 116 w 397"/>
                <a:gd name="T35" fmla="*/ 249 h 441"/>
                <a:gd name="T36" fmla="*/ 105 w 397"/>
                <a:gd name="T37" fmla="*/ 267 h 441"/>
                <a:gd name="T38" fmla="*/ 81 w 397"/>
                <a:gd name="T39" fmla="*/ 248 h 441"/>
                <a:gd name="T40" fmla="*/ 54 w 397"/>
                <a:gd name="T41" fmla="*/ 277 h 441"/>
                <a:gd name="T42" fmla="*/ 31 w 397"/>
                <a:gd name="T43" fmla="*/ 303 h 441"/>
                <a:gd name="T44" fmla="*/ 12 w 397"/>
                <a:gd name="T45" fmla="*/ 329 h 441"/>
                <a:gd name="T46" fmla="*/ 36 w 397"/>
                <a:gd name="T47" fmla="*/ 351 h 441"/>
                <a:gd name="T48" fmla="*/ 36 w 397"/>
                <a:gd name="T49" fmla="*/ 389 h 441"/>
                <a:gd name="T50" fmla="*/ 67 w 397"/>
                <a:gd name="T51" fmla="*/ 417 h 441"/>
                <a:gd name="T52" fmla="*/ 105 w 397"/>
                <a:gd name="T53" fmla="*/ 412 h 441"/>
                <a:gd name="T54" fmla="*/ 129 w 397"/>
                <a:gd name="T55" fmla="*/ 431 h 441"/>
                <a:gd name="T56" fmla="*/ 156 w 397"/>
                <a:gd name="T57" fmla="*/ 407 h 441"/>
                <a:gd name="T58" fmla="*/ 115 w 397"/>
                <a:gd name="T59" fmla="*/ 276 h 441"/>
                <a:gd name="T60" fmla="*/ 127 w 397"/>
                <a:gd name="T61" fmla="*/ 255 h 441"/>
                <a:gd name="T62" fmla="*/ 154 w 397"/>
                <a:gd name="T63" fmla="*/ 204 h 441"/>
                <a:gd name="T64" fmla="*/ 221 w 397"/>
                <a:gd name="T65" fmla="*/ 94 h 441"/>
                <a:gd name="T66" fmla="*/ 283 w 397"/>
                <a:gd name="T67" fmla="*/ 31 h 441"/>
                <a:gd name="T68" fmla="*/ 289 w 397"/>
                <a:gd name="T69" fmla="*/ 50 h 441"/>
                <a:gd name="T70" fmla="*/ 278 w 397"/>
                <a:gd name="T71" fmla="*/ 78 h 441"/>
                <a:gd name="T72" fmla="*/ 259 w 397"/>
                <a:gd name="T73" fmla="*/ 109 h 441"/>
                <a:gd name="T74" fmla="*/ 249 w 397"/>
                <a:gd name="T75" fmla="*/ 125 h 441"/>
                <a:gd name="T76" fmla="*/ 249 w 397"/>
                <a:gd name="T77" fmla="*/ 125 h 441"/>
                <a:gd name="T78" fmla="*/ 249 w 397"/>
                <a:gd name="T79" fmla="*/ 125 h 441"/>
                <a:gd name="T80" fmla="*/ 249 w 397"/>
                <a:gd name="T81" fmla="*/ 127 h 441"/>
                <a:gd name="T82" fmla="*/ 260 w 397"/>
                <a:gd name="T83" fmla="*/ 131 h 441"/>
                <a:gd name="T84" fmla="*/ 271 w 397"/>
                <a:gd name="T85" fmla="*/ 113 h 441"/>
                <a:gd name="T86" fmla="*/ 324 w 397"/>
                <a:gd name="T87" fmla="*/ 76 h 441"/>
                <a:gd name="T88" fmla="*/ 318 w 397"/>
                <a:gd name="T89" fmla="*/ 107 h 441"/>
                <a:gd name="T90" fmla="*/ 310 w 397"/>
                <a:gd name="T91" fmla="*/ 119 h 441"/>
                <a:gd name="T92" fmla="*/ 293 w 397"/>
                <a:gd name="T93" fmla="*/ 142 h 441"/>
                <a:gd name="T94" fmla="*/ 304 w 397"/>
                <a:gd name="T95" fmla="*/ 147 h 441"/>
                <a:gd name="T96" fmla="*/ 316 w 397"/>
                <a:gd name="T97" fmla="*/ 133 h 441"/>
                <a:gd name="T98" fmla="*/ 320 w 397"/>
                <a:gd name="T99" fmla="*/ 130 h 441"/>
                <a:gd name="T100" fmla="*/ 344 w 397"/>
                <a:gd name="T101" fmla="*/ 110 h 441"/>
                <a:gd name="T102" fmla="*/ 367 w 397"/>
                <a:gd name="T103" fmla="*/ 94 h 441"/>
                <a:gd name="T104" fmla="*/ 374 w 397"/>
                <a:gd name="T105" fmla="*/ 105 h 441"/>
                <a:gd name="T106" fmla="*/ 356 w 397"/>
                <a:gd name="T107" fmla="*/ 131 h 441"/>
                <a:gd name="T108" fmla="*/ 314 w 397"/>
                <a:gd name="T109" fmla="*/ 173 h 441"/>
                <a:gd name="T110" fmla="*/ 228 w 397"/>
                <a:gd name="T111" fmla="*/ 260 h 441"/>
                <a:gd name="T112" fmla="*/ 166 w 397"/>
                <a:gd name="T113" fmla="*/ 319 h 441"/>
                <a:gd name="T114" fmla="*/ 115 w 397"/>
                <a:gd name="T115" fmla="*/ 276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97" h="441">
                  <a:moveTo>
                    <a:pt x="156" y="407"/>
                  </a:moveTo>
                  <a:cubicBezTo>
                    <a:pt x="156" y="407"/>
                    <a:pt x="188" y="407"/>
                    <a:pt x="178" y="381"/>
                  </a:cubicBezTo>
                  <a:cubicBezTo>
                    <a:pt x="178" y="381"/>
                    <a:pt x="214" y="381"/>
                    <a:pt x="203" y="351"/>
                  </a:cubicBezTo>
                  <a:cubicBezTo>
                    <a:pt x="175" y="327"/>
                    <a:pt x="175" y="327"/>
                    <a:pt x="175" y="327"/>
                  </a:cubicBezTo>
                  <a:cubicBezTo>
                    <a:pt x="205" y="297"/>
                    <a:pt x="237" y="268"/>
                    <a:pt x="268" y="238"/>
                  </a:cubicBezTo>
                  <a:cubicBezTo>
                    <a:pt x="286" y="219"/>
                    <a:pt x="305" y="200"/>
                    <a:pt x="323" y="182"/>
                  </a:cubicBezTo>
                  <a:cubicBezTo>
                    <a:pt x="342" y="163"/>
                    <a:pt x="362" y="145"/>
                    <a:pt x="378" y="124"/>
                  </a:cubicBezTo>
                  <a:cubicBezTo>
                    <a:pt x="386" y="113"/>
                    <a:pt x="397" y="99"/>
                    <a:pt x="392" y="84"/>
                  </a:cubicBezTo>
                  <a:cubicBezTo>
                    <a:pt x="389" y="74"/>
                    <a:pt x="376" y="77"/>
                    <a:pt x="369" y="80"/>
                  </a:cubicBezTo>
                  <a:cubicBezTo>
                    <a:pt x="359" y="83"/>
                    <a:pt x="350" y="90"/>
                    <a:pt x="341" y="96"/>
                  </a:cubicBezTo>
                  <a:cubicBezTo>
                    <a:pt x="349" y="81"/>
                    <a:pt x="351" y="67"/>
                    <a:pt x="340" y="62"/>
                  </a:cubicBezTo>
                  <a:cubicBezTo>
                    <a:pt x="326" y="55"/>
                    <a:pt x="301" y="75"/>
                    <a:pt x="291" y="82"/>
                  </a:cubicBezTo>
                  <a:cubicBezTo>
                    <a:pt x="290" y="82"/>
                    <a:pt x="289" y="83"/>
                    <a:pt x="288" y="84"/>
                  </a:cubicBezTo>
                  <a:cubicBezTo>
                    <a:pt x="291" y="78"/>
                    <a:pt x="294" y="72"/>
                    <a:pt x="297" y="66"/>
                  </a:cubicBezTo>
                  <a:cubicBezTo>
                    <a:pt x="302" y="52"/>
                    <a:pt x="311" y="35"/>
                    <a:pt x="303" y="21"/>
                  </a:cubicBezTo>
                  <a:cubicBezTo>
                    <a:pt x="292" y="0"/>
                    <a:pt x="251" y="38"/>
                    <a:pt x="243" y="46"/>
                  </a:cubicBezTo>
                  <a:cubicBezTo>
                    <a:pt x="206" y="84"/>
                    <a:pt x="179" y="134"/>
                    <a:pt x="154" y="180"/>
                  </a:cubicBezTo>
                  <a:cubicBezTo>
                    <a:pt x="141" y="203"/>
                    <a:pt x="129" y="226"/>
                    <a:pt x="116" y="249"/>
                  </a:cubicBezTo>
                  <a:cubicBezTo>
                    <a:pt x="113" y="254"/>
                    <a:pt x="109" y="261"/>
                    <a:pt x="105" y="267"/>
                  </a:cubicBezTo>
                  <a:cubicBezTo>
                    <a:pt x="81" y="248"/>
                    <a:pt x="81" y="248"/>
                    <a:pt x="81" y="248"/>
                  </a:cubicBezTo>
                  <a:cubicBezTo>
                    <a:pt x="81" y="248"/>
                    <a:pt x="51" y="238"/>
                    <a:pt x="54" y="277"/>
                  </a:cubicBezTo>
                  <a:cubicBezTo>
                    <a:pt x="54" y="277"/>
                    <a:pt x="24" y="270"/>
                    <a:pt x="31" y="303"/>
                  </a:cubicBezTo>
                  <a:cubicBezTo>
                    <a:pt x="31" y="303"/>
                    <a:pt x="0" y="300"/>
                    <a:pt x="12" y="329"/>
                  </a:cubicBezTo>
                  <a:cubicBezTo>
                    <a:pt x="36" y="351"/>
                    <a:pt x="36" y="351"/>
                    <a:pt x="36" y="351"/>
                  </a:cubicBezTo>
                  <a:cubicBezTo>
                    <a:pt x="36" y="389"/>
                    <a:pt x="36" y="389"/>
                    <a:pt x="36" y="389"/>
                  </a:cubicBezTo>
                  <a:cubicBezTo>
                    <a:pt x="67" y="417"/>
                    <a:pt x="67" y="417"/>
                    <a:pt x="67" y="417"/>
                  </a:cubicBezTo>
                  <a:cubicBezTo>
                    <a:pt x="105" y="412"/>
                    <a:pt x="105" y="412"/>
                    <a:pt x="105" y="412"/>
                  </a:cubicBezTo>
                  <a:cubicBezTo>
                    <a:pt x="129" y="431"/>
                    <a:pt x="129" y="431"/>
                    <a:pt x="129" y="431"/>
                  </a:cubicBezTo>
                  <a:cubicBezTo>
                    <a:pt x="129" y="431"/>
                    <a:pt x="166" y="441"/>
                    <a:pt x="156" y="407"/>
                  </a:cubicBezTo>
                  <a:close/>
                  <a:moveTo>
                    <a:pt x="115" y="276"/>
                  </a:moveTo>
                  <a:cubicBezTo>
                    <a:pt x="118" y="269"/>
                    <a:pt x="123" y="262"/>
                    <a:pt x="127" y="255"/>
                  </a:cubicBezTo>
                  <a:cubicBezTo>
                    <a:pt x="136" y="238"/>
                    <a:pt x="145" y="221"/>
                    <a:pt x="154" y="204"/>
                  </a:cubicBezTo>
                  <a:cubicBezTo>
                    <a:pt x="176" y="166"/>
                    <a:pt x="196" y="129"/>
                    <a:pt x="221" y="94"/>
                  </a:cubicBezTo>
                  <a:cubicBezTo>
                    <a:pt x="239" y="70"/>
                    <a:pt x="256" y="45"/>
                    <a:pt x="283" y="31"/>
                  </a:cubicBezTo>
                  <a:cubicBezTo>
                    <a:pt x="298" y="23"/>
                    <a:pt x="291" y="44"/>
                    <a:pt x="289" y="50"/>
                  </a:cubicBezTo>
                  <a:cubicBezTo>
                    <a:pt x="286" y="60"/>
                    <a:pt x="282" y="69"/>
                    <a:pt x="278" y="78"/>
                  </a:cubicBezTo>
                  <a:cubicBezTo>
                    <a:pt x="272" y="89"/>
                    <a:pt x="266" y="99"/>
                    <a:pt x="259" y="109"/>
                  </a:cubicBezTo>
                  <a:cubicBezTo>
                    <a:pt x="255" y="114"/>
                    <a:pt x="251" y="119"/>
                    <a:pt x="249" y="125"/>
                  </a:cubicBezTo>
                  <a:cubicBezTo>
                    <a:pt x="249" y="125"/>
                    <a:pt x="249" y="125"/>
                    <a:pt x="249" y="125"/>
                  </a:cubicBezTo>
                  <a:cubicBezTo>
                    <a:pt x="249" y="125"/>
                    <a:pt x="249" y="125"/>
                    <a:pt x="249" y="125"/>
                  </a:cubicBezTo>
                  <a:cubicBezTo>
                    <a:pt x="249" y="126"/>
                    <a:pt x="249" y="126"/>
                    <a:pt x="249" y="127"/>
                  </a:cubicBezTo>
                  <a:cubicBezTo>
                    <a:pt x="246" y="134"/>
                    <a:pt x="257" y="137"/>
                    <a:pt x="260" y="131"/>
                  </a:cubicBezTo>
                  <a:cubicBezTo>
                    <a:pt x="264" y="125"/>
                    <a:pt x="268" y="119"/>
                    <a:pt x="271" y="113"/>
                  </a:cubicBezTo>
                  <a:cubicBezTo>
                    <a:pt x="285" y="97"/>
                    <a:pt x="309" y="83"/>
                    <a:pt x="324" y="76"/>
                  </a:cubicBezTo>
                  <a:cubicBezTo>
                    <a:pt x="343" y="68"/>
                    <a:pt x="321" y="103"/>
                    <a:pt x="318" y="107"/>
                  </a:cubicBezTo>
                  <a:cubicBezTo>
                    <a:pt x="316" y="111"/>
                    <a:pt x="313" y="115"/>
                    <a:pt x="310" y="119"/>
                  </a:cubicBezTo>
                  <a:cubicBezTo>
                    <a:pt x="303" y="126"/>
                    <a:pt x="296" y="133"/>
                    <a:pt x="293" y="142"/>
                  </a:cubicBezTo>
                  <a:cubicBezTo>
                    <a:pt x="291" y="148"/>
                    <a:pt x="300" y="151"/>
                    <a:pt x="304" y="147"/>
                  </a:cubicBezTo>
                  <a:cubicBezTo>
                    <a:pt x="306" y="144"/>
                    <a:pt x="311" y="139"/>
                    <a:pt x="316" y="133"/>
                  </a:cubicBezTo>
                  <a:cubicBezTo>
                    <a:pt x="317" y="132"/>
                    <a:pt x="319" y="131"/>
                    <a:pt x="320" y="130"/>
                  </a:cubicBezTo>
                  <a:cubicBezTo>
                    <a:pt x="327" y="122"/>
                    <a:pt x="335" y="116"/>
                    <a:pt x="344" y="110"/>
                  </a:cubicBezTo>
                  <a:cubicBezTo>
                    <a:pt x="351" y="104"/>
                    <a:pt x="359" y="99"/>
                    <a:pt x="367" y="94"/>
                  </a:cubicBezTo>
                  <a:cubicBezTo>
                    <a:pt x="379" y="88"/>
                    <a:pt x="381" y="96"/>
                    <a:pt x="374" y="105"/>
                  </a:cubicBezTo>
                  <a:cubicBezTo>
                    <a:pt x="369" y="114"/>
                    <a:pt x="363" y="123"/>
                    <a:pt x="356" y="131"/>
                  </a:cubicBezTo>
                  <a:cubicBezTo>
                    <a:pt x="343" y="146"/>
                    <a:pt x="328" y="159"/>
                    <a:pt x="314" y="173"/>
                  </a:cubicBezTo>
                  <a:cubicBezTo>
                    <a:pt x="285" y="202"/>
                    <a:pt x="257" y="231"/>
                    <a:pt x="228" y="260"/>
                  </a:cubicBezTo>
                  <a:cubicBezTo>
                    <a:pt x="208" y="280"/>
                    <a:pt x="187" y="299"/>
                    <a:pt x="166" y="319"/>
                  </a:cubicBezTo>
                  <a:lnTo>
                    <a:pt x="115" y="276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34" name="Freeform 31"/>
            <p:cNvSpPr/>
            <p:nvPr/>
          </p:nvSpPr>
          <p:spPr bwMode="auto">
            <a:xfrm>
              <a:off x="8660498" y="1948847"/>
              <a:ext cx="170468" cy="93483"/>
            </a:xfrm>
            <a:custGeom>
              <a:avLst/>
              <a:gdLst>
                <a:gd name="T0" fmla="*/ 11 w 114"/>
                <a:gd name="T1" fmla="*/ 59 h 62"/>
                <a:gd name="T2" fmla="*/ 47 w 114"/>
                <a:gd name="T3" fmla="*/ 36 h 62"/>
                <a:gd name="T4" fmla="*/ 76 w 114"/>
                <a:gd name="T5" fmla="*/ 23 h 62"/>
                <a:gd name="T6" fmla="*/ 109 w 114"/>
                <a:gd name="T7" fmla="*/ 13 h 62"/>
                <a:gd name="T8" fmla="*/ 110 w 114"/>
                <a:gd name="T9" fmla="*/ 5 h 62"/>
                <a:gd name="T10" fmla="*/ 74 w 114"/>
                <a:gd name="T11" fmla="*/ 4 h 62"/>
                <a:gd name="T12" fmla="*/ 44 w 114"/>
                <a:gd name="T13" fmla="*/ 17 h 62"/>
                <a:gd name="T14" fmla="*/ 4 w 114"/>
                <a:gd name="T15" fmla="*/ 49 h 62"/>
                <a:gd name="T16" fmla="*/ 11 w 114"/>
                <a:gd name="T17" fmla="*/ 5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62">
                  <a:moveTo>
                    <a:pt x="11" y="59"/>
                  </a:moveTo>
                  <a:cubicBezTo>
                    <a:pt x="24" y="53"/>
                    <a:pt x="35" y="43"/>
                    <a:pt x="47" y="36"/>
                  </a:cubicBezTo>
                  <a:cubicBezTo>
                    <a:pt x="56" y="31"/>
                    <a:pt x="66" y="27"/>
                    <a:pt x="76" y="23"/>
                  </a:cubicBezTo>
                  <a:cubicBezTo>
                    <a:pt x="87" y="20"/>
                    <a:pt x="98" y="16"/>
                    <a:pt x="109" y="13"/>
                  </a:cubicBezTo>
                  <a:cubicBezTo>
                    <a:pt x="113" y="12"/>
                    <a:pt x="114" y="7"/>
                    <a:pt x="110" y="5"/>
                  </a:cubicBezTo>
                  <a:cubicBezTo>
                    <a:pt x="97" y="0"/>
                    <a:pt x="87" y="0"/>
                    <a:pt x="74" y="4"/>
                  </a:cubicBezTo>
                  <a:cubicBezTo>
                    <a:pt x="63" y="8"/>
                    <a:pt x="53" y="12"/>
                    <a:pt x="44" y="17"/>
                  </a:cubicBezTo>
                  <a:cubicBezTo>
                    <a:pt x="29" y="25"/>
                    <a:pt x="15" y="36"/>
                    <a:pt x="4" y="49"/>
                  </a:cubicBezTo>
                  <a:cubicBezTo>
                    <a:pt x="0" y="54"/>
                    <a:pt x="6" y="62"/>
                    <a:pt x="11" y="59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35" name="Freeform 32"/>
            <p:cNvSpPr/>
            <p:nvPr/>
          </p:nvSpPr>
          <p:spPr bwMode="auto">
            <a:xfrm>
              <a:off x="8861210" y="1943348"/>
              <a:ext cx="28411" cy="31161"/>
            </a:xfrm>
            <a:custGeom>
              <a:avLst/>
              <a:gdLst>
                <a:gd name="T0" fmla="*/ 18 w 19"/>
                <a:gd name="T1" fmla="*/ 10 h 21"/>
                <a:gd name="T2" fmla="*/ 18 w 19"/>
                <a:gd name="T3" fmla="*/ 10 h 21"/>
                <a:gd name="T4" fmla="*/ 18 w 19"/>
                <a:gd name="T5" fmla="*/ 12 h 21"/>
                <a:gd name="T6" fmla="*/ 14 w 19"/>
                <a:gd name="T7" fmla="*/ 3 h 21"/>
                <a:gd name="T8" fmla="*/ 17 w 19"/>
                <a:gd name="T9" fmla="*/ 6 h 21"/>
                <a:gd name="T10" fmla="*/ 17 w 19"/>
                <a:gd name="T11" fmla="*/ 6 h 21"/>
                <a:gd name="T12" fmla="*/ 10 w 19"/>
                <a:gd name="T13" fmla="*/ 1 h 21"/>
                <a:gd name="T14" fmla="*/ 2 w 19"/>
                <a:gd name="T15" fmla="*/ 4 h 21"/>
                <a:gd name="T16" fmla="*/ 2 w 19"/>
                <a:gd name="T17" fmla="*/ 4 h 21"/>
                <a:gd name="T18" fmla="*/ 6 w 19"/>
                <a:gd name="T19" fmla="*/ 2 h 21"/>
                <a:gd name="T20" fmla="*/ 0 w 19"/>
                <a:gd name="T21" fmla="*/ 9 h 21"/>
                <a:gd name="T22" fmla="*/ 4 w 19"/>
                <a:gd name="T23" fmla="*/ 19 h 21"/>
                <a:gd name="T24" fmla="*/ 13 w 19"/>
                <a:gd name="T25" fmla="*/ 19 h 21"/>
                <a:gd name="T26" fmla="*/ 18 w 19"/>
                <a:gd name="T27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21">
                  <a:moveTo>
                    <a:pt x="18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8" y="11"/>
                    <a:pt x="18" y="12"/>
                  </a:cubicBezTo>
                  <a:cubicBezTo>
                    <a:pt x="18" y="9"/>
                    <a:pt x="18" y="4"/>
                    <a:pt x="14" y="3"/>
                  </a:cubicBezTo>
                  <a:cubicBezTo>
                    <a:pt x="15" y="4"/>
                    <a:pt x="16" y="5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5" y="3"/>
                    <a:pt x="13" y="1"/>
                    <a:pt x="10" y="1"/>
                  </a:cubicBezTo>
                  <a:cubicBezTo>
                    <a:pt x="7" y="0"/>
                    <a:pt x="4" y="2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5" y="3"/>
                    <a:pt x="6" y="2"/>
                  </a:cubicBezTo>
                  <a:cubicBezTo>
                    <a:pt x="3" y="3"/>
                    <a:pt x="1" y="6"/>
                    <a:pt x="0" y="9"/>
                  </a:cubicBezTo>
                  <a:cubicBezTo>
                    <a:pt x="0" y="13"/>
                    <a:pt x="2" y="16"/>
                    <a:pt x="4" y="19"/>
                  </a:cubicBezTo>
                  <a:cubicBezTo>
                    <a:pt x="7" y="20"/>
                    <a:pt x="10" y="21"/>
                    <a:pt x="13" y="19"/>
                  </a:cubicBezTo>
                  <a:cubicBezTo>
                    <a:pt x="16" y="18"/>
                    <a:pt x="19" y="14"/>
                    <a:pt x="18" y="1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36" name="Freeform 33"/>
            <p:cNvSpPr/>
            <p:nvPr/>
          </p:nvSpPr>
          <p:spPr bwMode="auto">
            <a:xfrm>
              <a:off x="8880456" y="2383266"/>
              <a:ext cx="113645" cy="67821"/>
            </a:xfrm>
            <a:custGeom>
              <a:avLst/>
              <a:gdLst>
                <a:gd name="T0" fmla="*/ 3 w 76"/>
                <a:gd name="T1" fmla="*/ 39 h 45"/>
                <a:gd name="T2" fmla="*/ 21 w 76"/>
                <a:gd name="T3" fmla="*/ 41 h 45"/>
                <a:gd name="T4" fmla="*/ 45 w 76"/>
                <a:gd name="T5" fmla="*/ 31 h 45"/>
                <a:gd name="T6" fmla="*/ 65 w 76"/>
                <a:gd name="T7" fmla="*/ 21 h 45"/>
                <a:gd name="T8" fmla="*/ 72 w 76"/>
                <a:gd name="T9" fmla="*/ 5 h 45"/>
                <a:gd name="T10" fmla="*/ 57 w 76"/>
                <a:gd name="T11" fmla="*/ 5 h 45"/>
                <a:gd name="T12" fmla="*/ 35 w 76"/>
                <a:gd name="T13" fmla="*/ 15 h 45"/>
                <a:gd name="T14" fmla="*/ 14 w 76"/>
                <a:gd name="T15" fmla="*/ 25 h 45"/>
                <a:gd name="T16" fmla="*/ 3 w 76"/>
                <a:gd name="T17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45">
                  <a:moveTo>
                    <a:pt x="3" y="39"/>
                  </a:moveTo>
                  <a:cubicBezTo>
                    <a:pt x="6" y="45"/>
                    <a:pt x="16" y="42"/>
                    <a:pt x="21" y="41"/>
                  </a:cubicBezTo>
                  <a:cubicBezTo>
                    <a:pt x="29" y="38"/>
                    <a:pt x="37" y="35"/>
                    <a:pt x="45" y="31"/>
                  </a:cubicBezTo>
                  <a:cubicBezTo>
                    <a:pt x="52" y="29"/>
                    <a:pt x="59" y="26"/>
                    <a:pt x="65" y="21"/>
                  </a:cubicBezTo>
                  <a:cubicBezTo>
                    <a:pt x="70" y="18"/>
                    <a:pt x="76" y="10"/>
                    <a:pt x="72" y="5"/>
                  </a:cubicBezTo>
                  <a:cubicBezTo>
                    <a:pt x="70" y="0"/>
                    <a:pt x="61" y="3"/>
                    <a:pt x="57" y="5"/>
                  </a:cubicBezTo>
                  <a:cubicBezTo>
                    <a:pt x="50" y="8"/>
                    <a:pt x="43" y="12"/>
                    <a:pt x="35" y="15"/>
                  </a:cubicBezTo>
                  <a:cubicBezTo>
                    <a:pt x="28" y="18"/>
                    <a:pt x="21" y="21"/>
                    <a:pt x="14" y="25"/>
                  </a:cubicBezTo>
                  <a:cubicBezTo>
                    <a:pt x="9" y="27"/>
                    <a:pt x="0" y="32"/>
                    <a:pt x="3" y="39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9867191" y="2094733"/>
            <a:ext cx="782481" cy="979319"/>
            <a:chOff x="9935343" y="2375934"/>
            <a:chExt cx="735945" cy="921077"/>
          </a:xfrm>
        </p:grpSpPr>
        <p:sp>
          <p:nvSpPr>
            <p:cNvPr id="37" name="Freeform 34"/>
            <p:cNvSpPr/>
            <p:nvPr/>
          </p:nvSpPr>
          <p:spPr bwMode="auto">
            <a:xfrm>
              <a:off x="10008662" y="2513408"/>
              <a:ext cx="662626" cy="783603"/>
            </a:xfrm>
            <a:custGeom>
              <a:avLst/>
              <a:gdLst>
                <a:gd name="T0" fmla="*/ 160 w 442"/>
                <a:gd name="T1" fmla="*/ 0 h 523"/>
                <a:gd name="T2" fmla="*/ 427 w 442"/>
                <a:gd name="T3" fmla="*/ 240 h 523"/>
                <a:gd name="T4" fmla="*/ 117 w 442"/>
                <a:gd name="T5" fmla="*/ 391 h 523"/>
                <a:gd name="T6" fmla="*/ 27 w 442"/>
                <a:gd name="T7" fmla="*/ 87 h 523"/>
                <a:gd name="T8" fmla="*/ 160 w 442"/>
                <a:gd name="T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2" h="523">
                  <a:moveTo>
                    <a:pt x="160" y="0"/>
                  </a:moveTo>
                  <a:cubicBezTo>
                    <a:pt x="240" y="94"/>
                    <a:pt x="406" y="56"/>
                    <a:pt x="427" y="240"/>
                  </a:cubicBezTo>
                  <a:cubicBezTo>
                    <a:pt x="442" y="364"/>
                    <a:pt x="269" y="523"/>
                    <a:pt x="117" y="391"/>
                  </a:cubicBezTo>
                  <a:cubicBezTo>
                    <a:pt x="0" y="289"/>
                    <a:pt x="86" y="206"/>
                    <a:pt x="27" y="87"/>
                  </a:cubicBezTo>
                  <a:lnTo>
                    <a:pt x="16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38" name="Freeform 35"/>
            <p:cNvSpPr>
              <a:spLocks noEditPoints="1"/>
            </p:cNvSpPr>
            <p:nvPr/>
          </p:nvSpPr>
          <p:spPr bwMode="auto">
            <a:xfrm>
              <a:off x="9935343" y="2375934"/>
              <a:ext cx="580142" cy="654378"/>
            </a:xfrm>
            <a:custGeom>
              <a:avLst/>
              <a:gdLst>
                <a:gd name="T0" fmla="*/ 35 w 387"/>
                <a:gd name="T1" fmla="*/ 118 h 437"/>
                <a:gd name="T2" fmla="*/ 54 w 387"/>
                <a:gd name="T3" fmla="*/ 146 h 437"/>
                <a:gd name="T4" fmla="*/ 76 w 387"/>
                <a:gd name="T5" fmla="*/ 179 h 437"/>
                <a:gd name="T6" fmla="*/ 107 w 387"/>
                <a:gd name="T7" fmla="*/ 159 h 437"/>
                <a:gd name="T8" fmla="*/ 166 w 387"/>
                <a:gd name="T9" fmla="*/ 273 h 437"/>
                <a:gd name="T10" fmla="*/ 204 w 387"/>
                <a:gd name="T11" fmla="*/ 343 h 437"/>
                <a:gd name="T12" fmla="*/ 243 w 387"/>
                <a:gd name="T13" fmla="*/ 411 h 437"/>
                <a:gd name="T14" fmla="*/ 277 w 387"/>
                <a:gd name="T15" fmla="*/ 437 h 437"/>
                <a:gd name="T16" fmla="*/ 288 w 387"/>
                <a:gd name="T17" fmla="*/ 416 h 437"/>
                <a:gd name="T18" fmla="*/ 280 w 387"/>
                <a:gd name="T19" fmla="*/ 385 h 437"/>
                <a:gd name="T20" fmla="*/ 314 w 387"/>
                <a:gd name="T21" fmla="*/ 393 h 437"/>
                <a:gd name="T22" fmla="*/ 309 w 387"/>
                <a:gd name="T23" fmla="*/ 341 h 437"/>
                <a:gd name="T24" fmla="*/ 307 w 387"/>
                <a:gd name="T25" fmla="*/ 338 h 437"/>
                <a:gd name="T26" fmla="*/ 322 w 387"/>
                <a:gd name="T27" fmla="*/ 350 h 437"/>
                <a:gd name="T28" fmla="*/ 363 w 387"/>
                <a:gd name="T29" fmla="*/ 370 h 437"/>
                <a:gd name="T30" fmla="*/ 356 w 387"/>
                <a:gd name="T31" fmla="*/ 305 h 437"/>
                <a:gd name="T32" fmla="*/ 254 w 387"/>
                <a:gd name="T33" fmla="*/ 181 h 437"/>
                <a:gd name="T34" fmla="*/ 198 w 387"/>
                <a:gd name="T35" fmla="*/ 125 h 437"/>
                <a:gd name="T36" fmla="*/ 184 w 387"/>
                <a:gd name="T37" fmla="*/ 109 h 437"/>
                <a:gd name="T38" fmla="*/ 209 w 387"/>
                <a:gd name="T39" fmla="*/ 92 h 437"/>
                <a:gd name="T40" fmla="*/ 189 w 387"/>
                <a:gd name="T41" fmla="*/ 58 h 437"/>
                <a:gd name="T42" fmla="*/ 171 w 387"/>
                <a:gd name="T43" fmla="*/ 28 h 437"/>
                <a:gd name="T44" fmla="*/ 151 w 387"/>
                <a:gd name="T45" fmla="*/ 3 h 437"/>
                <a:gd name="T46" fmla="*/ 124 w 387"/>
                <a:gd name="T47" fmla="*/ 19 h 437"/>
                <a:gd name="T48" fmla="*/ 87 w 387"/>
                <a:gd name="T49" fmla="*/ 9 h 437"/>
                <a:gd name="T50" fmla="*/ 52 w 387"/>
                <a:gd name="T51" fmla="*/ 30 h 437"/>
                <a:gd name="T52" fmla="*/ 45 w 387"/>
                <a:gd name="T53" fmla="*/ 68 h 437"/>
                <a:gd name="T54" fmla="*/ 20 w 387"/>
                <a:gd name="T55" fmla="*/ 86 h 437"/>
                <a:gd name="T56" fmla="*/ 35 w 387"/>
                <a:gd name="T57" fmla="*/ 118 h 437"/>
                <a:gd name="T58" fmla="*/ 173 w 387"/>
                <a:gd name="T59" fmla="*/ 116 h 437"/>
                <a:gd name="T60" fmla="*/ 189 w 387"/>
                <a:gd name="T61" fmla="*/ 134 h 437"/>
                <a:gd name="T62" fmla="*/ 231 w 387"/>
                <a:gd name="T63" fmla="*/ 175 h 437"/>
                <a:gd name="T64" fmla="*/ 317 w 387"/>
                <a:gd name="T65" fmla="*/ 270 h 437"/>
                <a:gd name="T66" fmla="*/ 360 w 387"/>
                <a:gd name="T67" fmla="*/ 347 h 437"/>
                <a:gd name="T68" fmla="*/ 339 w 387"/>
                <a:gd name="T69" fmla="*/ 348 h 437"/>
                <a:gd name="T70" fmla="*/ 316 w 387"/>
                <a:gd name="T71" fmla="*/ 329 h 437"/>
                <a:gd name="T72" fmla="*/ 291 w 387"/>
                <a:gd name="T73" fmla="*/ 302 h 437"/>
                <a:gd name="T74" fmla="*/ 279 w 387"/>
                <a:gd name="T75" fmla="*/ 288 h 437"/>
                <a:gd name="T76" fmla="*/ 279 w 387"/>
                <a:gd name="T77" fmla="*/ 288 h 437"/>
                <a:gd name="T78" fmla="*/ 279 w 387"/>
                <a:gd name="T79" fmla="*/ 288 h 437"/>
                <a:gd name="T80" fmla="*/ 277 w 387"/>
                <a:gd name="T81" fmla="*/ 287 h 437"/>
                <a:gd name="T82" fmla="*/ 270 w 387"/>
                <a:gd name="T83" fmla="*/ 297 h 437"/>
                <a:gd name="T84" fmla="*/ 285 w 387"/>
                <a:gd name="T85" fmla="*/ 313 h 437"/>
                <a:gd name="T86" fmla="*/ 304 w 387"/>
                <a:gd name="T87" fmla="*/ 374 h 437"/>
                <a:gd name="T88" fmla="*/ 276 w 387"/>
                <a:gd name="T89" fmla="*/ 359 h 437"/>
                <a:gd name="T90" fmla="*/ 267 w 387"/>
                <a:gd name="T91" fmla="*/ 348 h 437"/>
                <a:gd name="T92" fmla="*/ 250 w 387"/>
                <a:gd name="T93" fmla="*/ 326 h 437"/>
                <a:gd name="T94" fmla="*/ 242 w 387"/>
                <a:gd name="T95" fmla="*/ 334 h 437"/>
                <a:gd name="T96" fmla="*/ 252 w 387"/>
                <a:gd name="T97" fmla="*/ 350 h 437"/>
                <a:gd name="T98" fmla="*/ 254 w 387"/>
                <a:gd name="T99" fmla="*/ 354 h 437"/>
                <a:gd name="T100" fmla="*/ 267 w 387"/>
                <a:gd name="T101" fmla="*/ 383 h 437"/>
                <a:gd name="T102" fmla="*/ 275 w 387"/>
                <a:gd name="T103" fmla="*/ 410 h 437"/>
                <a:gd name="T104" fmla="*/ 262 w 387"/>
                <a:gd name="T105" fmla="*/ 414 h 437"/>
                <a:gd name="T106" fmla="*/ 242 w 387"/>
                <a:gd name="T107" fmla="*/ 389 h 437"/>
                <a:gd name="T108" fmla="*/ 214 w 387"/>
                <a:gd name="T109" fmla="*/ 337 h 437"/>
                <a:gd name="T110" fmla="*/ 156 w 387"/>
                <a:gd name="T111" fmla="*/ 230 h 437"/>
                <a:gd name="T112" fmla="*/ 117 w 387"/>
                <a:gd name="T113" fmla="*/ 153 h 437"/>
                <a:gd name="T114" fmla="*/ 173 w 387"/>
                <a:gd name="T115" fmla="*/ 116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87" h="437">
                  <a:moveTo>
                    <a:pt x="35" y="118"/>
                  </a:moveTo>
                  <a:cubicBezTo>
                    <a:pt x="35" y="118"/>
                    <a:pt x="27" y="149"/>
                    <a:pt x="54" y="146"/>
                  </a:cubicBezTo>
                  <a:cubicBezTo>
                    <a:pt x="54" y="146"/>
                    <a:pt x="44" y="181"/>
                    <a:pt x="76" y="179"/>
                  </a:cubicBezTo>
                  <a:cubicBezTo>
                    <a:pt x="107" y="159"/>
                    <a:pt x="107" y="159"/>
                    <a:pt x="107" y="159"/>
                  </a:cubicBezTo>
                  <a:cubicBezTo>
                    <a:pt x="127" y="197"/>
                    <a:pt x="145" y="236"/>
                    <a:pt x="166" y="273"/>
                  </a:cubicBezTo>
                  <a:cubicBezTo>
                    <a:pt x="178" y="297"/>
                    <a:pt x="191" y="320"/>
                    <a:pt x="204" y="343"/>
                  </a:cubicBezTo>
                  <a:cubicBezTo>
                    <a:pt x="216" y="366"/>
                    <a:pt x="227" y="391"/>
                    <a:pt x="243" y="411"/>
                  </a:cubicBezTo>
                  <a:cubicBezTo>
                    <a:pt x="252" y="422"/>
                    <a:pt x="262" y="437"/>
                    <a:pt x="277" y="437"/>
                  </a:cubicBezTo>
                  <a:cubicBezTo>
                    <a:pt x="288" y="436"/>
                    <a:pt x="289" y="423"/>
                    <a:pt x="288" y="416"/>
                  </a:cubicBezTo>
                  <a:cubicBezTo>
                    <a:pt x="287" y="405"/>
                    <a:pt x="284" y="395"/>
                    <a:pt x="280" y="385"/>
                  </a:cubicBezTo>
                  <a:cubicBezTo>
                    <a:pt x="293" y="396"/>
                    <a:pt x="305" y="403"/>
                    <a:pt x="314" y="393"/>
                  </a:cubicBezTo>
                  <a:cubicBezTo>
                    <a:pt x="324" y="382"/>
                    <a:pt x="313" y="352"/>
                    <a:pt x="309" y="341"/>
                  </a:cubicBezTo>
                  <a:cubicBezTo>
                    <a:pt x="308" y="340"/>
                    <a:pt x="308" y="339"/>
                    <a:pt x="307" y="338"/>
                  </a:cubicBezTo>
                  <a:cubicBezTo>
                    <a:pt x="312" y="342"/>
                    <a:pt x="317" y="346"/>
                    <a:pt x="322" y="350"/>
                  </a:cubicBezTo>
                  <a:cubicBezTo>
                    <a:pt x="333" y="360"/>
                    <a:pt x="347" y="373"/>
                    <a:pt x="363" y="370"/>
                  </a:cubicBezTo>
                  <a:cubicBezTo>
                    <a:pt x="387" y="364"/>
                    <a:pt x="362" y="315"/>
                    <a:pt x="356" y="305"/>
                  </a:cubicBezTo>
                  <a:cubicBezTo>
                    <a:pt x="330" y="259"/>
                    <a:pt x="291" y="219"/>
                    <a:pt x="254" y="181"/>
                  </a:cubicBezTo>
                  <a:cubicBezTo>
                    <a:pt x="235" y="163"/>
                    <a:pt x="216" y="144"/>
                    <a:pt x="198" y="125"/>
                  </a:cubicBezTo>
                  <a:cubicBezTo>
                    <a:pt x="194" y="121"/>
                    <a:pt x="189" y="115"/>
                    <a:pt x="184" y="109"/>
                  </a:cubicBezTo>
                  <a:cubicBezTo>
                    <a:pt x="209" y="92"/>
                    <a:pt x="209" y="92"/>
                    <a:pt x="209" y="92"/>
                  </a:cubicBezTo>
                  <a:cubicBezTo>
                    <a:pt x="209" y="92"/>
                    <a:pt x="227" y="65"/>
                    <a:pt x="189" y="58"/>
                  </a:cubicBezTo>
                  <a:cubicBezTo>
                    <a:pt x="189" y="58"/>
                    <a:pt x="205" y="31"/>
                    <a:pt x="171" y="28"/>
                  </a:cubicBezTo>
                  <a:cubicBezTo>
                    <a:pt x="171" y="28"/>
                    <a:pt x="183" y="0"/>
                    <a:pt x="151" y="3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45" y="68"/>
                    <a:pt x="45" y="68"/>
                    <a:pt x="45" y="68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20" y="86"/>
                    <a:pt x="0" y="119"/>
                    <a:pt x="35" y="118"/>
                  </a:cubicBezTo>
                  <a:close/>
                  <a:moveTo>
                    <a:pt x="173" y="116"/>
                  </a:moveTo>
                  <a:cubicBezTo>
                    <a:pt x="179" y="122"/>
                    <a:pt x="184" y="128"/>
                    <a:pt x="189" y="134"/>
                  </a:cubicBezTo>
                  <a:cubicBezTo>
                    <a:pt x="203" y="147"/>
                    <a:pt x="217" y="161"/>
                    <a:pt x="231" y="175"/>
                  </a:cubicBezTo>
                  <a:cubicBezTo>
                    <a:pt x="260" y="206"/>
                    <a:pt x="291" y="236"/>
                    <a:pt x="317" y="270"/>
                  </a:cubicBezTo>
                  <a:cubicBezTo>
                    <a:pt x="335" y="294"/>
                    <a:pt x="353" y="318"/>
                    <a:pt x="360" y="347"/>
                  </a:cubicBezTo>
                  <a:cubicBezTo>
                    <a:pt x="363" y="364"/>
                    <a:pt x="345" y="352"/>
                    <a:pt x="339" y="348"/>
                  </a:cubicBezTo>
                  <a:cubicBezTo>
                    <a:pt x="331" y="342"/>
                    <a:pt x="323" y="336"/>
                    <a:pt x="316" y="329"/>
                  </a:cubicBezTo>
                  <a:cubicBezTo>
                    <a:pt x="307" y="320"/>
                    <a:pt x="299" y="311"/>
                    <a:pt x="291" y="302"/>
                  </a:cubicBezTo>
                  <a:cubicBezTo>
                    <a:pt x="288" y="297"/>
                    <a:pt x="284" y="292"/>
                    <a:pt x="279" y="288"/>
                  </a:cubicBezTo>
                  <a:cubicBezTo>
                    <a:pt x="279" y="288"/>
                    <a:pt x="279" y="288"/>
                    <a:pt x="279" y="288"/>
                  </a:cubicBezTo>
                  <a:cubicBezTo>
                    <a:pt x="279" y="288"/>
                    <a:pt x="279" y="288"/>
                    <a:pt x="279" y="288"/>
                  </a:cubicBezTo>
                  <a:cubicBezTo>
                    <a:pt x="278" y="288"/>
                    <a:pt x="278" y="287"/>
                    <a:pt x="277" y="287"/>
                  </a:cubicBezTo>
                  <a:cubicBezTo>
                    <a:pt x="271" y="283"/>
                    <a:pt x="265" y="292"/>
                    <a:pt x="270" y="297"/>
                  </a:cubicBezTo>
                  <a:cubicBezTo>
                    <a:pt x="275" y="302"/>
                    <a:pt x="280" y="308"/>
                    <a:pt x="285" y="313"/>
                  </a:cubicBezTo>
                  <a:cubicBezTo>
                    <a:pt x="296" y="331"/>
                    <a:pt x="302" y="357"/>
                    <a:pt x="304" y="374"/>
                  </a:cubicBezTo>
                  <a:cubicBezTo>
                    <a:pt x="307" y="394"/>
                    <a:pt x="280" y="363"/>
                    <a:pt x="276" y="359"/>
                  </a:cubicBezTo>
                  <a:cubicBezTo>
                    <a:pt x="273" y="356"/>
                    <a:pt x="270" y="352"/>
                    <a:pt x="267" y="348"/>
                  </a:cubicBezTo>
                  <a:cubicBezTo>
                    <a:pt x="263" y="339"/>
                    <a:pt x="258" y="331"/>
                    <a:pt x="250" y="326"/>
                  </a:cubicBezTo>
                  <a:cubicBezTo>
                    <a:pt x="245" y="322"/>
                    <a:pt x="239" y="329"/>
                    <a:pt x="242" y="334"/>
                  </a:cubicBezTo>
                  <a:cubicBezTo>
                    <a:pt x="244" y="337"/>
                    <a:pt x="248" y="343"/>
                    <a:pt x="252" y="350"/>
                  </a:cubicBezTo>
                  <a:cubicBezTo>
                    <a:pt x="253" y="351"/>
                    <a:pt x="253" y="353"/>
                    <a:pt x="254" y="354"/>
                  </a:cubicBezTo>
                  <a:cubicBezTo>
                    <a:pt x="260" y="364"/>
                    <a:pt x="263" y="373"/>
                    <a:pt x="267" y="383"/>
                  </a:cubicBezTo>
                  <a:cubicBezTo>
                    <a:pt x="270" y="392"/>
                    <a:pt x="273" y="401"/>
                    <a:pt x="275" y="410"/>
                  </a:cubicBezTo>
                  <a:cubicBezTo>
                    <a:pt x="278" y="423"/>
                    <a:pt x="270" y="423"/>
                    <a:pt x="262" y="414"/>
                  </a:cubicBezTo>
                  <a:cubicBezTo>
                    <a:pt x="255" y="406"/>
                    <a:pt x="248" y="398"/>
                    <a:pt x="242" y="389"/>
                  </a:cubicBezTo>
                  <a:cubicBezTo>
                    <a:pt x="232" y="372"/>
                    <a:pt x="223" y="354"/>
                    <a:pt x="214" y="337"/>
                  </a:cubicBezTo>
                  <a:cubicBezTo>
                    <a:pt x="195" y="301"/>
                    <a:pt x="176" y="265"/>
                    <a:pt x="156" y="230"/>
                  </a:cubicBezTo>
                  <a:cubicBezTo>
                    <a:pt x="142" y="205"/>
                    <a:pt x="130" y="178"/>
                    <a:pt x="117" y="153"/>
                  </a:cubicBezTo>
                  <a:lnTo>
                    <a:pt x="173" y="116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39" name="Freeform 36"/>
            <p:cNvSpPr/>
            <p:nvPr/>
          </p:nvSpPr>
          <p:spPr bwMode="auto">
            <a:xfrm>
              <a:off x="10564975" y="2753530"/>
              <a:ext cx="54073" cy="184216"/>
            </a:xfrm>
            <a:custGeom>
              <a:avLst/>
              <a:gdLst>
                <a:gd name="T0" fmla="*/ 1 w 36"/>
                <a:gd name="T1" fmla="*/ 10 h 123"/>
                <a:gd name="T2" fmla="*/ 13 w 36"/>
                <a:gd name="T3" fmla="*/ 51 h 123"/>
                <a:gd name="T4" fmla="*/ 17 w 36"/>
                <a:gd name="T5" fmla="*/ 82 h 123"/>
                <a:gd name="T6" fmla="*/ 18 w 36"/>
                <a:gd name="T7" fmla="*/ 117 h 123"/>
                <a:gd name="T8" fmla="*/ 25 w 36"/>
                <a:gd name="T9" fmla="*/ 120 h 123"/>
                <a:gd name="T10" fmla="*/ 36 w 36"/>
                <a:gd name="T11" fmla="*/ 85 h 123"/>
                <a:gd name="T12" fmla="*/ 33 w 36"/>
                <a:gd name="T13" fmla="*/ 53 h 123"/>
                <a:gd name="T14" fmla="*/ 13 w 36"/>
                <a:gd name="T15" fmla="*/ 5 h 123"/>
                <a:gd name="T16" fmla="*/ 1 w 36"/>
                <a:gd name="T17" fmla="*/ 1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123">
                  <a:moveTo>
                    <a:pt x="1" y="10"/>
                  </a:moveTo>
                  <a:cubicBezTo>
                    <a:pt x="4" y="24"/>
                    <a:pt x="10" y="37"/>
                    <a:pt x="13" y="51"/>
                  </a:cubicBezTo>
                  <a:cubicBezTo>
                    <a:pt x="16" y="61"/>
                    <a:pt x="17" y="71"/>
                    <a:pt x="17" y="82"/>
                  </a:cubicBezTo>
                  <a:cubicBezTo>
                    <a:pt x="17" y="93"/>
                    <a:pt x="18" y="105"/>
                    <a:pt x="18" y="117"/>
                  </a:cubicBezTo>
                  <a:cubicBezTo>
                    <a:pt x="18" y="120"/>
                    <a:pt x="22" y="123"/>
                    <a:pt x="25" y="120"/>
                  </a:cubicBezTo>
                  <a:cubicBezTo>
                    <a:pt x="34" y="109"/>
                    <a:pt x="36" y="99"/>
                    <a:pt x="36" y="85"/>
                  </a:cubicBezTo>
                  <a:cubicBezTo>
                    <a:pt x="36" y="74"/>
                    <a:pt x="35" y="64"/>
                    <a:pt x="33" y="53"/>
                  </a:cubicBezTo>
                  <a:cubicBezTo>
                    <a:pt x="29" y="36"/>
                    <a:pt x="22" y="20"/>
                    <a:pt x="13" y="5"/>
                  </a:cubicBezTo>
                  <a:cubicBezTo>
                    <a:pt x="9" y="0"/>
                    <a:pt x="0" y="4"/>
                    <a:pt x="1" y="1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40" name="Freeform 37"/>
            <p:cNvSpPr/>
            <p:nvPr/>
          </p:nvSpPr>
          <p:spPr bwMode="auto">
            <a:xfrm>
              <a:off x="10570474" y="2966157"/>
              <a:ext cx="30244" cy="28411"/>
            </a:xfrm>
            <a:custGeom>
              <a:avLst/>
              <a:gdLst>
                <a:gd name="T0" fmla="*/ 8 w 20"/>
                <a:gd name="T1" fmla="*/ 18 h 19"/>
                <a:gd name="T2" fmla="*/ 8 w 20"/>
                <a:gd name="T3" fmla="*/ 18 h 19"/>
                <a:gd name="T4" fmla="*/ 6 w 20"/>
                <a:gd name="T5" fmla="*/ 17 h 19"/>
                <a:gd name="T6" fmla="*/ 16 w 20"/>
                <a:gd name="T7" fmla="*/ 16 h 19"/>
                <a:gd name="T8" fmla="*/ 12 w 20"/>
                <a:gd name="T9" fmla="*/ 18 h 19"/>
                <a:gd name="T10" fmla="*/ 12 w 20"/>
                <a:gd name="T11" fmla="*/ 18 h 19"/>
                <a:gd name="T12" fmla="*/ 19 w 20"/>
                <a:gd name="T13" fmla="*/ 13 h 19"/>
                <a:gd name="T14" fmla="*/ 18 w 20"/>
                <a:gd name="T15" fmla="*/ 5 h 19"/>
                <a:gd name="T16" fmla="*/ 18 w 20"/>
                <a:gd name="T17" fmla="*/ 4 h 19"/>
                <a:gd name="T18" fmla="*/ 20 w 20"/>
                <a:gd name="T19" fmla="*/ 9 h 19"/>
                <a:gd name="T20" fmla="*/ 14 w 20"/>
                <a:gd name="T21" fmla="*/ 1 h 19"/>
                <a:gd name="T22" fmla="*/ 4 w 20"/>
                <a:gd name="T23" fmla="*/ 2 h 19"/>
                <a:gd name="T24" fmla="*/ 0 w 20"/>
                <a:gd name="T25" fmla="*/ 10 h 19"/>
                <a:gd name="T26" fmla="*/ 8 w 20"/>
                <a:gd name="T27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9">
                  <a:moveTo>
                    <a:pt x="8" y="18"/>
                  </a:moveTo>
                  <a:cubicBezTo>
                    <a:pt x="8" y="18"/>
                    <a:pt x="8" y="18"/>
                    <a:pt x="8" y="18"/>
                  </a:cubicBezTo>
                  <a:cubicBezTo>
                    <a:pt x="7" y="17"/>
                    <a:pt x="7" y="17"/>
                    <a:pt x="6" y="17"/>
                  </a:cubicBezTo>
                  <a:cubicBezTo>
                    <a:pt x="9" y="18"/>
                    <a:pt x="13" y="19"/>
                    <a:pt x="16" y="16"/>
                  </a:cubicBezTo>
                  <a:cubicBezTo>
                    <a:pt x="15" y="17"/>
                    <a:pt x="13" y="17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5" y="17"/>
                    <a:pt x="18" y="16"/>
                    <a:pt x="19" y="13"/>
                  </a:cubicBezTo>
                  <a:cubicBezTo>
                    <a:pt x="20" y="10"/>
                    <a:pt x="20" y="7"/>
                    <a:pt x="18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6"/>
                    <a:pt x="19" y="7"/>
                    <a:pt x="20" y="9"/>
                  </a:cubicBezTo>
                  <a:cubicBezTo>
                    <a:pt x="19" y="5"/>
                    <a:pt x="17" y="2"/>
                    <a:pt x="14" y="1"/>
                  </a:cubicBezTo>
                  <a:cubicBezTo>
                    <a:pt x="10" y="0"/>
                    <a:pt x="7" y="0"/>
                    <a:pt x="4" y="2"/>
                  </a:cubicBezTo>
                  <a:cubicBezTo>
                    <a:pt x="1" y="4"/>
                    <a:pt x="0" y="7"/>
                    <a:pt x="0" y="10"/>
                  </a:cubicBezTo>
                  <a:cubicBezTo>
                    <a:pt x="1" y="14"/>
                    <a:pt x="4" y="17"/>
                    <a:pt x="8" y="18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41" name="Freeform 38"/>
            <p:cNvSpPr/>
            <p:nvPr/>
          </p:nvSpPr>
          <p:spPr bwMode="auto">
            <a:xfrm>
              <a:off x="10109477" y="2848845"/>
              <a:ext cx="37576" cy="120061"/>
            </a:xfrm>
            <a:custGeom>
              <a:avLst/>
              <a:gdLst>
                <a:gd name="T0" fmla="*/ 7 w 25"/>
                <a:gd name="T1" fmla="*/ 2 h 80"/>
                <a:gd name="T2" fmla="*/ 0 w 25"/>
                <a:gd name="T3" fmla="*/ 18 h 80"/>
                <a:gd name="T4" fmla="*/ 2 w 25"/>
                <a:gd name="T5" fmla="*/ 44 h 80"/>
                <a:gd name="T6" fmla="*/ 6 w 25"/>
                <a:gd name="T7" fmla="*/ 66 h 80"/>
                <a:gd name="T8" fmla="*/ 20 w 25"/>
                <a:gd name="T9" fmla="*/ 78 h 80"/>
                <a:gd name="T10" fmla="*/ 24 w 25"/>
                <a:gd name="T11" fmla="*/ 64 h 80"/>
                <a:gd name="T12" fmla="*/ 21 w 25"/>
                <a:gd name="T13" fmla="*/ 39 h 80"/>
                <a:gd name="T14" fmla="*/ 18 w 25"/>
                <a:gd name="T15" fmla="*/ 16 h 80"/>
                <a:gd name="T16" fmla="*/ 7 w 25"/>
                <a:gd name="T17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80">
                  <a:moveTo>
                    <a:pt x="7" y="2"/>
                  </a:moveTo>
                  <a:cubicBezTo>
                    <a:pt x="0" y="3"/>
                    <a:pt x="0" y="13"/>
                    <a:pt x="0" y="18"/>
                  </a:cubicBezTo>
                  <a:cubicBezTo>
                    <a:pt x="0" y="27"/>
                    <a:pt x="2" y="36"/>
                    <a:pt x="2" y="44"/>
                  </a:cubicBezTo>
                  <a:cubicBezTo>
                    <a:pt x="3" y="51"/>
                    <a:pt x="4" y="59"/>
                    <a:pt x="6" y="66"/>
                  </a:cubicBezTo>
                  <a:cubicBezTo>
                    <a:pt x="8" y="71"/>
                    <a:pt x="14" y="80"/>
                    <a:pt x="20" y="78"/>
                  </a:cubicBezTo>
                  <a:cubicBezTo>
                    <a:pt x="25" y="77"/>
                    <a:pt x="25" y="68"/>
                    <a:pt x="24" y="64"/>
                  </a:cubicBezTo>
                  <a:cubicBezTo>
                    <a:pt x="23" y="55"/>
                    <a:pt x="22" y="47"/>
                    <a:pt x="21" y="39"/>
                  </a:cubicBezTo>
                  <a:cubicBezTo>
                    <a:pt x="20" y="31"/>
                    <a:pt x="19" y="24"/>
                    <a:pt x="18" y="16"/>
                  </a:cubicBezTo>
                  <a:cubicBezTo>
                    <a:pt x="17" y="10"/>
                    <a:pt x="15" y="0"/>
                    <a:pt x="7" y="2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9668404" y="4266776"/>
            <a:ext cx="707449" cy="972498"/>
            <a:chOff x="9748378" y="4418802"/>
            <a:chExt cx="665376" cy="914662"/>
          </a:xfrm>
        </p:grpSpPr>
        <p:sp>
          <p:nvSpPr>
            <p:cNvPr id="14" name="Freeform 11"/>
            <p:cNvSpPr/>
            <p:nvPr/>
          </p:nvSpPr>
          <p:spPr bwMode="auto">
            <a:xfrm>
              <a:off x="9805200" y="5074096"/>
              <a:ext cx="11914" cy="73320"/>
            </a:xfrm>
            <a:custGeom>
              <a:avLst/>
              <a:gdLst>
                <a:gd name="T0" fmla="*/ 13 w 13"/>
                <a:gd name="T1" fmla="*/ 0 h 80"/>
                <a:gd name="T2" fmla="*/ 0 w 13"/>
                <a:gd name="T3" fmla="*/ 80 h 80"/>
                <a:gd name="T4" fmla="*/ 0 w 13"/>
                <a:gd name="T5" fmla="*/ 80 h 80"/>
                <a:gd name="T6" fmla="*/ 13 w 13"/>
                <a:gd name="T7" fmla="*/ 0 h 80"/>
                <a:gd name="T8" fmla="*/ 13 w 13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0">
                  <a:moveTo>
                    <a:pt x="13" y="0"/>
                  </a:moveTo>
                  <a:lnTo>
                    <a:pt x="0" y="80"/>
                  </a:lnTo>
                  <a:lnTo>
                    <a:pt x="0" y="8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9805200" y="5074096"/>
              <a:ext cx="11914" cy="73320"/>
            </a:xfrm>
            <a:custGeom>
              <a:avLst/>
              <a:gdLst>
                <a:gd name="T0" fmla="*/ 13 w 13"/>
                <a:gd name="T1" fmla="*/ 0 h 80"/>
                <a:gd name="T2" fmla="*/ 0 w 13"/>
                <a:gd name="T3" fmla="*/ 80 h 80"/>
                <a:gd name="T4" fmla="*/ 0 w 13"/>
                <a:gd name="T5" fmla="*/ 80 h 80"/>
                <a:gd name="T6" fmla="*/ 13 w 13"/>
                <a:gd name="T7" fmla="*/ 0 h 80"/>
                <a:gd name="T8" fmla="*/ 13 w 13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0">
                  <a:moveTo>
                    <a:pt x="13" y="0"/>
                  </a:moveTo>
                  <a:lnTo>
                    <a:pt x="0" y="80"/>
                  </a:lnTo>
                  <a:lnTo>
                    <a:pt x="0" y="80"/>
                  </a:lnTo>
                  <a:lnTo>
                    <a:pt x="13" y="0"/>
                  </a:lnTo>
                  <a:lnTo>
                    <a:pt x="1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42" name="Freeform 39"/>
            <p:cNvSpPr>
              <a:spLocks noEditPoints="1"/>
            </p:cNvSpPr>
            <p:nvPr/>
          </p:nvSpPr>
          <p:spPr bwMode="auto">
            <a:xfrm>
              <a:off x="10048071" y="5127253"/>
              <a:ext cx="4582" cy="0"/>
            </a:xfrm>
            <a:custGeom>
              <a:avLst/>
              <a:gdLst>
                <a:gd name="T0" fmla="*/ 2 w 3"/>
                <a:gd name="T1" fmla="*/ 3 w 3"/>
                <a:gd name="T2" fmla="*/ 2 w 3"/>
                <a:gd name="T3" fmla="*/ 3 w 3"/>
                <a:gd name="T4" fmla="*/ 3 w 3"/>
                <a:gd name="T5" fmla="*/ 3 w 3"/>
                <a:gd name="T6" fmla="*/ 2 w 3"/>
                <a:gd name="T7" fmla="*/ 2 w 3"/>
                <a:gd name="T8" fmla="*/ 2 w 3"/>
                <a:gd name="T9" fmla="*/ 1 w 3"/>
                <a:gd name="T10" fmla="*/ 1 w 3"/>
                <a:gd name="T11" fmla="*/ 1 w 3"/>
                <a:gd name="T12" fmla="*/ 1 w 3"/>
                <a:gd name="T13" fmla="*/ 1 w 3"/>
                <a:gd name="T14" fmla="*/ 1 w 3"/>
                <a:gd name="T15" fmla="*/ 0 w 3"/>
                <a:gd name="T16" fmla="*/ 0 w 3"/>
                <a:gd name="T1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</a:cxnLst>
              <a:rect l="0" t="0" r="r" b="b"/>
              <a:pathLst>
                <a:path w="3">
                  <a:moveTo>
                    <a:pt x="2" y="0"/>
                  </a:moveTo>
                  <a:cubicBezTo>
                    <a:pt x="2" y="0"/>
                    <a:pt x="2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45" name="Freeform 42"/>
            <p:cNvSpPr/>
            <p:nvPr/>
          </p:nvSpPr>
          <p:spPr bwMode="auto">
            <a:xfrm>
              <a:off x="9748378" y="4418802"/>
              <a:ext cx="665376" cy="737779"/>
            </a:xfrm>
            <a:custGeom>
              <a:avLst/>
              <a:gdLst>
                <a:gd name="T0" fmla="*/ 123 w 444"/>
                <a:gd name="T1" fmla="*/ 452 h 493"/>
                <a:gd name="T2" fmla="*/ 122 w 444"/>
                <a:gd name="T3" fmla="*/ 93 h 493"/>
                <a:gd name="T4" fmla="*/ 442 w 444"/>
                <a:gd name="T5" fmla="*/ 223 h 493"/>
                <a:gd name="T6" fmla="*/ 277 w 444"/>
                <a:gd name="T7" fmla="*/ 493 h 493"/>
                <a:gd name="T8" fmla="*/ 123 w 444"/>
                <a:gd name="T9" fmla="*/ 452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4" h="493">
                  <a:moveTo>
                    <a:pt x="123" y="452"/>
                  </a:moveTo>
                  <a:cubicBezTo>
                    <a:pt x="139" y="330"/>
                    <a:pt x="0" y="232"/>
                    <a:pt x="122" y="93"/>
                  </a:cubicBezTo>
                  <a:cubicBezTo>
                    <a:pt x="205" y="0"/>
                    <a:pt x="440" y="22"/>
                    <a:pt x="442" y="223"/>
                  </a:cubicBezTo>
                  <a:cubicBezTo>
                    <a:pt x="444" y="378"/>
                    <a:pt x="325" y="370"/>
                    <a:pt x="277" y="493"/>
                  </a:cubicBezTo>
                  <a:lnTo>
                    <a:pt x="123" y="45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46" name="Freeform 43"/>
            <p:cNvSpPr>
              <a:spLocks noEditPoints="1"/>
            </p:cNvSpPr>
            <p:nvPr/>
          </p:nvSpPr>
          <p:spPr bwMode="auto">
            <a:xfrm>
              <a:off x="9855607" y="4625013"/>
              <a:ext cx="407840" cy="708451"/>
            </a:xfrm>
            <a:custGeom>
              <a:avLst/>
              <a:gdLst>
                <a:gd name="T0" fmla="*/ 186 w 272"/>
                <a:gd name="T1" fmla="*/ 426 h 473"/>
                <a:gd name="T2" fmla="*/ 195 w 272"/>
                <a:gd name="T3" fmla="*/ 394 h 473"/>
                <a:gd name="T4" fmla="*/ 205 w 272"/>
                <a:gd name="T5" fmla="*/ 355 h 473"/>
                <a:gd name="T6" fmla="*/ 169 w 272"/>
                <a:gd name="T7" fmla="*/ 346 h 473"/>
                <a:gd name="T8" fmla="*/ 215 w 272"/>
                <a:gd name="T9" fmla="*/ 226 h 473"/>
                <a:gd name="T10" fmla="*/ 241 w 272"/>
                <a:gd name="T11" fmla="*/ 151 h 473"/>
                <a:gd name="T12" fmla="*/ 265 w 272"/>
                <a:gd name="T13" fmla="*/ 76 h 473"/>
                <a:gd name="T14" fmla="*/ 261 w 272"/>
                <a:gd name="T15" fmla="*/ 33 h 473"/>
                <a:gd name="T16" fmla="*/ 239 w 272"/>
                <a:gd name="T17" fmla="*/ 39 h 473"/>
                <a:gd name="T18" fmla="*/ 221 w 272"/>
                <a:gd name="T19" fmla="*/ 66 h 473"/>
                <a:gd name="T20" fmla="*/ 205 w 272"/>
                <a:gd name="T21" fmla="*/ 35 h 473"/>
                <a:gd name="T22" fmla="*/ 169 w 272"/>
                <a:gd name="T23" fmla="*/ 74 h 473"/>
                <a:gd name="T24" fmla="*/ 167 w 272"/>
                <a:gd name="T25" fmla="*/ 77 h 473"/>
                <a:gd name="T26" fmla="*/ 167 w 272"/>
                <a:gd name="T27" fmla="*/ 58 h 473"/>
                <a:gd name="T28" fmla="*/ 154 w 272"/>
                <a:gd name="T29" fmla="*/ 15 h 473"/>
                <a:gd name="T30" fmla="*/ 110 w 272"/>
                <a:gd name="T31" fmla="*/ 63 h 473"/>
                <a:gd name="T32" fmla="*/ 87 w 272"/>
                <a:gd name="T33" fmla="*/ 222 h 473"/>
                <a:gd name="T34" fmla="*/ 82 w 272"/>
                <a:gd name="T35" fmla="*/ 301 h 473"/>
                <a:gd name="T36" fmla="*/ 80 w 272"/>
                <a:gd name="T37" fmla="*/ 322 h 473"/>
                <a:gd name="T38" fmla="*/ 51 w 272"/>
                <a:gd name="T39" fmla="*/ 314 h 473"/>
                <a:gd name="T40" fmla="*/ 38 w 272"/>
                <a:gd name="T41" fmla="*/ 352 h 473"/>
                <a:gd name="T42" fmla="*/ 28 w 272"/>
                <a:gd name="T43" fmla="*/ 386 h 473"/>
                <a:gd name="T44" fmla="*/ 23 w 272"/>
                <a:gd name="T45" fmla="*/ 417 h 473"/>
                <a:gd name="T46" fmla="*/ 53 w 272"/>
                <a:gd name="T47" fmla="*/ 427 h 473"/>
                <a:gd name="T48" fmla="*/ 70 w 272"/>
                <a:gd name="T49" fmla="*/ 461 h 473"/>
                <a:gd name="T50" fmla="*/ 110 w 272"/>
                <a:gd name="T51" fmla="*/ 473 h 473"/>
                <a:gd name="T52" fmla="*/ 142 w 272"/>
                <a:gd name="T53" fmla="*/ 453 h 473"/>
                <a:gd name="T54" fmla="*/ 172 w 272"/>
                <a:gd name="T55" fmla="*/ 459 h 473"/>
                <a:gd name="T56" fmla="*/ 186 w 272"/>
                <a:gd name="T57" fmla="*/ 426 h 473"/>
                <a:gd name="T58" fmla="*/ 93 w 272"/>
                <a:gd name="T59" fmla="*/ 325 h 473"/>
                <a:gd name="T60" fmla="*/ 95 w 272"/>
                <a:gd name="T61" fmla="*/ 301 h 473"/>
                <a:gd name="T62" fmla="*/ 98 w 272"/>
                <a:gd name="T63" fmla="*/ 243 h 473"/>
                <a:gd name="T64" fmla="*/ 111 w 272"/>
                <a:gd name="T65" fmla="*/ 115 h 473"/>
                <a:gd name="T66" fmla="*/ 140 w 272"/>
                <a:gd name="T67" fmla="*/ 32 h 473"/>
                <a:gd name="T68" fmla="*/ 154 w 272"/>
                <a:gd name="T69" fmla="*/ 46 h 473"/>
                <a:gd name="T70" fmla="*/ 155 w 272"/>
                <a:gd name="T71" fmla="*/ 77 h 473"/>
                <a:gd name="T72" fmla="*/ 152 w 272"/>
                <a:gd name="T73" fmla="*/ 113 h 473"/>
                <a:gd name="T74" fmla="*/ 150 w 272"/>
                <a:gd name="T75" fmla="*/ 132 h 473"/>
                <a:gd name="T76" fmla="*/ 150 w 272"/>
                <a:gd name="T77" fmla="*/ 132 h 473"/>
                <a:gd name="T78" fmla="*/ 150 w 272"/>
                <a:gd name="T79" fmla="*/ 132 h 473"/>
                <a:gd name="T80" fmla="*/ 150 w 272"/>
                <a:gd name="T81" fmla="*/ 133 h 473"/>
                <a:gd name="T82" fmla="*/ 162 w 272"/>
                <a:gd name="T83" fmla="*/ 132 h 473"/>
                <a:gd name="T84" fmla="*/ 164 w 272"/>
                <a:gd name="T85" fmla="*/ 111 h 473"/>
                <a:gd name="T86" fmla="*/ 197 w 272"/>
                <a:gd name="T87" fmla="*/ 55 h 473"/>
                <a:gd name="T88" fmla="*/ 205 w 272"/>
                <a:gd name="T89" fmla="*/ 86 h 473"/>
                <a:gd name="T90" fmla="*/ 203 w 272"/>
                <a:gd name="T91" fmla="*/ 100 h 473"/>
                <a:gd name="T92" fmla="*/ 197 w 272"/>
                <a:gd name="T93" fmla="*/ 128 h 473"/>
                <a:gd name="T94" fmla="*/ 209 w 272"/>
                <a:gd name="T95" fmla="*/ 128 h 473"/>
                <a:gd name="T96" fmla="*/ 214 w 272"/>
                <a:gd name="T97" fmla="*/ 110 h 473"/>
                <a:gd name="T98" fmla="*/ 216 w 272"/>
                <a:gd name="T99" fmla="*/ 106 h 473"/>
                <a:gd name="T100" fmla="*/ 229 w 272"/>
                <a:gd name="T101" fmla="*/ 77 h 473"/>
                <a:gd name="T102" fmla="*/ 243 w 272"/>
                <a:gd name="T103" fmla="*/ 53 h 473"/>
                <a:gd name="T104" fmla="*/ 255 w 272"/>
                <a:gd name="T105" fmla="*/ 60 h 473"/>
                <a:gd name="T106" fmla="*/ 249 w 272"/>
                <a:gd name="T107" fmla="*/ 91 h 473"/>
                <a:gd name="T108" fmla="*/ 229 w 272"/>
                <a:gd name="T109" fmla="*/ 147 h 473"/>
                <a:gd name="T110" fmla="*/ 188 w 272"/>
                <a:gd name="T111" fmla="*/ 262 h 473"/>
                <a:gd name="T112" fmla="*/ 157 w 272"/>
                <a:gd name="T113" fmla="*/ 343 h 473"/>
                <a:gd name="T114" fmla="*/ 93 w 272"/>
                <a:gd name="T115" fmla="*/ 325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2" h="473">
                  <a:moveTo>
                    <a:pt x="186" y="426"/>
                  </a:moveTo>
                  <a:cubicBezTo>
                    <a:pt x="186" y="426"/>
                    <a:pt x="214" y="412"/>
                    <a:pt x="195" y="394"/>
                  </a:cubicBezTo>
                  <a:cubicBezTo>
                    <a:pt x="195" y="394"/>
                    <a:pt x="227" y="378"/>
                    <a:pt x="205" y="355"/>
                  </a:cubicBezTo>
                  <a:cubicBezTo>
                    <a:pt x="169" y="346"/>
                    <a:pt x="169" y="346"/>
                    <a:pt x="169" y="346"/>
                  </a:cubicBezTo>
                  <a:cubicBezTo>
                    <a:pt x="183" y="305"/>
                    <a:pt x="200" y="266"/>
                    <a:pt x="215" y="226"/>
                  </a:cubicBezTo>
                  <a:cubicBezTo>
                    <a:pt x="224" y="201"/>
                    <a:pt x="232" y="176"/>
                    <a:pt x="241" y="151"/>
                  </a:cubicBezTo>
                  <a:cubicBezTo>
                    <a:pt x="250" y="126"/>
                    <a:pt x="261" y="102"/>
                    <a:pt x="265" y="76"/>
                  </a:cubicBezTo>
                  <a:cubicBezTo>
                    <a:pt x="268" y="62"/>
                    <a:pt x="272" y="44"/>
                    <a:pt x="261" y="33"/>
                  </a:cubicBezTo>
                  <a:cubicBezTo>
                    <a:pt x="254" y="26"/>
                    <a:pt x="244" y="34"/>
                    <a:pt x="239" y="39"/>
                  </a:cubicBezTo>
                  <a:cubicBezTo>
                    <a:pt x="231" y="47"/>
                    <a:pt x="226" y="56"/>
                    <a:pt x="221" y="66"/>
                  </a:cubicBezTo>
                  <a:cubicBezTo>
                    <a:pt x="221" y="49"/>
                    <a:pt x="217" y="36"/>
                    <a:pt x="205" y="35"/>
                  </a:cubicBezTo>
                  <a:cubicBezTo>
                    <a:pt x="189" y="35"/>
                    <a:pt x="175" y="64"/>
                    <a:pt x="169" y="74"/>
                  </a:cubicBezTo>
                  <a:cubicBezTo>
                    <a:pt x="168" y="75"/>
                    <a:pt x="168" y="76"/>
                    <a:pt x="167" y="77"/>
                  </a:cubicBezTo>
                  <a:cubicBezTo>
                    <a:pt x="168" y="71"/>
                    <a:pt x="168" y="64"/>
                    <a:pt x="167" y="58"/>
                  </a:cubicBezTo>
                  <a:cubicBezTo>
                    <a:pt x="167" y="43"/>
                    <a:pt x="167" y="24"/>
                    <a:pt x="154" y="15"/>
                  </a:cubicBezTo>
                  <a:cubicBezTo>
                    <a:pt x="134" y="0"/>
                    <a:pt x="114" y="52"/>
                    <a:pt x="110" y="63"/>
                  </a:cubicBezTo>
                  <a:cubicBezTo>
                    <a:pt x="94" y="113"/>
                    <a:pt x="90" y="169"/>
                    <a:pt x="87" y="222"/>
                  </a:cubicBezTo>
                  <a:cubicBezTo>
                    <a:pt x="86" y="248"/>
                    <a:pt x="84" y="275"/>
                    <a:pt x="82" y="301"/>
                  </a:cubicBezTo>
                  <a:cubicBezTo>
                    <a:pt x="82" y="306"/>
                    <a:pt x="81" y="314"/>
                    <a:pt x="80" y="322"/>
                  </a:cubicBezTo>
                  <a:cubicBezTo>
                    <a:pt x="51" y="314"/>
                    <a:pt x="51" y="314"/>
                    <a:pt x="51" y="314"/>
                  </a:cubicBezTo>
                  <a:cubicBezTo>
                    <a:pt x="51" y="314"/>
                    <a:pt x="19" y="319"/>
                    <a:pt x="38" y="352"/>
                  </a:cubicBezTo>
                  <a:cubicBezTo>
                    <a:pt x="38" y="352"/>
                    <a:pt x="8" y="359"/>
                    <a:pt x="28" y="386"/>
                  </a:cubicBezTo>
                  <a:cubicBezTo>
                    <a:pt x="28" y="386"/>
                    <a:pt x="0" y="396"/>
                    <a:pt x="23" y="417"/>
                  </a:cubicBezTo>
                  <a:cubicBezTo>
                    <a:pt x="53" y="427"/>
                    <a:pt x="53" y="427"/>
                    <a:pt x="53" y="427"/>
                  </a:cubicBezTo>
                  <a:cubicBezTo>
                    <a:pt x="70" y="461"/>
                    <a:pt x="70" y="461"/>
                    <a:pt x="70" y="461"/>
                  </a:cubicBezTo>
                  <a:cubicBezTo>
                    <a:pt x="110" y="473"/>
                    <a:pt x="110" y="473"/>
                    <a:pt x="110" y="473"/>
                  </a:cubicBezTo>
                  <a:cubicBezTo>
                    <a:pt x="142" y="453"/>
                    <a:pt x="142" y="453"/>
                    <a:pt x="142" y="453"/>
                  </a:cubicBezTo>
                  <a:cubicBezTo>
                    <a:pt x="172" y="459"/>
                    <a:pt x="172" y="459"/>
                    <a:pt x="172" y="459"/>
                  </a:cubicBezTo>
                  <a:cubicBezTo>
                    <a:pt x="172" y="459"/>
                    <a:pt x="210" y="452"/>
                    <a:pt x="186" y="426"/>
                  </a:cubicBezTo>
                  <a:close/>
                  <a:moveTo>
                    <a:pt x="93" y="325"/>
                  </a:moveTo>
                  <a:cubicBezTo>
                    <a:pt x="93" y="317"/>
                    <a:pt x="94" y="309"/>
                    <a:pt x="95" y="301"/>
                  </a:cubicBezTo>
                  <a:cubicBezTo>
                    <a:pt x="96" y="282"/>
                    <a:pt x="96" y="263"/>
                    <a:pt x="98" y="243"/>
                  </a:cubicBezTo>
                  <a:cubicBezTo>
                    <a:pt x="101" y="200"/>
                    <a:pt x="103" y="158"/>
                    <a:pt x="111" y="115"/>
                  </a:cubicBezTo>
                  <a:cubicBezTo>
                    <a:pt x="117" y="86"/>
                    <a:pt x="122" y="56"/>
                    <a:pt x="140" y="32"/>
                  </a:cubicBezTo>
                  <a:cubicBezTo>
                    <a:pt x="150" y="19"/>
                    <a:pt x="153" y="40"/>
                    <a:pt x="154" y="46"/>
                  </a:cubicBezTo>
                  <a:cubicBezTo>
                    <a:pt x="155" y="57"/>
                    <a:pt x="156" y="67"/>
                    <a:pt x="155" y="77"/>
                  </a:cubicBezTo>
                  <a:cubicBezTo>
                    <a:pt x="155" y="89"/>
                    <a:pt x="153" y="101"/>
                    <a:pt x="152" y="113"/>
                  </a:cubicBezTo>
                  <a:cubicBezTo>
                    <a:pt x="150" y="119"/>
                    <a:pt x="149" y="126"/>
                    <a:pt x="150" y="132"/>
                  </a:cubicBezTo>
                  <a:cubicBezTo>
                    <a:pt x="150" y="132"/>
                    <a:pt x="150" y="132"/>
                    <a:pt x="150" y="132"/>
                  </a:cubicBezTo>
                  <a:cubicBezTo>
                    <a:pt x="150" y="132"/>
                    <a:pt x="150" y="132"/>
                    <a:pt x="150" y="132"/>
                  </a:cubicBezTo>
                  <a:cubicBezTo>
                    <a:pt x="150" y="132"/>
                    <a:pt x="150" y="133"/>
                    <a:pt x="150" y="133"/>
                  </a:cubicBezTo>
                  <a:cubicBezTo>
                    <a:pt x="151" y="141"/>
                    <a:pt x="162" y="139"/>
                    <a:pt x="162" y="132"/>
                  </a:cubicBezTo>
                  <a:cubicBezTo>
                    <a:pt x="163" y="125"/>
                    <a:pt x="164" y="118"/>
                    <a:pt x="164" y="111"/>
                  </a:cubicBezTo>
                  <a:cubicBezTo>
                    <a:pt x="170" y="90"/>
                    <a:pt x="186" y="68"/>
                    <a:pt x="197" y="55"/>
                  </a:cubicBezTo>
                  <a:cubicBezTo>
                    <a:pt x="210" y="40"/>
                    <a:pt x="205" y="81"/>
                    <a:pt x="205" y="86"/>
                  </a:cubicBezTo>
                  <a:cubicBezTo>
                    <a:pt x="204" y="91"/>
                    <a:pt x="203" y="95"/>
                    <a:pt x="203" y="100"/>
                  </a:cubicBezTo>
                  <a:cubicBezTo>
                    <a:pt x="198" y="109"/>
                    <a:pt x="196" y="119"/>
                    <a:pt x="197" y="128"/>
                  </a:cubicBezTo>
                  <a:cubicBezTo>
                    <a:pt x="197" y="134"/>
                    <a:pt x="207" y="134"/>
                    <a:pt x="209" y="128"/>
                  </a:cubicBezTo>
                  <a:cubicBezTo>
                    <a:pt x="210" y="125"/>
                    <a:pt x="212" y="118"/>
                    <a:pt x="214" y="110"/>
                  </a:cubicBezTo>
                  <a:cubicBezTo>
                    <a:pt x="214" y="109"/>
                    <a:pt x="215" y="107"/>
                    <a:pt x="216" y="106"/>
                  </a:cubicBezTo>
                  <a:cubicBezTo>
                    <a:pt x="219" y="96"/>
                    <a:pt x="223" y="86"/>
                    <a:pt x="229" y="77"/>
                  </a:cubicBezTo>
                  <a:cubicBezTo>
                    <a:pt x="233" y="69"/>
                    <a:pt x="238" y="61"/>
                    <a:pt x="243" y="53"/>
                  </a:cubicBezTo>
                  <a:cubicBezTo>
                    <a:pt x="251" y="43"/>
                    <a:pt x="256" y="49"/>
                    <a:pt x="255" y="60"/>
                  </a:cubicBezTo>
                  <a:cubicBezTo>
                    <a:pt x="253" y="71"/>
                    <a:pt x="252" y="81"/>
                    <a:pt x="249" y="91"/>
                  </a:cubicBezTo>
                  <a:cubicBezTo>
                    <a:pt x="244" y="110"/>
                    <a:pt x="236" y="129"/>
                    <a:pt x="229" y="147"/>
                  </a:cubicBezTo>
                  <a:cubicBezTo>
                    <a:pt x="215" y="185"/>
                    <a:pt x="202" y="224"/>
                    <a:pt x="188" y="262"/>
                  </a:cubicBezTo>
                  <a:cubicBezTo>
                    <a:pt x="179" y="289"/>
                    <a:pt x="168" y="316"/>
                    <a:pt x="157" y="343"/>
                  </a:cubicBezTo>
                  <a:lnTo>
                    <a:pt x="93" y="32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47" name="Freeform 44"/>
            <p:cNvSpPr/>
            <p:nvPr/>
          </p:nvSpPr>
          <p:spPr bwMode="auto">
            <a:xfrm>
              <a:off x="9890434" y="4553527"/>
              <a:ext cx="124643" cy="143890"/>
            </a:xfrm>
            <a:custGeom>
              <a:avLst/>
              <a:gdLst>
                <a:gd name="T0" fmla="*/ 12 w 83"/>
                <a:gd name="T1" fmla="*/ 91 h 96"/>
                <a:gd name="T2" fmla="*/ 35 w 83"/>
                <a:gd name="T3" fmla="*/ 55 h 96"/>
                <a:gd name="T4" fmla="*/ 55 w 83"/>
                <a:gd name="T5" fmla="*/ 31 h 96"/>
                <a:gd name="T6" fmla="*/ 80 w 83"/>
                <a:gd name="T7" fmla="*/ 7 h 96"/>
                <a:gd name="T8" fmla="*/ 78 w 83"/>
                <a:gd name="T9" fmla="*/ 0 h 96"/>
                <a:gd name="T10" fmla="*/ 45 w 83"/>
                <a:gd name="T11" fmla="*/ 15 h 96"/>
                <a:gd name="T12" fmla="*/ 23 w 83"/>
                <a:gd name="T13" fmla="*/ 39 h 96"/>
                <a:gd name="T14" fmla="*/ 1 w 83"/>
                <a:gd name="T15" fmla="*/ 86 h 96"/>
                <a:gd name="T16" fmla="*/ 12 w 83"/>
                <a:gd name="T17" fmla="*/ 9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96">
                  <a:moveTo>
                    <a:pt x="12" y="91"/>
                  </a:moveTo>
                  <a:cubicBezTo>
                    <a:pt x="21" y="80"/>
                    <a:pt x="27" y="67"/>
                    <a:pt x="35" y="55"/>
                  </a:cubicBezTo>
                  <a:cubicBezTo>
                    <a:pt x="41" y="46"/>
                    <a:pt x="48" y="39"/>
                    <a:pt x="55" y="31"/>
                  </a:cubicBezTo>
                  <a:cubicBezTo>
                    <a:pt x="64" y="23"/>
                    <a:pt x="72" y="15"/>
                    <a:pt x="80" y="7"/>
                  </a:cubicBezTo>
                  <a:cubicBezTo>
                    <a:pt x="83" y="5"/>
                    <a:pt x="82" y="0"/>
                    <a:pt x="78" y="0"/>
                  </a:cubicBezTo>
                  <a:cubicBezTo>
                    <a:pt x="65" y="1"/>
                    <a:pt x="55" y="6"/>
                    <a:pt x="45" y="15"/>
                  </a:cubicBezTo>
                  <a:cubicBezTo>
                    <a:pt x="37" y="22"/>
                    <a:pt x="30" y="30"/>
                    <a:pt x="23" y="39"/>
                  </a:cubicBezTo>
                  <a:cubicBezTo>
                    <a:pt x="13" y="53"/>
                    <a:pt x="5" y="69"/>
                    <a:pt x="1" y="86"/>
                  </a:cubicBezTo>
                  <a:cubicBezTo>
                    <a:pt x="0" y="92"/>
                    <a:pt x="8" y="96"/>
                    <a:pt x="12" y="91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48" name="Freeform 45"/>
            <p:cNvSpPr/>
            <p:nvPr/>
          </p:nvSpPr>
          <p:spPr bwMode="auto">
            <a:xfrm>
              <a:off x="10038907" y="4518700"/>
              <a:ext cx="30244" cy="30244"/>
            </a:xfrm>
            <a:custGeom>
              <a:avLst/>
              <a:gdLst>
                <a:gd name="T0" fmla="*/ 18 w 20"/>
                <a:gd name="T1" fmla="*/ 6 h 20"/>
                <a:gd name="T2" fmla="*/ 17 w 20"/>
                <a:gd name="T3" fmla="*/ 6 h 20"/>
                <a:gd name="T4" fmla="*/ 18 w 20"/>
                <a:gd name="T5" fmla="*/ 8 h 20"/>
                <a:gd name="T6" fmla="*/ 11 w 20"/>
                <a:gd name="T7" fmla="*/ 1 h 20"/>
                <a:gd name="T8" fmla="*/ 15 w 20"/>
                <a:gd name="T9" fmla="*/ 3 h 20"/>
                <a:gd name="T10" fmla="*/ 15 w 20"/>
                <a:gd name="T11" fmla="*/ 3 h 20"/>
                <a:gd name="T12" fmla="*/ 6 w 20"/>
                <a:gd name="T13" fmla="*/ 1 h 20"/>
                <a:gd name="T14" fmla="*/ 1 w 20"/>
                <a:gd name="T15" fmla="*/ 7 h 20"/>
                <a:gd name="T16" fmla="*/ 1 w 20"/>
                <a:gd name="T17" fmla="*/ 8 h 20"/>
                <a:gd name="T18" fmla="*/ 3 w 20"/>
                <a:gd name="T19" fmla="*/ 4 h 20"/>
                <a:gd name="T20" fmla="*/ 1 w 20"/>
                <a:gd name="T21" fmla="*/ 13 h 20"/>
                <a:gd name="T22" fmla="*/ 9 w 20"/>
                <a:gd name="T23" fmla="*/ 19 h 20"/>
                <a:gd name="T24" fmla="*/ 17 w 20"/>
                <a:gd name="T25" fmla="*/ 17 h 20"/>
                <a:gd name="T26" fmla="*/ 18 w 20"/>
                <a:gd name="T2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20">
                  <a:moveTo>
                    <a:pt x="18" y="6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8" y="7"/>
                    <a:pt x="18" y="7"/>
                    <a:pt x="18" y="8"/>
                  </a:cubicBezTo>
                  <a:cubicBezTo>
                    <a:pt x="17" y="5"/>
                    <a:pt x="15" y="1"/>
                    <a:pt x="11" y="1"/>
                  </a:cubicBezTo>
                  <a:cubicBezTo>
                    <a:pt x="12" y="2"/>
                    <a:pt x="13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2" y="1"/>
                    <a:pt x="9" y="0"/>
                    <a:pt x="6" y="1"/>
                  </a:cubicBezTo>
                  <a:cubicBezTo>
                    <a:pt x="4" y="2"/>
                    <a:pt x="1" y="4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6"/>
                    <a:pt x="2" y="5"/>
                    <a:pt x="3" y="4"/>
                  </a:cubicBezTo>
                  <a:cubicBezTo>
                    <a:pt x="1" y="6"/>
                    <a:pt x="0" y="10"/>
                    <a:pt x="1" y="13"/>
                  </a:cubicBezTo>
                  <a:cubicBezTo>
                    <a:pt x="3" y="16"/>
                    <a:pt x="5" y="19"/>
                    <a:pt x="9" y="19"/>
                  </a:cubicBezTo>
                  <a:cubicBezTo>
                    <a:pt x="12" y="20"/>
                    <a:pt x="15" y="19"/>
                    <a:pt x="17" y="17"/>
                  </a:cubicBezTo>
                  <a:cubicBezTo>
                    <a:pt x="19" y="14"/>
                    <a:pt x="20" y="9"/>
                    <a:pt x="18" y="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49" name="Freeform 46"/>
            <p:cNvSpPr/>
            <p:nvPr/>
          </p:nvSpPr>
          <p:spPr bwMode="auto">
            <a:xfrm>
              <a:off x="10260698" y="4870634"/>
              <a:ext cx="89817" cy="101731"/>
            </a:xfrm>
            <a:custGeom>
              <a:avLst/>
              <a:gdLst>
                <a:gd name="T0" fmla="*/ 6 w 60"/>
                <a:gd name="T1" fmla="*/ 63 h 68"/>
                <a:gd name="T2" fmla="*/ 23 w 60"/>
                <a:gd name="T3" fmla="*/ 58 h 68"/>
                <a:gd name="T4" fmla="*/ 41 w 60"/>
                <a:gd name="T5" fmla="*/ 39 h 68"/>
                <a:gd name="T6" fmla="*/ 55 w 60"/>
                <a:gd name="T7" fmla="*/ 21 h 68"/>
                <a:gd name="T8" fmla="*/ 54 w 60"/>
                <a:gd name="T9" fmla="*/ 3 h 68"/>
                <a:gd name="T10" fmla="*/ 40 w 60"/>
                <a:gd name="T11" fmla="*/ 10 h 68"/>
                <a:gd name="T12" fmla="*/ 25 w 60"/>
                <a:gd name="T13" fmla="*/ 28 h 68"/>
                <a:gd name="T14" fmla="*/ 9 w 60"/>
                <a:gd name="T15" fmla="*/ 46 h 68"/>
                <a:gd name="T16" fmla="*/ 6 w 60"/>
                <a:gd name="T17" fmla="*/ 6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8">
                  <a:moveTo>
                    <a:pt x="6" y="63"/>
                  </a:moveTo>
                  <a:cubicBezTo>
                    <a:pt x="12" y="68"/>
                    <a:pt x="19" y="61"/>
                    <a:pt x="23" y="58"/>
                  </a:cubicBezTo>
                  <a:cubicBezTo>
                    <a:pt x="29" y="52"/>
                    <a:pt x="35" y="45"/>
                    <a:pt x="41" y="39"/>
                  </a:cubicBezTo>
                  <a:cubicBezTo>
                    <a:pt x="46" y="34"/>
                    <a:pt x="51" y="28"/>
                    <a:pt x="55" y="21"/>
                  </a:cubicBezTo>
                  <a:cubicBezTo>
                    <a:pt x="57" y="17"/>
                    <a:pt x="60" y="7"/>
                    <a:pt x="54" y="3"/>
                  </a:cubicBezTo>
                  <a:cubicBezTo>
                    <a:pt x="49" y="0"/>
                    <a:pt x="43" y="7"/>
                    <a:pt x="40" y="10"/>
                  </a:cubicBezTo>
                  <a:cubicBezTo>
                    <a:pt x="35" y="16"/>
                    <a:pt x="30" y="22"/>
                    <a:pt x="25" y="28"/>
                  </a:cubicBezTo>
                  <a:cubicBezTo>
                    <a:pt x="19" y="34"/>
                    <a:pt x="14" y="40"/>
                    <a:pt x="9" y="46"/>
                  </a:cubicBezTo>
                  <a:cubicBezTo>
                    <a:pt x="6" y="51"/>
                    <a:pt x="0" y="59"/>
                    <a:pt x="6" y="63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775269" y="3475525"/>
            <a:ext cx="431681" cy="357621"/>
            <a:chOff x="7027303" y="3674608"/>
            <a:chExt cx="406008" cy="336353"/>
          </a:xfrm>
          <a:solidFill>
            <a:schemeClr val="bg1">
              <a:lumMod val="95000"/>
            </a:schemeClr>
          </a:solidFill>
        </p:grpSpPr>
        <p:sp>
          <p:nvSpPr>
            <p:cNvPr id="51" name="Freeform 48"/>
            <p:cNvSpPr/>
            <p:nvPr/>
          </p:nvSpPr>
          <p:spPr bwMode="auto">
            <a:xfrm>
              <a:off x="7256427" y="3944057"/>
              <a:ext cx="176884" cy="66904"/>
            </a:xfrm>
            <a:custGeom>
              <a:avLst/>
              <a:gdLst>
                <a:gd name="T0" fmla="*/ 14 w 118"/>
                <a:gd name="T1" fmla="*/ 26 h 45"/>
                <a:gd name="T2" fmla="*/ 102 w 118"/>
                <a:gd name="T3" fmla="*/ 44 h 45"/>
                <a:gd name="T4" fmla="*/ 102 w 118"/>
                <a:gd name="T5" fmla="*/ 21 h 45"/>
                <a:gd name="T6" fmla="*/ 26 w 118"/>
                <a:gd name="T7" fmla="*/ 6 h 45"/>
                <a:gd name="T8" fmla="*/ 14 w 118"/>
                <a:gd name="T9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45">
                  <a:moveTo>
                    <a:pt x="14" y="26"/>
                  </a:moveTo>
                  <a:cubicBezTo>
                    <a:pt x="42" y="38"/>
                    <a:pt x="72" y="44"/>
                    <a:pt x="102" y="44"/>
                  </a:cubicBezTo>
                  <a:cubicBezTo>
                    <a:pt x="117" y="45"/>
                    <a:pt x="118" y="21"/>
                    <a:pt x="102" y="21"/>
                  </a:cubicBezTo>
                  <a:cubicBezTo>
                    <a:pt x="76" y="21"/>
                    <a:pt x="50" y="17"/>
                    <a:pt x="26" y="6"/>
                  </a:cubicBezTo>
                  <a:cubicBezTo>
                    <a:pt x="12" y="0"/>
                    <a:pt x="0" y="20"/>
                    <a:pt x="1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52" name="Freeform 49"/>
            <p:cNvSpPr/>
            <p:nvPr/>
          </p:nvSpPr>
          <p:spPr bwMode="auto">
            <a:xfrm>
              <a:off x="7027303" y="3674608"/>
              <a:ext cx="384928" cy="208044"/>
            </a:xfrm>
            <a:custGeom>
              <a:avLst/>
              <a:gdLst>
                <a:gd name="T0" fmla="*/ 242 w 257"/>
                <a:gd name="T1" fmla="*/ 115 h 139"/>
                <a:gd name="T2" fmla="*/ 28 w 257"/>
                <a:gd name="T3" fmla="*/ 10 h 139"/>
                <a:gd name="T4" fmla="*/ 11 w 257"/>
                <a:gd name="T5" fmla="*/ 26 h 139"/>
                <a:gd name="T6" fmla="*/ 236 w 257"/>
                <a:gd name="T7" fmla="*/ 137 h 139"/>
                <a:gd name="T8" fmla="*/ 242 w 257"/>
                <a:gd name="T9" fmla="*/ 11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139">
                  <a:moveTo>
                    <a:pt x="242" y="115"/>
                  </a:moveTo>
                  <a:cubicBezTo>
                    <a:pt x="164" y="102"/>
                    <a:pt x="87" y="61"/>
                    <a:pt x="28" y="10"/>
                  </a:cubicBezTo>
                  <a:cubicBezTo>
                    <a:pt x="16" y="0"/>
                    <a:pt x="0" y="16"/>
                    <a:pt x="11" y="26"/>
                  </a:cubicBezTo>
                  <a:cubicBezTo>
                    <a:pt x="73" y="80"/>
                    <a:pt x="154" y="124"/>
                    <a:pt x="236" y="137"/>
                  </a:cubicBezTo>
                  <a:cubicBezTo>
                    <a:pt x="250" y="139"/>
                    <a:pt x="257" y="117"/>
                    <a:pt x="242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0171218" y="5025871"/>
            <a:ext cx="182222" cy="154937"/>
            <a:chOff x="10221289" y="5132752"/>
            <a:chExt cx="171385" cy="145723"/>
          </a:xfrm>
          <a:solidFill>
            <a:schemeClr val="bg1">
              <a:lumMod val="95000"/>
            </a:schemeClr>
          </a:solidFill>
        </p:grpSpPr>
        <p:sp>
          <p:nvSpPr>
            <p:cNvPr id="53" name="Freeform 50"/>
            <p:cNvSpPr/>
            <p:nvPr/>
          </p:nvSpPr>
          <p:spPr bwMode="auto">
            <a:xfrm>
              <a:off x="10221289" y="5132752"/>
              <a:ext cx="96232" cy="145723"/>
            </a:xfrm>
            <a:custGeom>
              <a:avLst/>
              <a:gdLst>
                <a:gd name="T0" fmla="*/ 26 w 64"/>
                <a:gd name="T1" fmla="*/ 82 h 97"/>
                <a:gd name="T2" fmla="*/ 54 w 64"/>
                <a:gd name="T3" fmla="*/ 28 h 97"/>
                <a:gd name="T4" fmla="*/ 38 w 64"/>
                <a:gd name="T5" fmla="*/ 12 h 97"/>
                <a:gd name="T6" fmla="*/ 4 w 64"/>
                <a:gd name="T7" fmla="*/ 76 h 97"/>
                <a:gd name="T8" fmla="*/ 26 w 64"/>
                <a:gd name="T9" fmla="*/ 8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97">
                  <a:moveTo>
                    <a:pt x="26" y="82"/>
                  </a:moveTo>
                  <a:cubicBezTo>
                    <a:pt x="31" y="62"/>
                    <a:pt x="41" y="44"/>
                    <a:pt x="54" y="28"/>
                  </a:cubicBezTo>
                  <a:cubicBezTo>
                    <a:pt x="64" y="17"/>
                    <a:pt x="47" y="0"/>
                    <a:pt x="38" y="12"/>
                  </a:cubicBezTo>
                  <a:cubicBezTo>
                    <a:pt x="22" y="31"/>
                    <a:pt x="9" y="52"/>
                    <a:pt x="4" y="76"/>
                  </a:cubicBezTo>
                  <a:cubicBezTo>
                    <a:pt x="0" y="90"/>
                    <a:pt x="23" y="97"/>
                    <a:pt x="26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54" name="Freeform 51"/>
            <p:cNvSpPr/>
            <p:nvPr/>
          </p:nvSpPr>
          <p:spPr bwMode="auto">
            <a:xfrm>
              <a:off x="10296442" y="5156581"/>
              <a:ext cx="96232" cy="121894"/>
            </a:xfrm>
            <a:custGeom>
              <a:avLst/>
              <a:gdLst>
                <a:gd name="T0" fmla="*/ 26 w 64"/>
                <a:gd name="T1" fmla="*/ 66 h 81"/>
                <a:gd name="T2" fmla="*/ 52 w 64"/>
                <a:gd name="T3" fmla="*/ 29 h 81"/>
                <a:gd name="T4" fmla="*/ 40 w 64"/>
                <a:gd name="T5" fmla="*/ 9 h 81"/>
                <a:gd name="T6" fmla="*/ 3 w 64"/>
                <a:gd name="T7" fmla="*/ 60 h 81"/>
                <a:gd name="T8" fmla="*/ 26 w 64"/>
                <a:gd name="T9" fmla="*/ 6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81">
                  <a:moveTo>
                    <a:pt x="26" y="66"/>
                  </a:moveTo>
                  <a:cubicBezTo>
                    <a:pt x="30" y="51"/>
                    <a:pt x="40" y="38"/>
                    <a:pt x="52" y="29"/>
                  </a:cubicBezTo>
                  <a:cubicBezTo>
                    <a:pt x="64" y="21"/>
                    <a:pt x="52" y="0"/>
                    <a:pt x="40" y="9"/>
                  </a:cubicBezTo>
                  <a:cubicBezTo>
                    <a:pt x="23" y="22"/>
                    <a:pt x="9" y="39"/>
                    <a:pt x="3" y="60"/>
                  </a:cubicBezTo>
                  <a:cubicBezTo>
                    <a:pt x="0" y="74"/>
                    <a:pt x="22" y="81"/>
                    <a:pt x="26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10183887" y="1919333"/>
            <a:ext cx="505737" cy="504764"/>
            <a:chOff x="10233204" y="2210965"/>
            <a:chExt cx="475660" cy="474745"/>
          </a:xfrm>
          <a:solidFill>
            <a:schemeClr val="bg1">
              <a:lumMod val="95000"/>
            </a:schemeClr>
          </a:solidFill>
        </p:grpSpPr>
        <p:sp>
          <p:nvSpPr>
            <p:cNvPr id="50" name="Freeform 47"/>
            <p:cNvSpPr/>
            <p:nvPr/>
          </p:nvSpPr>
          <p:spPr bwMode="auto">
            <a:xfrm>
              <a:off x="10233204" y="2293449"/>
              <a:ext cx="209877" cy="170468"/>
            </a:xfrm>
            <a:custGeom>
              <a:avLst/>
              <a:gdLst>
                <a:gd name="T0" fmla="*/ 14 w 140"/>
                <a:gd name="T1" fmla="*/ 27 h 114"/>
                <a:gd name="T2" fmla="*/ 113 w 140"/>
                <a:gd name="T3" fmla="*/ 103 h 114"/>
                <a:gd name="T4" fmla="*/ 129 w 140"/>
                <a:gd name="T5" fmla="*/ 87 h 114"/>
                <a:gd name="T6" fmla="*/ 20 w 140"/>
                <a:gd name="T7" fmla="*/ 5 h 114"/>
                <a:gd name="T8" fmla="*/ 14 w 140"/>
                <a:gd name="T9" fmla="*/ 2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14">
                  <a:moveTo>
                    <a:pt x="14" y="27"/>
                  </a:moveTo>
                  <a:cubicBezTo>
                    <a:pt x="54" y="41"/>
                    <a:pt x="84" y="74"/>
                    <a:pt x="113" y="103"/>
                  </a:cubicBezTo>
                  <a:cubicBezTo>
                    <a:pt x="123" y="114"/>
                    <a:pt x="140" y="97"/>
                    <a:pt x="129" y="87"/>
                  </a:cubicBezTo>
                  <a:cubicBezTo>
                    <a:pt x="98" y="54"/>
                    <a:pt x="64" y="21"/>
                    <a:pt x="20" y="5"/>
                  </a:cubicBezTo>
                  <a:cubicBezTo>
                    <a:pt x="6" y="0"/>
                    <a:pt x="0" y="22"/>
                    <a:pt x="1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55" name="Freeform 52"/>
            <p:cNvSpPr/>
            <p:nvPr/>
          </p:nvSpPr>
          <p:spPr bwMode="auto">
            <a:xfrm>
              <a:off x="10378926" y="2210965"/>
              <a:ext cx="329938" cy="474745"/>
            </a:xfrm>
            <a:custGeom>
              <a:avLst/>
              <a:gdLst>
                <a:gd name="T0" fmla="*/ 14 w 220"/>
                <a:gd name="T1" fmla="*/ 27 h 317"/>
                <a:gd name="T2" fmla="*/ 195 w 220"/>
                <a:gd name="T3" fmla="*/ 302 h 317"/>
                <a:gd name="T4" fmla="*/ 218 w 220"/>
                <a:gd name="T5" fmla="*/ 296 h 317"/>
                <a:gd name="T6" fmla="*/ 26 w 220"/>
                <a:gd name="T7" fmla="*/ 7 h 317"/>
                <a:gd name="T8" fmla="*/ 14 w 220"/>
                <a:gd name="T9" fmla="*/ 2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317">
                  <a:moveTo>
                    <a:pt x="14" y="27"/>
                  </a:moveTo>
                  <a:cubicBezTo>
                    <a:pt x="114" y="77"/>
                    <a:pt x="176" y="196"/>
                    <a:pt x="195" y="302"/>
                  </a:cubicBezTo>
                  <a:cubicBezTo>
                    <a:pt x="198" y="317"/>
                    <a:pt x="220" y="311"/>
                    <a:pt x="218" y="296"/>
                  </a:cubicBezTo>
                  <a:cubicBezTo>
                    <a:pt x="197" y="184"/>
                    <a:pt x="130" y="59"/>
                    <a:pt x="26" y="7"/>
                  </a:cubicBezTo>
                  <a:cubicBezTo>
                    <a:pt x="12" y="0"/>
                    <a:pt x="0" y="21"/>
                    <a:pt x="1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8110263" y="1461342"/>
            <a:ext cx="432654" cy="509636"/>
            <a:chOff x="8282902" y="1780212"/>
            <a:chExt cx="406923" cy="479327"/>
          </a:xfrm>
          <a:solidFill>
            <a:schemeClr val="bg1">
              <a:lumMod val="95000"/>
            </a:schemeClr>
          </a:solidFill>
        </p:grpSpPr>
        <p:sp>
          <p:nvSpPr>
            <p:cNvPr id="56" name="Freeform 53"/>
            <p:cNvSpPr/>
            <p:nvPr/>
          </p:nvSpPr>
          <p:spPr bwMode="auto">
            <a:xfrm>
              <a:off x="8391964" y="1780212"/>
              <a:ext cx="297861" cy="479327"/>
            </a:xfrm>
            <a:custGeom>
              <a:avLst/>
              <a:gdLst>
                <a:gd name="T0" fmla="*/ 23 w 199"/>
                <a:gd name="T1" fmla="*/ 305 h 320"/>
                <a:gd name="T2" fmla="*/ 185 w 199"/>
                <a:gd name="T3" fmla="*/ 26 h 320"/>
                <a:gd name="T4" fmla="*/ 178 w 199"/>
                <a:gd name="T5" fmla="*/ 4 h 320"/>
                <a:gd name="T6" fmla="*/ 0 w 199"/>
                <a:gd name="T7" fmla="*/ 305 h 320"/>
                <a:gd name="T8" fmla="*/ 23 w 199"/>
                <a:gd name="T9" fmla="*/ 305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320">
                  <a:moveTo>
                    <a:pt x="23" y="305"/>
                  </a:moveTo>
                  <a:cubicBezTo>
                    <a:pt x="25" y="200"/>
                    <a:pt x="70" y="56"/>
                    <a:pt x="185" y="26"/>
                  </a:cubicBezTo>
                  <a:cubicBezTo>
                    <a:pt x="199" y="23"/>
                    <a:pt x="193" y="0"/>
                    <a:pt x="178" y="4"/>
                  </a:cubicBezTo>
                  <a:cubicBezTo>
                    <a:pt x="53" y="36"/>
                    <a:pt x="2" y="189"/>
                    <a:pt x="0" y="305"/>
                  </a:cubicBezTo>
                  <a:cubicBezTo>
                    <a:pt x="0" y="320"/>
                    <a:pt x="23" y="320"/>
                    <a:pt x="23" y="3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57" name="Freeform 54"/>
            <p:cNvSpPr/>
            <p:nvPr/>
          </p:nvSpPr>
          <p:spPr bwMode="auto">
            <a:xfrm>
              <a:off x="8282902" y="1785711"/>
              <a:ext cx="165886" cy="337270"/>
            </a:xfrm>
            <a:custGeom>
              <a:avLst/>
              <a:gdLst>
                <a:gd name="T0" fmla="*/ 26 w 111"/>
                <a:gd name="T1" fmla="*/ 210 h 225"/>
                <a:gd name="T2" fmla="*/ 101 w 111"/>
                <a:gd name="T3" fmla="*/ 28 h 225"/>
                <a:gd name="T4" fmla="*/ 85 w 111"/>
                <a:gd name="T5" fmla="*/ 11 h 225"/>
                <a:gd name="T6" fmla="*/ 3 w 111"/>
                <a:gd name="T7" fmla="*/ 210 h 225"/>
                <a:gd name="T8" fmla="*/ 26 w 111"/>
                <a:gd name="T9" fmla="*/ 21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25">
                  <a:moveTo>
                    <a:pt x="26" y="210"/>
                  </a:moveTo>
                  <a:cubicBezTo>
                    <a:pt x="23" y="144"/>
                    <a:pt x="59" y="76"/>
                    <a:pt x="101" y="28"/>
                  </a:cubicBezTo>
                  <a:cubicBezTo>
                    <a:pt x="111" y="16"/>
                    <a:pt x="95" y="0"/>
                    <a:pt x="85" y="11"/>
                  </a:cubicBezTo>
                  <a:cubicBezTo>
                    <a:pt x="38" y="64"/>
                    <a:pt x="0" y="138"/>
                    <a:pt x="3" y="210"/>
                  </a:cubicBezTo>
                  <a:cubicBezTo>
                    <a:pt x="3" y="225"/>
                    <a:pt x="26" y="225"/>
                    <a:pt x="26" y="2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8070309" y="5138907"/>
            <a:ext cx="417064" cy="417064"/>
            <a:chOff x="8245325" y="5239065"/>
            <a:chExt cx="392260" cy="392260"/>
          </a:xfrm>
          <a:solidFill>
            <a:schemeClr val="bg1">
              <a:lumMod val="95000"/>
            </a:schemeClr>
          </a:solidFill>
        </p:grpSpPr>
        <p:sp>
          <p:nvSpPr>
            <p:cNvPr id="58" name="Freeform 55"/>
            <p:cNvSpPr/>
            <p:nvPr/>
          </p:nvSpPr>
          <p:spPr bwMode="auto">
            <a:xfrm>
              <a:off x="8438706" y="5239065"/>
              <a:ext cx="19246" cy="103564"/>
            </a:xfrm>
            <a:custGeom>
              <a:avLst/>
              <a:gdLst>
                <a:gd name="T0" fmla="*/ 6 w 13"/>
                <a:gd name="T1" fmla="*/ 69 h 69"/>
                <a:gd name="T2" fmla="*/ 0 w 13"/>
                <a:gd name="T3" fmla="*/ 63 h 69"/>
                <a:gd name="T4" fmla="*/ 0 w 13"/>
                <a:gd name="T5" fmla="*/ 6 h 69"/>
                <a:gd name="T6" fmla="*/ 6 w 13"/>
                <a:gd name="T7" fmla="*/ 0 h 69"/>
                <a:gd name="T8" fmla="*/ 13 w 13"/>
                <a:gd name="T9" fmla="*/ 6 h 69"/>
                <a:gd name="T10" fmla="*/ 13 w 13"/>
                <a:gd name="T11" fmla="*/ 63 h 69"/>
                <a:gd name="T12" fmla="*/ 6 w 13"/>
                <a:gd name="T1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69">
                  <a:moveTo>
                    <a:pt x="6" y="69"/>
                  </a:moveTo>
                  <a:cubicBezTo>
                    <a:pt x="3" y="69"/>
                    <a:pt x="0" y="66"/>
                    <a:pt x="0" y="6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3" y="3"/>
                    <a:pt x="13" y="6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66"/>
                    <a:pt x="10" y="69"/>
                    <a:pt x="6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59" name="Freeform 56"/>
            <p:cNvSpPr/>
            <p:nvPr/>
          </p:nvSpPr>
          <p:spPr bwMode="auto">
            <a:xfrm>
              <a:off x="8303981" y="5288556"/>
              <a:ext cx="78819" cy="79735"/>
            </a:xfrm>
            <a:custGeom>
              <a:avLst/>
              <a:gdLst>
                <a:gd name="T0" fmla="*/ 47 w 53"/>
                <a:gd name="T1" fmla="*/ 53 h 53"/>
                <a:gd name="T2" fmla="*/ 42 w 53"/>
                <a:gd name="T3" fmla="*/ 51 h 53"/>
                <a:gd name="T4" fmla="*/ 2 w 53"/>
                <a:gd name="T5" fmla="*/ 11 h 53"/>
                <a:gd name="T6" fmla="*/ 2 w 53"/>
                <a:gd name="T7" fmla="*/ 2 h 53"/>
                <a:gd name="T8" fmla="*/ 11 w 53"/>
                <a:gd name="T9" fmla="*/ 2 h 53"/>
                <a:gd name="T10" fmla="*/ 51 w 53"/>
                <a:gd name="T11" fmla="*/ 42 h 53"/>
                <a:gd name="T12" fmla="*/ 51 w 53"/>
                <a:gd name="T13" fmla="*/ 51 h 53"/>
                <a:gd name="T14" fmla="*/ 47 w 53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3">
                  <a:moveTo>
                    <a:pt x="47" y="53"/>
                  </a:moveTo>
                  <a:cubicBezTo>
                    <a:pt x="45" y="53"/>
                    <a:pt x="43" y="52"/>
                    <a:pt x="42" y="5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9"/>
                    <a:pt x="0" y="5"/>
                    <a:pt x="2" y="2"/>
                  </a:cubicBezTo>
                  <a:cubicBezTo>
                    <a:pt x="5" y="0"/>
                    <a:pt x="9" y="0"/>
                    <a:pt x="11" y="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3" y="45"/>
                    <a:pt x="53" y="49"/>
                    <a:pt x="51" y="51"/>
                  </a:cubicBezTo>
                  <a:cubicBezTo>
                    <a:pt x="50" y="52"/>
                    <a:pt x="48" y="53"/>
                    <a:pt x="4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60" name="Freeform 57"/>
            <p:cNvSpPr/>
            <p:nvPr/>
          </p:nvSpPr>
          <p:spPr bwMode="auto">
            <a:xfrm>
              <a:off x="8245325" y="5420531"/>
              <a:ext cx="103564" cy="17413"/>
            </a:xfrm>
            <a:custGeom>
              <a:avLst/>
              <a:gdLst>
                <a:gd name="T0" fmla="*/ 62 w 69"/>
                <a:gd name="T1" fmla="*/ 12 h 12"/>
                <a:gd name="T2" fmla="*/ 6 w 69"/>
                <a:gd name="T3" fmla="*/ 12 h 12"/>
                <a:gd name="T4" fmla="*/ 0 w 69"/>
                <a:gd name="T5" fmla="*/ 6 h 12"/>
                <a:gd name="T6" fmla="*/ 6 w 69"/>
                <a:gd name="T7" fmla="*/ 0 h 12"/>
                <a:gd name="T8" fmla="*/ 62 w 69"/>
                <a:gd name="T9" fmla="*/ 0 h 12"/>
                <a:gd name="T10" fmla="*/ 69 w 69"/>
                <a:gd name="T11" fmla="*/ 6 h 12"/>
                <a:gd name="T12" fmla="*/ 62 w 69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12">
                  <a:moveTo>
                    <a:pt x="6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6" y="0"/>
                    <a:pt x="69" y="2"/>
                    <a:pt x="69" y="6"/>
                  </a:cubicBezTo>
                  <a:cubicBezTo>
                    <a:pt x="69" y="9"/>
                    <a:pt x="66" y="12"/>
                    <a:pt x="6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61" name="Freeform 58"/>
            <p:cNvSpPr/>
            <p:nvPr/>
          </p:nvSpPr>
          <p:spPr bwMode="auto">
            <a:xfrm>
              <a:off x="8292983" y="5493851"/>
              <a:ext cx="80652" cy="78819"/>
            </a:xfrm>
            <a:custGeom>
              <a:avLst/>
              <a:gdLst>
                <a:gd name="T0" fmla="*/ 7 w 54"/>
                <a:gd name="T1" fmla="*/ 53 h 53"/>
                <a:gd name="T2" fmla="*/ 3 w 54"/>
                <a:gd name="T3" fmla="*/ 51 h 53"/>
                <a:gd name="T4" fmla="*/ 3 w 54"/>
                <a:gd name="T5" fmla="*/ 42 h 53"/>
                <a:gd name="T6" fmla="*/ 43 w 54"/>
                <a:gd name="T7" fmla="*/ 2 h 53"/>
                <a:gd name="T8" fmla="*/ 52 w 54"/>
                <a:gd name="T9" fmla="*/ 2 h 53"/>
                <a:gd name="T10" fmla="*/ 52 w 54"/>
                <a:gd name="T11" fmla="*/ 11 h 53"/>
                <a:gd name="T12" fmla="*/ 12 w 54"/>
                <a:gd name="T13" fmla="*/ 51 h 53"/>
                <a:gd name="T14" fmla="*/ 7 w 54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53">
                  <a:moveTo>
                    <a:pt x="7" y="53"/>
                  </a:moveTo>
                  <a:cubicBezTo>
                    <a:pt x="6" y="53"/>
                    <a:pt x="4" y="52"/>
                    <a:pt x="3" y="51"/>
                  </a:cubicBezTo>
                  <a:cubicBezTo>
                    <a:pt x="0" y="48"/>
                    <a:pt x="0" y="45"/>
                    <a:pt x="3" y="4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5" y="0"/>
                    <a:pt x="49" y="0"/>
                    <a:pt x="52" y="2"/>
                  </a:cubicBezTo>
                  <a:cubicBezTo>
                    <a:pt x="54" y="4"/>
                    <a:pt x="54" y="8"/>
                    <a:pt x="52" y="1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0" y="52"/>
                    <a:pt x="9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62" name="Freeform 59"/>
            <p:cNvSpPr/>
            <p:nvPr/>
          </p:nvSpPr>
          <p:spPr bwMode="auto">
            <a:xfrm>
              <a:off x="8424958" y="5527761"/>
              <a:ext cx="19246" cy="103564"/>
            </a:xfrm>
            <a:custGeom>
              <a:avLst/>
              <a:gdLst>
                <a:gd name="T0" fmla="*/ 6 w 13"/>
                <a:gd name="T1" fmla="*/ 69 h 69"/>
                <a:gd name="T2" fmla="*/ 0 w 13"/>
                <a:gd name="T3" fmla="*/ 63 h 69"/>
                <a:gd name="T4" fmla="*/ 0 w 13"/>
                <a:gd name="T5" fmla="*/ 7 h 69"/>
                <a:gd name="T6" fmla="*/ 6 w 13"/>
                <a:gd name="T7" fmla="*/ 0 h 69"/>
                <a:gd name="T8" fmla="*/ 13 w 13"/>
                <a:gd name="T9" fmla="*/ 7 h 69"/>
                <a:gd name="T10" fmla="*/ 13 w 13"/>
                <a:gd name="T11" fmla="*/ 63 h 69"/>
                <a:gd name="T12" fmla="*/ 6 w 13"/>
                <a:gd name="T1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69">
                  <a:moveTo>
                    <a:pt x="6" y="69"/>
                  </a:moveTo>
                  <a:cubicBezTo>
                    <a:pt x="3" y="69"/>
                    <a:pt x="0" y="67"/>
                    <a:pt x="0" y="6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3" y="3"/>
                    <a:pt x="13" y="7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67"/>
                    <a:pt x="10" y="69"/>
                    <a:pt x="6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63" name="Freeform 60"/>
            <p:cNvSpPr/>
            <p:nvPr/>
          </p:nvSpPr>
          <p:spPr bwMode="auto">
            <a:xfrm>
              <a:off x="8498278" y="5503016"/>
              <a:ext cx="80652" cy="78819"/>
            </a:xfrm>
            <a:custGeom>
              <a:avLst/>
              <a:gdLst>
                <a:gd name="T0" fmla="*/ 47 w 54"/>
                <a:gd name="T1" fmla="*/ 53 h 53"/>
                <a:gd name="T2" fmla="*/ 43 w 54"/>
                <a:gd name="T3" fmla="*/ 51 h 53"/>
                <a:gd name="T4" fmla="*/ 3 w 54"/>
                <a:gd name="T5" fmla="*/ 11 h 53"/>
                <a:gd name="T6" fmla="*/ 3 w 54"/>
                <a:gd name="T7" fmla="*/ 2 h 53"/>
                <a:gd name="T8" fmla="*/ 12 w 54"/>
                <a:gd name="T9" fmla="*/ 2 h 53"/>
                <a:gd name="T10" fmla="*/ 52 w 54"/>
                <a:gd name="T11" fmla="*/ 42 h 53"/>
                <a:gd name="T12" fmla="*/ 52 w 54"/>
                <a:gd name="T13" fmla="*/ 51 h 53"/>
                <a:gd name="T14" fmla="*/ 47 w 54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53">
                  <a:moveTo>
                    <a:pt x="47" y="53"/>
                  </a:moveTo>
                  <a:cubicBezTo>
                    <a:pt x="46" y="53"/>
                    <a:pt x="44" y="52"/>
                    <a:pt x="43" y="5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9"/>
                    <a:pt x="0" y="5"/>
                    <a:pt x="3" y="2"/>
                  </a:cubicBezTo>
                  <a:cubicBezTo>
                    <a:pt x="5" y="0"/>
                    <a:pt x="9" y="0"/>
                    <a:pt x="12" y="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4" y="45"/>
                    <a:pt x="54" y="49"/>
                    <a:pt x="52" y="51"/>
                  </a:cubicBezTo>
                  <a:cubicBezTo>
                    <a:pt x="50" y="52"/>
                    <a:pt x="49" y="53"/>
                    <a:pt x="4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64" name="Freeform 61"/>
            <p:cNvSpPr/>
            <p:nvPr/>
          </p:nvSpPr>
          <p:spPr bwMode="auto">
            <a:xfrm>
              <a:off x="8534021" y="5432446"/>
              <a:ext cx="103564" cy="19246"/>
            </a:xfrm>
            <a:custGeom>
              <a:avLst/>
              <a:gdLst>
                <a:gd name="T0" fmla="*/ 63 w 69"/>
                <a:gd name="T1" fmla="*/ 13 h 13"/>
                <a:gd name="T2" fmla="*/ 6 w 69"/>
                <a:gd name="T3" fmla="*/ 13 h 13"/>
                <a:gd name="T4" fmla="*/ 0 w 69"/>
                <a:gd name="T5" fmla="*/ 7 h 13"/>
                <a:gd name="T6" fmla="*/ 6 w 69"/>
                <a:gd name="T7" fmla="*/ 0 h 13"/>
                <a:gd name="T8" fmla="*/ 63 w 69"/>
                <a:gd name="T9" fmla="*/ 0 h 13"/>
                <a:gd name="T10" fmla="*/ 69 w 69"/>
                <a:gd name="T11" fmla="*/ 7 h 13"/>
                <a:gd name="T12" fmla="*/ 63 w 69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13">
                  <a:moveTo>
                    <a:pt x="63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6" y="0"/>
                    <a:pt x="69" y="3"/>
                    <a:pt x="69" y="7"/>
                  </a:cubicBezTo>
                  <a:cubicBezTo>
                    <a:pt x="69" y="10"/>
                    <a:pt x="66" y="13"/>
                    <a:pt x="6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65" name="Freeform 62"/>
            <p:cNvSpPr/>
            <p:nvPr/>
          </p:nvSpPr>
          <p:spPr bwMode="auto">
            <a:xfrm>
              <a:off x="8509276" y="5297721"/>
              <a:ext cx="78819" cy="78819"/>
            </a:xfrm>
            <a:custGeom>
              <a:avLst/>
              <a:gdLst>
                <a:gd name="T0" fmla="*/ 6 w 53"/>
                <a:gd name="T1" fmla="*/ 53 h 53"/>
                <a:gd name="T2" fmla="*/ 2 w 53"/>
                <a:gd name="T3" fmla="*/ 51 h 53"/>
                <a:gd name="T4" fmla="*/ 2 w 53"/>
                <a:gd name="T5" fmla="*/ 43 h 53"/>
                <a:gd name="T6" fmla="*/ 42 w 53"/>
                <a:gd name="T7" fmla="*/ 3 h 53"/>
                <a:gd name="T8" fmla="*/ 51 w 53"/>
                <a:gd name="T9" fmla="*/ 3 h 53"/>
                <a:gd name="T10" fmla="*/ 51 w 53"/>
                <a:gd name="T11" fmla="*/ 11 h 53"/>
                <a:gd name="T12" fmla="*/ 11 w 53"/>
                <a:gd name="T13" fmla="*/ 51 h 53"/>
                <a:gd name="T14" fmla="*/ 6 w 53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3">
                  <a:moveTo>
                    <a:pt x="6" y="53"/>
                  </a:moveTo>
                  <a:cubicBezTo>
                    <a:pt x="5" y="53"/>
                    <a:pt x="3" y="53"/>
                    <a:pt x="2" y="51"/>
                  </a:cubicBezTo>
                  <a:cubicBezTo>
                    <a:pt x="0" y="49"/>
                    <a:pt x="0" y="45"/>
                    <a:pt x="2" y="4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5" y="0"/>
                    <a:pt x="48" y="0"/>
                    <a:pt x="51" y="3"/>
                  </a:cubicBezTo>
                  <a:cubicBezTo>
                    <a:pt x="53" y="5"/>
                    <a:pt x="53" y="9"/>
                    <a:pt x="51" y="1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0" y="53"/>
                    <a:pt x="8" y="53"/>
                    <a:pt x="6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</p:grpSp>
      <p:sp>
        <p:nvSpPr>
          <p:cNvPr id="66" name="Freeform 63"/>
          <p:cNvSpPr>
            <a:spLocks noEditPoints="1"/>
          </p:cNvSpPr>
          <p:nvPr/>
        </p:nvSpPr>
        <p:spPr bwMode="auto">
          <a:xfrm>
            <a:off x="10865025" y="3062359"/>
            <a:ext cx="148116" cy="148116"/>
          </a:xfrm>
          <a:custGeom>
            <a:avLst/>
            <a:gdLst>
              <a:gd name="T0" fmla="*/ 46 w 93"/>
              <a:gd name="T1" fmla="*/ 93 h 93"/>
              <a:gd name="T2" fmla="*/ 0 w 93"/>
              <a:gd name="T3" fmla="*/ 47 h 93"/>
              <a:gd name="T4" fmla="*/ 46 w 93"/>
              <a:gd name="T5" fmla="*/ 0 h 93"/>
              <a:gd name="T6" fmla="*/ 93 w 93"/>
              <a:gd name="T7" fmla="*/ 47 h 93"/>
              <a:gd name="T8" fmla="*/ 46 w 93"/>
              <a:gd name="T9" fmla="*/ 93 h 93"/>
              <a:gd name="T10" fmla="*/ 46 w 93"/>
              <a:gd name="T11" fmla="*/ 13 h 93"/>
              <a:gd name="T12" fmla="*/ 12 w 93"/>
              <a:gd name="T13" fmla="*/ 47 h 93"/>
              <a:gd name="T14" fmla="*/ 46 w 93"/>
              <a:gd name="T15" fmla="*/ 81 h 93"/>
              <a:gd name="T16" fmla="*/ 80 w 93"/>
              <a:gd name="T17" fmla="*/ 47 h 93"/>
              <a:gd name="T18" fmla="*/ 46 w 93"/>
              <a:gd name="T19" fmla="*/ 1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3" h="93">
                <a:moveTo>
                  <a:pt x="46" y="93"/>
                </a:moveTo>
                <a:cubicBezTo>
                  <a:pt x="21" y="93"/>
                  <a:pt x="0" y="72"/>
                  <a:pt x="0" y="47"/>
                </a:cubicBezTo>
                <a:cubicBezTo>
                  <a:pt x="0" y="21"/>
                  <a:pt x="21" y="0"/>
                  <a:pt x="46" y="0"/>
                </a:cubicBezTo>
                <a:cubicBezTo>
                  <a:pt x="72" y="0"/>
                  <a:pt x="93" y="21"/>
                  <a:pt x="93" y="47"/>
                </a:cubicBezTo>
                <a:cubicBezTo>
                  <a:pt x="93" y="72"/>
                  <a:pt x="72" y="93"/>
                  <a:pt x="46" y="93"/>
                </a:cubicBezTo>
                <a:close/>
                <a:moveTo>
                  <a:pt x="46" y="13"/>
                </a:moveTo>
                <a:cubicBezTo>
                  <a:pt x="27" y="13"/>
                  <a:pt x="12" y="28"/>
                  <a:pt x="12" y="47"/>
                </a:cubicBezTo>
                <a:cubicBezTo>
                  <a:pt x="12" y="65"/>
                  <a:pt x="27" y="81"/>
                  <a:pt x="46" y="81"/>
                </a:cubicBezTo>
                <a:cubicBezTo>
                  <a:pt x="65" y="81"/>
                  <a:pt x="80" y="65"/>
                  <a:pt x="80" y="47"/>
                </a:cubicBezTo>
                <a:cubicBezTo>
                  <a:pt x="80" y="28"/>
                  <a:pt x="65" y="13"/>
                  <a:pt x="46" y="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67" name="Freeform 64"/>
          <p:cNvSpPr>
            <a:spLocks noEditPoints="1"/>
          </p:cNvSpPr>
          <p:nvPr/>
        </p:nvSpPr>
        <p:spPr bwMode="auto">
          <a:xfrm>
            <a:off x="7847161" y="2697915"/>
            <a:ext cx="255305" cy="255305"/>
          </a:xfrm>
          <a:custGeom>
            <a:avLst/>
            <a:gdLst>
              <a:gd name="T0" fmla="*/ 80 w 160"/>
              <a:gd name="T1" fmla="*/ 160 h 160"/>
              <a:gd name="T2" fmla="*/ 80 w 160"/>
              <a:gd name="T3" fmla="*/ 160 h 160"/>
              <a:gd name="T4" fmla="*/ 71 w 160"/>
              <a:gd name="T5" fmla="*/ 150 h 160"/>
              <a:gd name="T6" fmla="*/ 80 w 160"/>
              <a:gd name="T7" fmla="*/ 141 h 160"/>
              <a:gd name="T8" fmla="*/ 89 w 160"/>
              <a:gd name="T9" fmla="*/ 150 h 160"/>
              <a:gd name="T10" fmla="*/ 80 w 160"/>
              <a:gd name="T11" fmla="*/ 160 h 160"/>
              <a:gd name="T12" fmla="*/ 71 w 160"/>
              <a:gd name="T13" fmla="*/ 150 h 160"/>
              <a:gd name="T14" fmla="*/ 24 w 160"/>
              <a:gd name="T15" fmla="*/ 137 h 160"/>
              <a:gd name="T16" fmla="*/ 24 w 160"/>
              <a:gd name="T17" fmla="*/ 137 h 160"/>
              <a:gd name="T18" fmla="*/ 24 w 160"/>
              <a:gd name="T19" fmla="*/ 123 h 160"/>
              <a:gd name="T20" fmla="*/ 37 w 160"/>
              <a:gd name="T21" fmla="*/ 123 h 160"/>
              <a:gd name="T22" fmla="*/ 37 w 160"/>
              <a:gd name="T23" fmla="*/ 137 h 160"/>
              <a:gd name="T24" fmla="*/ 30 w 160"/>
              <a:gd name="T25" fmla="*/ 139 h 160"/>
              <a:gd name="T26" fmla="*/ 24 w 160"/>
              <a:gd name="T27" fmla="*/ 137 h 160"/>
              <a:gd name="T28" fmla="*/ 123 w 160"/>
              <a:gd name="T29" fmla="*/ 136 h 160"/>
              <a:gd name="T30" fmla="*/ 123 w 160"/>
              <a:gd name="T31" fmla="*/ 123 h 160"/>
              <a:gd name="T32" fmla="*/ 136 w 160"/>
              <a:gd name="T33" fmla="*/ 123 h 160"/>
              <a:gd name="T34" fmla="*/ 136 w 160"/>
              <a:gd name="T35" fmla="*/ 136 h 160"/>
              <a:gd name="T36" fmla="*/ 130 w 160"/>
              <a:gd name="T37" fmla="*/ 139 h 160"/>
              <a:gd name="T38" fmla="*/ 123 w 160"/>
              <a:gd name="T39" fmla="*/ 136 h 160"/>
              <a:gd name="T40" fmla="*/ 0 w 160"/>
              <a:gd name="T41" fmla="*/ 80 h 160"/>
              <a:gd name="T42" fmla="*/ 9 w 160"/>
              <a:gd name="T43" fmla="*/ 71 h 160"/>
              <a:gd name="T44" fmla="*/ 19 w 160"/>
              <a:gd name="T45" fmla="*/ 80 h 160"/>
              <a:gd name="T46" fmla="*/ 10 w 160"/>
              <a:gd name="T47" fmla="*/ 90 h 160"/>
              <a:gd name="T48" fmla="*/ 0 w 160"/>
              <a:gd name="T49" fmla="*/ 80 h 160"/>
              <a:gd name="T50" fmla="*/ 141 w 160"/>
              <a:gd name="T51" fmla="*/ 80 h 160"/>
              <a:gd name="T52" fmla="*/ 141 w 160"/>
              <a:gd name="T53" fmla="*/ 80 h 160"/>
              <a:gd name="T54" fmla="*/ 141 w 160"/>
              <a:gd name="T55" fmla="*/ 80 h 160"/>
              <a:gd name="T56" fmla="*/ 150 w 160"/>
              <a:gd name="T57" fmla="*/ 70 h 160"/>
              <a:gd name="T58" fmla="*/ 160 w 160"/>
              <a:gd name="T59" fmla="*/ 80 h 160"/>
              <a:gd name="T60" fmla="*/ 160 w 160"/>
              <a:gd name="T61" fmla="*/ 80 h 160"/>
              <a:gd name="T62" fmla="*/ 160 w 160"/>
              <a:gd name="T63" fmla="*/ 80 h 160"/>
              <a:gd name="T64" fmla="*/ 150 w 160"/>
              <a:gd name="T65" fmla="*/ 89 h 160"/>
              <a:gd name="T66" fmla="*/ 141 w 160"/>
              <a:gd name="T67" fmla="*/ 80 h 160"/>
              <a:gd name="T68" fmla="*/ 23 w 160"/>
              <a:gd name="T69" fmla="*/ 37 h 160"/>
              <a:gd name="T70" fmla="*/ 23 w 160"/>
              <a:gd name="T71" fmla="*/ 24 h 160"/>
              <a:gd name="T72" fmla="*/ 37 w 160"/>
              <a:gd name="T73" fmla="*/ 24 h 160"/>
              <a:gd name="T74" fmla="*/ 37 w 160"/>
              <a:gd name="T75" fmla="*/ 37 h 160"/>
              <a:gd name="T76" fmla="*/ 30 w 160"/>
              <a:gd name="T77" fmla="*/ 40 h 160"/>
              <a:gd name="T78" fmla="*/ 23 w 160"/>
              <a:gd name="T79" fmla="*/ 37 h 160"/>
              <a:gd name="T80" fmla="*/ 123 w 160"/>
              <a:gd name="T81" fmla="*/ 37 h 160"/>
              <a:gd name="T82" fmla="*/ 123 w 160"/>
              <a:gd name="T83" fmla="*/ 23 h 160"/>
              <a:gd name="T84" fmla="*/ 136 w 160"/>
              <a:gd name="T85" fmla="*/ 23 h 160"/>
              <a:gd name="T86" fmla="*/ 136 w 160"/>
              <a:gd name="T87" fmla="*/ 37 h 160"/>
              <a:gd name="T88" fmla="*/ 130 w 160"/>
              <a:gd name="T89" fmla="*/ 39 h 160"/>
              <a:gd name="T90" fmla="*/ 123 w 160"/>
              <a:gd name="T91" fmla="*/ 37 h 160"/>
              <a:gd name="T92" fmla="*/ 70 w 160"/>
              <a:gd name="T93" fmla="*/ 10 h 160"/>
              <a:gd name="T94" fmla="*/ 80 w 160"/>
              <a:gd name="T95" fmla="*/ 0 h 160"/>
              <a:gd name="T96" fmla="*/ 89 w 160"/>
              <a:gd name="T97" fmla="*/ 10 h 160"/>
              <a:gd name="T98" fmla="*/ 80 w 160"/>
              <a:gd name="T99" fmla="*/ 19 h 160"/>
              <a:gd name="T100" fmla="*/ 70 w 160"/>
              <a:gd name="T101" fmla="*/ 1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60" h="160">
                <a:moveTo>
                  <a:pt x="80" y="160"/>
                </a:moveTo>
                <a:cubicBezTo>
                  <a:pt x="80" y="160"/>
                  <a:pt x="80" y="160"/>
                  <a:pt x="80" y="160"/>
                </a:cubicBezTo>
                <a:moveTo>
                  <a:pt x="71" y="150"/>
                </a:moveTo>
                <a:cubicBezTo>
                  <a:pt x="71" y="145"/>
                  <a:pt x="75" y="141"/>
                  <a:pt x="80" y="141"/>
                </a:cubicBezTo>
                <a:cubicBezTo>
                  <a:pt x="85" y="141"/>
                  <a:pt x="89" y="145"/>
                  <a:pt x="89" y="150"/>
                </a:cubicBezTo>
                <a:cubicBezTo>
                  <a:pt x="89" y="156"/>
                  <a:pt x="85" y="160"/>
                  <a:pt x="80" y="160"/>
                </a:cubicBezTo>
                <a:cubicBezTo>
                  <a:pt x="75" y="160"/>
                  <a:pt x="71" y="156"/>
                  <a:pt x="71" y="150"/>
                </a:cubicBezTo>
                <a:close/>
                <a:moveTo>
                  <a:pt x="24" y="137"/>
                </a:moveTo>
                <a:cubicBezTo>
                  <a:pt x="24" y="137"/>
                  <a:pt x="24" y="137"/>
                  <a:pt x="24" y="137"/>
                </a:cubicBezTo>
                <a:cubicBezTo>
                  <a:pt x="20" y="133"/>
                  <a:pt x="20" y="127"/>
                  <a:pt x="24" y="123"/>
                </a:cubicBezTo>
                <a:cubicBezTo>
                  <a:pt x="27" y="120"/>
                  <a:pt x="33" y="120"/>
                  <a:pt x="37" y="123"/>
                </a:cubicBezTo>
                <a:cubicBezTo>
                  <a:pt x="40" y="127"/>
                  <a:pt x="40" y="133"/>
                  <a:pt x="37" y="137"/>
                </a:cubicBezTo>
                <a:cubicBezTo>
                  <a:pt x="35" y="138"/>
                  <a:pt x="33" y="139"/>
                  <a:pt x="30" y="139"/>
                </a:cubicBezTo>
                <a:cubicBezTo>
                  <a:pt x="28" y="139"/>
                  <a:pt x="25" y="138"/>
                  <a:pt x="24" y="137"/>
                </a:cubicBezTo>
                <a:close/>
                <a:moveTo>
                  <a:pt x="123" y="136"/>
                </a:moveTo>
                <a:cubicBezTo>
                  <a:pt x="120" y="133"/>
                  <a:pt x="120" y="127"/>
                  <a:pt x="123" y="123"/>
                </a:cubicBezTo>
                <a:cubicBezTo>
                  <a:pt x="127" y="120"/>
                  <a:pt x="133" y="120"/>
                  <a:pt x="136" y="123"/>
                </a:cubicBezTo>
                <a:cubicBezTo>
                  <a:pt x="140" y="127"/>
                  <a:pt x="140" y="133"/>
                  <a:pt x="136" y="136"/>
                </a:cubicBezTo>
                <a:cubicBezTo>
                  <a:pt x="135" y="138"/>
                  <a:pt x="132" y="139"/>
                  <a:pt x="130" y="139"/>
                </a:cubicBezTo>
                <a:cubicBezTo>
                  <a:pt x="127" y="139"/>
                  <a:pt x="125" y="138"/>
                  <a:pt x="123" y="136"/>
                </a:cubicBezTo>
                <a:close/>
                <a:moveTo>
                  <a:pt x="0" y="80"/>
                </a:moveTo>
                <a:cubicBezTo>
                  <a:pt x="0" y="75"/>
                  <a:pt x="4" y="71"/>
                  <a:pt x="9" y="71"/>
                </a:cubicBezTo>
                <a:cubicBezTo>
                  <a:pt x="15" y="71"/>
                  <a:pt x="19" y="75"/>
                  <a:pt x="19" y="80"/>
                </a:cubicBezTo>
                <a:cubicBezTo>
                  <a:pt x="19" y="85"/>
                  <a:pt x="15" y="90"/>
                  <a:pt x="10" y="90"/>
                </a:cubicBezTo>
                <a:cubicBezTo>
                  <a:pt x="4" y="90"/>
                  <a:pt x="0" y="85"/>
                  <a:pt x="0" y="80"/>
                </a:cubicBezTo>
                <a:close/>
                <a:moveTo>
                  <a:pt x="141" y="80"/>
                </a:moveTo>
                <a:cubicBezTo>
                  <a:pt x="141" y="80"/>
                  <a:pt x="141" y="80"/>
                  <a:pt x="141" y="80"/>
                </a:cubicBezTo>
                <a:cubicBezTo>
                  <a:pt x="141" y="80"/>
                  <a:pt x="141" y="80"/>
                  <a:pt x="141" y="80"/>
                </a:cubicBezTo>
                <a:cubicBezTo>
                  <a:pt x="141" y="75"/>
                  <a:pt x="145" y="70"/>
                  <a:pt x="150" y="70"/>
                </a:cubicBezTo>
                <a:cubicBezTo>
                  <a:pt x="155" y="70"/>
                  <a:pt x="160" y="75"/>
                  <a:pt x="160" y="80"/>
                </a:cubicBezTo>
                <a:cubicBezTo>
                  <a:pt x="160" y="80"/>
                  <a:pt x="160" y="80"/>
                  <a:pt x="160" y="80"/>
                </a:cubicBezTo>
                <a:cubicBezTo>
                  <a:pt x="160" y="80"/>
                  <a:pt x="160" y="80"/>
                  <a:pt x="160" y="80"/>
                </a:cubicBezTo>
                <a:cubicBezTo>
                  <a:pt x="160" y="85"/>
                  <a:pt x="156" y="89"/>
                  <a:pt x="150" y="89"/>
                </a:cubicBezTo>
                <a:cubicBezTo>
                  <a:pt x="145" y="89"/>
                  <a:pt x="141" y="85"/>
                  <a:pt x="141" y="80"/>
                </a:cubicBezTo>
                <a:close/>
                <a:moveTo>
                  <a:pt x="23" y="37"/>
                </a:moveTo>
                <a:cubicBezTo>
                  <a:pt x="20" y="33"/>
                  <a:pt x="20" y="27"/>
                  <a:pt x="23" y="24"/>
                </a:cubicBezTo>
                <a:cubicBezTo>
                  <a:pt x="27" y="20"/>
                  <a:pt x="33" y="20"/>
                  <a:pt x="37" y="24"/>
                </a:cubicBezTo>
                <a:cubicBezTo>
                  <a:pt x="40" y="27"/>
                  <a:pt x="40" y="33"/>
                  <a:pt x="37" y="37"/>
                </a:cubicBezTo>
                <a:cubicBezTo>
                  <a:pt x="35" y="39"/>
                  <a:pt x="32" y="40"/>
                  <a:pt x="30" y="40"/>
                </a:cubicBezTo>
                <a:cubicBezTo>
                  <a:pt x="28" y="40"/>
                  <a:pt x="25" y="39"/>
                  <a:pt x="23" y="37"/>
                </a:cubicBezTo>
                <a:close/>
                <a:moveTo>
                  <a:pt x="123" y="37"/>
                </a:moveTo>
                <a:cubicBezTo>
                  <a:pt x="119" y="33"/>
                  <a:pt x="119" y="27"/>
                  <a:pt x="123" y="23"/>
                </a:cubicBezTo>
                <a:cubicBezTo>
                  <a:pt x="127" y="20"/>
                  <a:pt x="132" y="20"/>
                  <a:pt x="136" y="23"/>
                </a:cubicBezTo>
                <a:cubicBezTo>
                  <a:pt x="140" y="27"/>
                  <a:pt x="140" y="33"/>
                  <a:pt x="136" y="37"/>
                </a:cubicBezTo>
                <a:cubicBezTo>
                  <a:pt x="134" y="38"/>
                  <a:pt x="132" y="39"/>
                  <a:pt x="130" y="39"/>
                </a:cubicBezTo>
                <a:cubicBezTo>
                  <a:pt x="127" y="39"/>
                  <a:pt x="125" y="38"/>
                  <a:pt x="123" y="37"/>
                </a:cubicBezTo>
                <a:close/>
                <a:moveTo>
                  <a:pt x="70" y="10"/>
                </a:moveTo>
                <a:cubicBezTo>
                  <a:pt x="70" y="4"/>
                  <a:pt x="75" y="0"/>
                  <a:pt x="80" y="0"/>
                </a:cubicBezTo>
                <a:cubicBezTo>
                  <a:pt x="85" y="0"/>
                  <a:pt x="89" y="4"/>
                  <a:pt x="89" y="10"/>
                </a:cubicBezTo>
                <a:cubicBezTo>
                  <a:pt x="89" y="15"/>
                  <a:pt x="85" y="19"/>
                  <a:pt x="80" y="19"/>
                </a:cubicBezTo>
                <a:cubicBezTo>
                  <a:pt x="75" y="19"/>
                  <a:pt x="70" y="15"/>
                  <a:pt x="70" y="1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022880" y="2050907"/>
            <a:ext cx="3851146" cy="369314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r>
              <a:rPr lang="en-US" b="1" smtClean="0">
                <a:solidFill>
                  <a:srgbClr val="778495"/>
                </a:solidFill>
                <a:sym typeface="+mn-lt"/>
              </a:rPr>
              <a:t>Great Brain Juggling Idea Bulbs</a:t>
            </a:r>
            <a:endParaRPr lang="id-ID" b="1">
              <a:solidFill>
                <a:srgbClr val="778495"/>
              </a:solidFill>
              <a:sym typeface="+mn-lt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1022881" y="2336705"/>
            <a:ext cx="4947810" cy="923312"/>
            <a:chOff x="12238818" y="4933683"/>
            <a:chExt cx="9895620" cy="1846624"/>
          </a:xfrm>
        </p:grpSpPr>
        <p:sp>
          <p:nvSpPr>
            <p:cNvPr id="77" name="TextBox 76"/>
            <p:cNvSpPr txBox="1"/>
            <p:nvPr/>
          </p:nvSpPr>
          <p:spPr>
            <a:xfrm>
              <a:off x="15110672" y="5136793"/>
              <a:ext cx="7023766" cy="1514224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>
                  <a:solidFill>
                    <a:srgbClr val="778495"/>
                  </a:solidFill>
                  <a:sym typeface="+mn-lt"/>
                </a:rPr>
                <a:t>Lorem ipsum dolor sit amet, consectetur adipiscing elit. Vestibulum in consequat dui, in eleifend est. Fusce efficitur suscipit facilisis. 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2238818" y="4933683"/>
              <a:ext cx="2892386" cy="1846624"/>
            </a:xfrm>
            <a:prstGeom prst="rect">
              <a:avLst/>
            </a:prstGeom>
            <a:noFill/>
          </p:spPr>
          <p:txBody>
            <a:bodyPr wrap="none" lIns="91422" tIns="45711" rIns="91422" bIns="45711" rtlCol="0">
              <a:spAutoFit/>
            </a:bodyPr>
            <a:lstStyle/>
            <a:p>
              <a:r>
                <a:rPr lang="en-US" sz="5400">
                  <a:solidFill>
                    <a:srgbClr val="003D69"/>
                  </a:solidFill>
                  <a:sym typeface="+mn-lt"/>
                </a:rPr>
                <a:t>68K</a:t>
              </a:r>
              <a:endParaRPr lang="id-ID" sz="5400">
                <a:solidFill>
                  <a:srgbClr val="003D69"/>
                </a:solidFill>
                <a:sym typeface="+mn-lt"/>
              </a:endParaRPr>
            </a:p>
          </p:txBody>
        </p:sp>
      </p:grpSp>
      <p:sp>
        <p:nvSpPr>
          <p:cNvPr id="92" name="TextBox 91"/>
          <p:cNvSpPr txBox="1"/>
          <p:nvPr/>
        </p:nvSpPr>
        <p:spPr>
          <a:xfrm flipH="1">
            <a:off x="1725884" y="3835631"/>
            <a:ext cx="195218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solidFill>
                  <a:srgbClr val="778495"/>
                </a:solidFill>
                <a:sym typeface="+mn-lt"/>
              </a:rPr>
              <a:t>Lorem ipsum dolor sit amet, 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adipiscing </a:t>
            </a:r>
            <a:r>
              <a:rPr lang="en-US" sz="1200">
                <a:solidFill>
                  <a:srgbClr val="778495"/>
                </a:solidFill>
                <a:sym typeface="+mn-lt"/>
              </a:rPr>
              <a:t>elit.</a:t>
            </a:r>
            <a:endParaRPr lang="en-US" sz="1200" dirty="0">
              <a:solidFill>
                <a:srgbClr val="778495"/>
              </a:solidFill>
              <a:sym typeface="+mn-lt"/>
            </a:endParaRPr>
          </a:p>
        </p:txBody>
      </p:sp>
      <p:sp>
        <p:nvSpPr>
          <p:cNvPr id="93" name="TextBox 92"/>
          <p:cNvSpPr txBox="1"/>
          <p:nvPr/>
        </p:nvSpPr>
        <p:spPr>
          <a:xfrm flipH="1">
            <a:off x="1725884" y="3565658"/>
            <a:ext cx="12843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>
                <a:solidFill>
                  <a:srgbClr val="778495"/>
                </a:solidFill>
                <a:sym typeface="+mn-lt"/>
              </a:rPr>
              <a:t>The House</a:t>
            </a:r>
            <a:endParaRPr lang="en-US" sz="1600" b="1">
              <a:solidFill>
                <a:srgbClr val="778495"/>
              </a:solidFill>
              <a:sym typeface="+mn-lt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1071359" y="3662967"/>
            <a:ext cx="631555" cy="63155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sym typeface="+mn-lt"/>
            </a:endParaRPr>
          </a:p>
        </p:txBody>
      </p:sp>
      <p:sp>
        <p:nvSpPr>
          <p:cNvPr id="95" name="TextBox 94"/>
          <p:cNvSpPr txBox="1"/>
          <p:nvPr/>
        </p:nvSpPr>
        <p:spPr>
          <a:xfrm flipH="1">
            <a:off x="4334695" y="3835631"/>
            <a:ext cx="195218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solidFill>
                  <a:srgbClr val="778495"/>
                </a:solidFill>
                <a:sym typeface="+mn-lt"/>
              </a:rPr>
              <a:t>Lorem ipsum dolor sit amet, 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adipiscing </a:t>
            </a:r>
            <a:r>
              <a:rPr lang="en-US" sz="1200">
                <a:solidFill>
                  <a:srgbClr val="778495"/>
                </a:solidFill>
                <a:sym typeface="+mn-lt"/>
              </a:rPr>
              <a:t>elit.</a:t>
            </a:r>
            <a:endParaRPr lang="en-US" sz="1200" dirty="0">
              <a:solidFill>
                <a:srgbClr val="778495"/>
              </a:solidFill>
              <a:sym typeface="+mn-lt"/>
            </a:endParaRPr>
          </a:p>
        </p:txBody>
      </p:sp>
      <p:sp>
        <p:nvSpPr>
          <p:cNvPr id="96" name="TextBox 95"/>
          <p:cNvSpPr txBox="1"/>
          <p:nvPr/>
        </p:nvSpPr>
        <p:spPr>
          <a:xfrm flipH="1">
            <a:off x="4334695" y="3565658"/>
            <a:ext cx="1417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>
                <a:solidFill>
                  <a:srgbClr val="778495"/>
                </a:solidFill>
                <a:sym typeface="+mn-lt"/>
              </a:rPr>
              <a:t>The Success</a:t>
            </a:r>
            <a:endParaRPr lang="en-US" sz="1600" b="1">
              <a:solidFill>
                <a:srgbClr val="778495"/>
              </a:solidFill>
              <a:sym typeface="+mn-lt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3680170" y="3662967"/>
            <a:ext cx="631555" cy="6315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sym typeface="+mn-lt"/>
            </a:endParaRPr>
          </a:p>
        </p:txBody>
      </p:sp>
      <p:sp>
        <p:nvSpPr>
          <p:cNvPr id="98" name="TextBox 97"/>
          <p:cNvSpPr txBox="1"/>
          <p:nvPr/>
        </p:nvSpPr>
        <p:spPr>
          <a:xfrm flipH="1">
            <a:off x="1725884" y="4921588"/>
            <a:ext cx="195218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solidFill>
                  <a:srgbClr val="778495"/>
                </a:solidFill>
                <a:sym typeface="+mn-lt"/>
              </a:rPr>
              <a:t>Lorem ipsum dolor sit amet, 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adipiscing </a:t>
            </a:r>
            <a:r>
              <a:rPr lang="en-US" sz="1200">
                <a:solidFill>
                  <a:srgbClr val="778495"/>
                </a:solidFill>
                <a:sym typeface="+mn-lt"/>
              </a:rPr>
              <a:t>elit.</a:t>
            </a:r>
            <a:endParaRPr lang="en-US" sz="1200" dirty="0">
              <a:solidFill>
                <a:srgbClr val="778495"/>
              </a:solidFill>
              <a:sym typeface="+mn-lt"/>
            </a:endParaRPr>
          </a:p>
        </p:txBody>
      </p:sp>
      <p:sp>
        <p:nvSpPr>
          <p:cNvPr id="99" name="TextBox 98"/>
          <p:cNvSpPr txBox="1"/>
          <p:nvPr/>
        </p:nvSpPr>
        <p:spPr>
          <a:xfrm flipH="1">
            <a:off x="1725884" y="4651615"/>
            <a:ext cx="1328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>
                <a:solidFill>
                  <a:srgbClr val="778495"/>
                </a:solidFill>
                <a:sym typeface="+mn-lt"/>
              </a:rPr>
              <a:t>The Rocket</a:t>
            </a:r>
            <a:endParaRPr lang="en-US" sz="1600" b="1">
              <a:solidFill>
                <a:srgbClr val="778495"/>
              </a:solidFill>
              <a:sym typeface="+mn-lt"/>
            </a:endParaRPr>
          </a:p>
        </p:txBody>
      </p:sp>
      <p:sp>
        <p:nvSpPr>
          <p:cNvPr id="100" name="Oval 99"/>
          <p:cNvSpPr/>
          <p:nvPr/>
        </p:nvSpPr>
        <p:spPr>
          <a:xfrm>
            <a:off x="1071359" y="4748924"/>
            <a:ext cx="631555" cy="63155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sym typeface="+mn-lt"/>
            </a:endParaRPr>
          </a:p>
        </p:txBody>
      </p:sp>
      <p:sp>
        <p:nvSpPr>
          <p:cNvPr id="101" name="TextBox 100"/>
          <p:cNvSpPr txBox="1"/>
          <p:nvPr/>
        </p:nvSpPr>
        <p:spPr>
          <a:xfrm flipH="1">
            <a:off x="4334695" y="4921588"/>
            <a:ext cx="195218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solidFill>
                  <a:srgbClr val="778495"/>
                </a:solidFill>
                <a:sym typeface="+mn-lt"/>
              </a:rPr>
              <a:t>Lorem ipsum dolor sit amet, 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adipiscing </a:t>
            </a:r>
            <a:r>
              <a:rPr lang="en-US" sz="1200">
                <a:solidFill>
                  <a:srgbClr val="778495"/>
                </a:solidFill>
                <a:sym typeface="+mn-lt"/>
              </a:rPr>
              <a:t>elit.</a:t>
            </a:r>
            <a:endParaRPr lang="en-US" sz="1200" dirty="0">
              <a:solidFill>
                <a:srgbClr val="778495"/>
              </a:solidFill>
              <a:sym typeface="+mn-lt"/>
            </a:endParaRPr>
          </a:p>
        </p:txBody>
      </p:sp>
      <p:sp>
        <p:nvSpPr>
          <p:cNvPr id="102" name="TextBox 101"/>
          <p:cNvSpPr txBox="1"/>
          <p:nvPr/>
        </p:nvSpPr>
        <p:spPr>
          <a:xfrm flipH="1">
            <a:off x="4334695" y="4651615"/>
            <a:ext cx="10823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>
                <a:solidFill>
                  <a:srgbClr val="778495"/>
                </a:solidFill>
                <a:sym typeface="+mn-lt"/>
              </a:rPr>
              <a:t>The Title</a:t>
            </a:r>
            <a:endParaRPr lang="en-US" sz="1600" b="1">
              <a:solidFill>
                <a:srgbClr val="778495"/>
              </a:solidFill>
              <a:sym typeface="+mn-lt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3680170" y="4748924"/>
            <a:ext cx="631555" cy="63155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sym typeface="+mn-lt"/>
            </a:endParaRPr>
          </a:p>
        </p:txBody>
      </p:sp>
      <p:sp>
        <p:nvSpPr>
          <p:cNvPr id="104" name="AutoShape 123"/>
          <p:cNvSpPr>
            <a:spLocks noChangeAspect="1"/>
          </p:cNvSpPr>
          <p:nvPr/>
        </p:nvSpPr>
        <p:spPr bwMode="auto">
          <a:xfrm>
            <a:off x="3857928" y="3826884"/>
            <a:ext cx="276038" cy="3037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50789" tIns="50789" rIns="50789" bIns="50789" anchor="ctr"/>
          <a:lstStyle/>
          <a:p>
            <a:pPr defTabSz="457200">
              <a:defRPr/>
            </a:pPr>
            <a:endParaRPr lang="es-ES" sz="36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sym typeface="+mn-lt"/>
            </a:endParaRPr>
          </a:p>
        </p:txBody>
      </p:sp>
      <p:grpSp>
        <p:nvGrpSpPr>
          <p:cNvPr id="105" name="Group 4681"/>
          <p:cNvGrpSpPr>
            <a:grpSpLocks noChangeAspect="1"/>
          </p:cNvGrpSpPr>
          <p:nvPr/>
        </p:nvGrpSpPr>
        <p:grpSpPr bwMode="auto">
          <a:xfrm>
            <a:off x="3858032" y="4883937"/>
            <a:ext cx="275831" cy="361528"/>
            <a:chOff x="4576763" y="2300287"/>
            <a:chExt cx="276225" cy="361950"/>
          </a:xfrm>
          <a:solidFill>
            <a:schemeClr val="bg1"/>
          </a:solidFill>
        </p:grpSpPr>
        <p:sp>
          <p:nvSpPr>
            <p:cNvPr id="106" name="Freeform 250"/>
            <p:cNvSpPr>
              <a:spLocks noChangeArrowheads="1"/>
            </p:cNvSpPr>
            <p:nvPr/>
          </p:nvSpPr>
          <p:spPr bwMode="auto">
            <a:xfrm>
              <a:off x="4576763" y="2541587"/>
              <a:ext cx="120650" cy="120650"/>
            </a:xfrm>
            <a:custGeom>
              <a:avLst/>
              <a:gdLst>
                <a:gd name="T0" fmla="*/ 92 w 336"/>
                <a:gd name="T1" fmla="*/ 0 h 336"/>
                <a:gd name="T2" fmla="*/ 0 w 336"/>
                <a:gd name="T3" fmla="*/ 243 h 336"/>
                <a:gd name="T4" fmla="*/ 159 w 336"/>
                <a:gd name="T5" fmla="*/ 193 h 336"/>
                <a:gd name="T6" fmla="*/ 251 w 336"/>
                <a:gd name="T7" fmla="*/ 335 h 336"/>
                <a:gd name="T8" fmla="*/ 335 w 336"/>
                <a:gd name="T9" fmla="*/ 84 h 336"/>
                <a:gd name="T10" fmla="*/ 251 w 336"/>
                <a:gd name="T11" fmla="*/ 9 h 336"/>
                <a:gd name="T12" fmla="*/ 92 w 336"/>
                <a:gd name="T13" fmla="*/ 0 h 336"/>
                <a:gd name="T14" fmla="*/ 92 w 336"/>
                <a:gd name="T15" fmla="*/ 0 h 336"/>
                <a:gd name="T16" fmla="*/ 92 w 336"/>
                <a:gd name="T1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336">
                  <a:moveTo>
                    <a:pt x="92" y="0"/>
                  </a:moveTo>
                  <a:lnTo>
                    <a:pt x="0" y="243"/>
                  </a:lnTo>
                  <a:lnTo>
                    <a:pt x="159" y="193"/>
                  </a:lnTo>
                  <a:lnTo>
                    <a:pt x="251" y="335"/>
                  </a:lnTo>
                  <a:lnTo>
                    <a:pt x="335" y="84"/>
                  </a:lnTo>
                  <a:lnTo>
                    <a:pt x="251" y="9"/>
                  </a:lnTo>
                  <a:lnTo>
                    <a:pt x="92" y="0"/>
                  </a:lnTo>
                  <a:close/>
                  <a:moveTo>
                    <a:pt x="92" y="0"/>
                  </a:moveTo>
                  <a:lnTo>
                    <a:pt x="92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107" name="Freeform 251"/>
            <p:cNvSpPr>
              <a:spLocks noChangeArrowheads="1"/>
            </p:cNvSpPr>
            <p:nvPr/>
          </p:nvSpPr>
          <p:spPr bwMode="auto">
            <a:xfrm>
              <a:off x="4576763" y="2541587"/>
              <a:ext cx="120650" cy="120650"/>
            </a:xfrm>
            <a:custGeom>
              <a:avLst/>
              <a:gdLst>
                <a:gd name="T0" fmla="*/ 92 w 336"/>
                <a:gd name="T1" fmla="*/ 0 h 336"/>
                <a:gd name="T2" fmla="*/ 0 w 336"/>
                <a:gd name="T3" fmla="*/ 243 h 336"/>
                <a:gd name="T4" fmla="*/ 159 w 336"/>
                <a:gd name="T5" fmla="*/ 193 h 336"/>
                <a:gd name="T6" fmla="*/ 251 w 336"/>
                <a:gd name="T7" fmla="*/ 335 h 336"/>
                <a:gd name="T8" fmla="*/ 335 w 336"/>
                <a:gd name="T9" fmla="*/ 84 h 336"/>
                <a:gd name="T10" fmla="*/ 251 w 336"/>
                <a:gd name="T11" fmla="*/ 9 h 336"/>
                <a:gd name="T12" fmla="*/ 92 w 336"/>
                <a:gd name="T1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336">
                  <a:moveTo>
                    <a:pt x="92" y="0"/>
                  </a:moveTo>
                  <a:lnTo>
                    <a:pt x="0" y="243"/>
                  </a:lnTo>
                  <a:lnTo>
                    <a:pt x="159" y="193"/>
                  </a:lnTo>
                  <a:lnTo>
                    <a:pt x="251" y="335"/>
                  </a:lnTo>
                  <a:lnTo>
                    <a:pt x="335" y="84"/>
                  </a:lnTo>
                  <a:lnTo>
                    <a:pt x="251" y="9"/>
                  </a:lnTo>
                  <a:lnTo>
                    <a:pt x="92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108" name="Freeform 252"/>
            <p:cNvSpPr>
              <a:spLocks noChangeArrowheads="1"/>
            </p:cNvSpPr>
            <p:nvPr/>
          </p:nvSpPr>
          <p:spPr bwMode="auto">
            <a:xfrm>
              <a:off x="4610100" y="2541587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109" name="Freeform 253"/>
            <p:cNvSpPr>
              <a:spLocks noChangeArrowheads="1"/>
            </p:cNvSpPr>
            <p:nvPr/>
          </p:nvSpPr>
          <p:spPr bwMode="auto">
            <a:xfrm>
              <a:off x="4732338" y="2541587"/>
              <a:ext cx="120650" cy="120650"/>
            </a:xfrm>
            <a:custGeom>
              <a:avLst/>
              <a:gdLst>
                <a:gd name="T0" fmla="*/ 251 w 336"/>
                <a:gd name="T1" fmla="*/ 0 h 336"/>
                <a:gd name="T2" fmla="*/ 84 w 336"/>
                <a:gd name="T3" fmla="*/ 9 h 336"/>
                <a:gd name="T4" fmla="*/ 0 w 336"/>
                <a:gd name="T5" fmla="*/ 84 h 336"/>
                <a:gd name="T6" fmla="*/ 92 w 336"/>
                <a:gd name="T7" fmla="*/ 335 h 336"/>
                <a:gd name="T8" fmla="*/ 176 w 336"/>
                <a:gd name="T9" fmla="*/ 193 h 336"/>
                <a:gd name="T10" fmla="*/ 335 w 336"/>
                <a:gd name="T11" fmla="*/ 243 h 336"/>
                <a:gd name="T12" fmla="*/ 251 w 336"/>
                <a:gd name="T13" fmla="*/ 0 h 336"/>
                <a:gd name="T14" fmla="*/ 251 w 336"/>
                <a:gd name="T15" fmla="*/ 0 h 336"/>
                <a:gd name="T16" fmla="*/ 251 w 336"/>
                <a:gd name="T1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336">
                  <a:moveTo>
                    <a:pt x="251" y="0"/>
                  </a:moveTo>
                  <a:lnTo>
                    <a:pt x="84" y="9"/>
                  </a:lnTo>
                  <a:lnTo>
                    <a:pt x="0" y="84"/>
                  </a:lnTo>
                  <a:lnTo>
                    <a:pt x="92" y="335"/>
                  </a:lnTo>
                  <a:lnTo>
                    <a:pt x="176" y="193"/>
                  </a:lnTo>
                  <a:lnTo>
                    <a:pt x="335" y="243"/>
                  </a:lnTo>
                  <a:lnTo>
                    <a:pt x="251" y="0"/>
                  </a:lnTo>
                  <a:close/>
                  <a:moveTo>
                    <a:pt x="251" y="0"/>
                  </a:moveTo>
                  <a:lnTo>
                    <a:pt x="251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110" name="Freeform 254"/>
            <p:cNvSpPr>
              <a:spLocks noChangeArrowheads="1"/>
            </p:cNvSpPr>
            <p:nvPr/>
          </p:nvSpPr>
          <p:spPr bwMode="auto">
            <a:xfrm>
              <a:off x="4732338" y="2541587"/>
              <a:ext cx="120650" cy="120650"/>
            </a:xfrm>
            <a:custGeom>
              <a:avLst/>
              <a:gdLst>
                <a:gd name="T0" fmla="*/ 251 w 336"/>
                <a:gd name="T1" fmla="*/ 0 h 336"/>
                <a:gd name="T2" fmla="*/ 84 w 336"/>
                <a:gd name="T3" fmla="*/ 9 h 336"/>
                <a:gd name="T4" fmla="*/ 0 w 336"/>
                <a:gd name="T5" fmla="*/ 84 h 336"/>
                <a:gd name="T6" fmla="*/ 92 w 336"/>
                <a:gd name="T7" fmla="*/ 335 h 336"/>
                <a:gd name="T8" fmla="*/ 176 w 336"/>
                <a:gd name="T9" fmla="*/ 193 h 336"/>
                <a:gd name="T10" fmla="*/ 335 w 336"/>
                <a:gd name="T11" fmla="*/ 243 h 336"/>
                <a:gd name="T12" fmla="*/ 251 w 336"/>
                <a:gd name="T1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336">
                  <a:moveTo>
                    <a:pt x="251" y="0"/>
                  </a:moveTo>
                  <a:lnTo>
                    <a:pt x="84" y="9"/>
                  </a:lnTo>
                  <a:lnTo>
                    <a:pt x="0" y="84"/>
                  </a:lnTo>
                  <a:lnTo>
                    <a:pt x="92" y="335"/>
                  </a:lnTo>
                  <a:lnTo>
                    <a:pt x="176" y="193"/>
                  </a:lnTo>
                  <a:lnTo>
                    <a:pt x="335" y="243"/>
                  </a:lnTo>
                  <a:lnTo>
                    <a:pt x="251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111" name="Freeform 255"/>
            <p:cNvSpPr>
              <a:spLocks noChangeArrowheads="1"/>
            </p:cNvSpPr>
            <p:nvPr/>
          </p:nvSpPr>
          <p:spPr bwMode="auto">
            <a:xfrm>
              <a:off x="4822825" y="2541587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112" name="Freeform 256"/>
            <p:cNvSpPr>
              <a:spLocks noChangeArrowheads="1"/>
            </p:cNvSpPr>
            <p:nvPr/>
          </p:nvSpPr>
          <p:spPr bwMode="auto">
            <a:xfrm>
              <a:off x="4586288" y="2300287"/>
              <a:ext cx="261937" cy="258762"/>
            </a:xfrm>
            <a:custGeom>
              <a:avLst/>
              <a:gdLst>
                <a:gd name="T0" fmla="*/ 618 w 728"/>
                <a:gd name="T1" fmla="*/ 619 h 720"/>
                <a:gd name="T2" fmla="*/ 627 w 728"/>
                <a:gd name="T3" fmla="*/ 469 h 720"/>
                <a:gd name="T4" fmla="*/ 727 w 728"/>
                <a:gd name="T5" fmla="*/ 360 h 720"/>
                <a:gd name="T6" fmla="*/ 627 w 728"/>
                <a:gd name="T7" fmla="*/ 251 h 720"/>
                <a:gd name="T8" fmla="*/ 618 w 728"/>
                <a:gd name="T9" fmla="*/ 101 h 720"/>
                <a:gd name="T10" fmla="*/ 468 w 728"/>
                <a:gd name="T11" fmla="*/ 92 h 720"/>
                <a:gd name="T12" fmla="*/ 359 w 728"/>
                <a:gd name="T13" fmla="*/ 0 h 720"/>
                <a:gd name="T14" fmla="*/ 250 w 728"/>
                <a:gd name="T15" fmla="*/ 92 h 720"/>
                <a:gd name="T16" fmla="*/ 100 w 728"/>
                <a:gd name="T17" fmla="*/ 101 h 720"/>
                <a:gd name="T18" fmla="*/ 92 w 728"/>
                <a:gd name="T19" fmla="*/ 251 h 720"/>
                <a:gd name="T20" fmla="*/ 0 w 728"/>
                <a:gd name="T21" fmla="*/ 360 h 720"/>
                <a:gd name="T22" fmla="*/ 92 w 728"/>
                <a:gd name="T23" fmla="*/ 469 h 720"/>
                <a:gd name="T24" fmla="*/ 100 w 728"/>
                <a:gd name="T25" fmla="*/ 619 h 720"/>
                <a:gd name="T26" fmla="*/ 250 w 728"/>
                <a:gd name="T27" fmla="*/ 628 h 720"/>
                <a:gd name="T28" fmla="*/ 359 w 728"/>
                <a:gd name="T29" fmla="*/ 719 h 720"/>
                <a:gd name="T30" fmla="*/ 468 w 728"/>
                <a:gd name="T31" fmla="*/ 628 h 720"/>
                <a:gd name="T32" fmla="*/ 618 w 728"/>
                <a:gd name="T33" fmla="*/ 619 h 720"/>
                <a:gd name="T34" fmla="*/ 359 w 728"/>
                <a:gd name="T35" fmla="*/ 561 h 720"/>
                <a:gd name="T36" fmla="*/ 159 w 728"/>
                <a:gd name="T37" fmla="*/ 360 h 720"/>
                <a:gd name="T38" fmla="*/ 359 w 728"/>
                <a:gd name="T39" fmla="*/ 159 h 720"/>
                <a:gd name="T40" fmla="*/ 560 w 728"/>
                <a:gd name="T41" fmla="*/ 360 h 720"/>
                <a:gd name="T42" fmla="*/ 359 w 728"/>
                <a:gd name="T43" fmla="*/ 561 h 720"/>
                <a:gd name="T44" fmla="*/ 359 w 728"/>
                <a:gd name="T45" fmla="*/ 561 h 720"/>
                <a:gd name="T46" fmla="*/ 359 w 728"/>
                <a:gd name="T47" fmla="*/ 561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28" h="720">
                  <a:moveTo>
                    <a:pt x="618" y="619"/>
                  </a:moveTo>
                  <a:cubicBezTo>
                    <a:pt x="627" y="469"/>
                    <a:pt x="627" y="469"/>
                    <a:pt x="627" y="469"/>
                  </a:cubicBezTo>
                  <a:cubicBezTo>
                    <a:pt x="727" y="360"/>
                    <a:pt x="727" y="360"/>
                    <a:pt x="727" y="360"/>
                  </a:cubicBezTo>
                  <a:cubicBezTo>
                    <a:pt x="627" y="251"/>
                    <a:pt x="627" y="251"/>
                    <a:pt x="627" y="251"/>
                  </a:cubicBezTo>
                  <a:cubicBezTo>
                    <a:pt x="618" y="101"/>
                    <a:pt x="618" y="101"/>
                    <a:pt x="618" y="101"/>
                  </a:cubicBezTo>
                  <a:cubicBezTo>
                    <a:pt x="468" y="92"/>
                    <a:pt x="468" y="92"/>
                    <a:pt x="468" y="92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250" y="92"/>
                    <a:pt x="250" y="92"/>
                    <a:pt x="250" y="92"/>
                  </a:cubicBezTo>
                  <a:cubicBezTo>
                    <a:pt x="100" y="101"/>
                    <a:pt x="100" y="101"/>
                    <a:pt x="100" y="101"/>
                  </a:cubicBezTo>
                  <a:cubicBezTo>
                    <a:pt x="92" y="251"/>
                    <a:pt x="92" y="251"/>
                    <a:pt x="92" y="251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92" y="469"/>
                    <a:pt x="92" y="469"/>
                    <a:pt x="92" y="469"/>
                  </a:cubicBezTo>
                  <a:cubicBezTo>
                    <a:pt x="100" y="619"/>
                    <a:pt x="100" y="619"/>
                    <a:pt x="100" y="619"/>
                  </a:cubicBezTo>
                  <a:cubicBezTo>
                    <a:pt x="250" y="628"/>
                    <a:pt x="250" y="628"/>
                    <a:pt x="250" y="628"/>
                  </a:cubicBezTo>
                  <a:cubicBezTo>
                    <a:pt x="359" y="719"/>
                    <a:pt x="359" y="719"/>
                    <a:pt x="359" y="719"/>
                  </a:cubicBezTo>
                  <a:cubicBezTo>
                    <a:pt x="468" y="628"/>
                    <a:pt x="468" y="628"/>
                    <a:pt x="468" y="628"/>
                  </a:cubicBezTo>
                  <a:lnTo>
                    <a:pt x="618" y="619"/>
                  </a:lnTo>
                  <a:close/>
                  <a:moveTo>
                    <a:pt x="359" y="561"/>
                  </a:moveTo>
                  <a:cubicBezTo>
                    <a:pt x="250" y="561"/>
                    <a:pt x="159" y="469"/>
                    <a:pt x="159" y="360"/>
                  </a:cubicBezTo>
                  <a:cubicBezTo>
                    <a:pt x="159" y="243"/>
                    <a:pt x="250" y="159"/>
                    <a:pt x="359" y="159"/>
                  </a:cubicBezTo>
                  <a:cubicBezTo>
                    <a:pt x="468" y="159"/>
                    <a:pt x="560" y="243"/>
                    <a:pt x="560" y="360"/>
                  </a:cubicBezTo>
                  <a:cubicBezTo>
                    <a:pt x="560" y="469"/>
                    <a:pt x="468" y="561"/>
                    <a:pt x="359" y="561"/>
                  </a:cubicBezTo>
                  <a:close/>
                  <a:moveTo>
                    <a:pt x="359" y="561"/>
                  </a:moveTo>
                  <a:lnTo>
                    <a:pt x="359" y="56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113" name="Freeform 257"/>
            <p:cNvSpPr>
              <a:spLocks noChangeArrowheads="1"/>
            </p:cNvSpPr>
            <p:nvPr/>
          </p:nvSpPr>
          <p:spPr bwMode="auto">
            <a:xfrm>
              <a:off x="4691063" y="2387599"/>
              <a:ext cx="36512" cy="80963"/>
            </a:xfrm>
            <a:custGeom>
              <a:avLst/>
              <a:gdLst>
                <a:gd name="T0" fmla="*/ 0 w 102"/>
                <a:gd name="T1" fmla="*/ 33 h 227"/>
                <a:gd name="T2" fmla="*/ 9 w 102"/>
                <a:gd name="T3" fmla="*/ 67 h 227"/>
                <a:gd name="T4" fmla="*/ 50 w 102"/>
                <a:gd name="T5" fmla="*/ 50 h 227"/>
                <a:gd name="T6" fmla="*/ 50 w 102"/>
                <a:gd name="T7" fmla="*/ 226 h 227"/>
                <a:gd name="T8" fmla="*/ 101 w 102"/>
                <a:gd name="T9" fmla="*/ 226 h 227"/>
                <a:gd name="T10" fmla="*/ 101 w 102"/>
                <a:gd name="T11" fmla="*/ 0 h 227"/>
                <a:gd name="T12" fmla="*/ 59 w 102"/>
                <a:gd name="T13" fmla="*/ 0 h 227"/>
                <a:gd name="T14" fmla="*/ 0 w 102"/>
                <a:gd name="T15" fmla="*/ 33 h 227"/>
                <a:gd name="T16" fmla="*/ 0 w 102"/>
                <a:gd name="T17" fmla="*/ 33 h 227"/>
                <a:gd name="T18" fmla="*/ 0 w 102"/>
                <a:gd name="T19" fmla="*/ 3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227">
                  <a:moveTo>
                    <a:pt x="0" y="33"/>
                  </a:moveTo>
                  <a:lnTo>
                    <a:pt x="9" y="67"/>
                  </a:lnTo>
                  <a:lnTo>
                    <a:pt x="50" y="50"/>
                  </a:lnTo>
                  <a:lnTo>
                    <a:pt x="50" y="226"/>
                  </a:lnTo>
                  <a:lnTo>
                    <a:pt x="101" y="226"/>
                  </a:lnTo>
                  <a:lnTo>
                    <a:pt x="101" y="0"/>
                  </a:lnTo>
                  <a:lnTo>
                    <a:pt x="59" y="0"/>
                  </a:lnTo>
                  <a:lnTo>
                    <a:pt x="0" y="33"/>
                  </a:lnTo>
                  <a:close/>
                  <a:moveTo>
                    <a:pt x="0" y="33"/>
                  </a:move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114" name="Freeform 258"/>
            <p:cNvSpPr>
              <a:spLocks noChangeArrowheads="1"/>
            </p:cNvSpPr>
            <p:nvPr/>
          </p:nvSpPr>
          <p:spPr bwMode="auto">
            <a:xfrm>
              <a:off x="4691063" y="2387599"/>
              <a:ext cx="36512" cy="80963"/>
            </a:xfrm>
            <a:custGeom>
              <a:avLst/>
              <a:gdLst>
                <a:gd name="T0" fmla="*/ 0 w 102"/>
                <a:gd name="T1" fmla="*/ 33 h 227"/>
                <a:gd name="T2" fmla="*/ 9 w 102"/>
                <a:gd name="T3" fmla="*/ 67 h 227"/>
                <a:gd name="T4" fmla="*/ 50 w 102"/>
                <a:gd name="T5" fmla="*/ 50 h 227"/>
                <a:gd name="T6" fmla="*/ 50 w 102"/>
                <a:gd name="T7" fmla="*/ 50 h 227"/>
                <a:gd name="T8" fmla="*/ 50 w 102"/>
                <a:gd name="T9" fmla="*/ 226 h 227"/>
                <a:gd name="T10" fmla="*/ 101 w 102"/>
                <a:gd name="T11" fmla="*/ 226 h 227"/>
                <a:gd name="T12" fmla="*/ 101 w 102"/>
                <a:gd name="T13" fmla="*/ 0 h 227"/>
                <a:gd name="T14" fmla="*/ 59 w 102"/>
                <a:gd name="T15" fmla="*/ 0 h 227"/>
                <a:gd name="T16" fmla="*/ 0 w 102"/>
                <a:gd name="T17" fmla="*/ 3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227">
                  <a:moveTo>
                    <a:pt x="0" y="33"/>
                  </a:moveTo>
                  <a:lnTo>
                    <a:pt x="9" y="67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0" y="226"/>
                  </a:lnTo>
                  <a:lnTo>
                    <a:pt x="101" y="226"/>
                  </a:lnTo>
                  <a:lnTo>
                    <a:pt x="101" y="0"/>
                  </a:lnTo>
                  <a:lnTo>
                    <a:pt x="59" y="0"/>
                  </a:lnTo>
                  <a:lnTo>
                    <a:pt x="0" y="3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115" name="Freeform 259"/>
            <p:cNvSpPr>
              <a:spLocks noChangeArrowheads="1"/>
            </p:cNvSpPr>
            <p:nvPr/>
          </p:nvSpPr>
          <p:spPr bwMode="auto">
            <a:xfrm>
              <a:off x="4691063" y="2400299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solidFill>
                  <a:srgbClr val="000000"/>
                </a:solidFill>
                <a:sym typeface="+mn-lt"/>
              </a:endParaRPr>
            </a:p>
          </p:txBody>
        </p:sp>
      </p:grpSp>
      <p:sp>
        <p:nvSpPr>
          <p:cNvPr id="116" name="Freeform 115"/>
          <p:cNvSpPr>
            <a:spLocks noChangeAspect="1" noChangeArrowheads="1"/>
          </p:cNvSpPr>
          <p:nvPr/>
        </p:nvSpPr>
        <p:spPr bwMode="auto">
          <a:xfrm>
            <a:off x="1253473" y="4904726"/>
            <a:ext cx="267327" cy="319951"/>
          </a:xfrm>
          <a:custGeom>
            <a:avLst/>
            <a:gdLst>
              <a:gd name="connsiteX0" fmla="*/ 206367 w 449768"/>
              <a:gd name="connsiteY0" fmla="*/ 423375 h 538305"/>
              <a:gd name="connsiteX1" fmla="*/ 208536 w 449768"/>
              <a:gd name="connsiteY1" fmla="*/ 434347 h 538305"/>
              <a:gd name="connsiteX2" fmla="*/ 136133 w 449768"/>
              <a:gd name="connsiteY2" fmla="*/ 527584 h 538305"/>
              <a:gd name="connsiteX3" fmla="*/ 120760 w 449768"/>
              <a:gd name="connsiteY3" fmla="*/ 517169 h 538305"/>
              <a:gd name="connsiteX4" fmla="*/ 192667 w 449768"/>
              <a:gd name="connsiteY4" fmla="*/ 423933 h 538305"/>
              <a:gd name="connsiteX5" fmla="*/ 206367 w 449768"/>
              <a:gd name="connsiteY5" fmla="*/ 423375 h 538305"/>
              <a:gd name="connsiteX6" fmla="*/ 158371 w 449768"/>
              <a:gd name="connsiteY6" fmla="*/ 386315 h 538305"/>
              <a:gd name="connsiteX7" fmla="*/ 160292 w 449768"/>
              <a:gd name="connsiteY7" fmla="*/ 397002 h 538305"/>
              <a:gd name="connsiteX8" fmla="*/ 51725 w 449768"/>
              <a:gd name="connsiteY8" fmla="*/ 536376 h 538305"/>
              <a:gd name="connsiteX9" fmla="*/ 41315 w 449768"/>
              <a:gd name="connsiteY9" fmla="*/ 525997 h 538305"/>
              <a:gd name="connsiteX10" fmla="*/ 144924 w 449768"/>
              <a:gd name="connsiteY10" fmla="*/ 387118 h 538305"/>
              <a:gd name="connsiteX11" fmla="*/ 158371 w 449768"/>
              <a:gd name="connsiteY11" fmla="*/ 386315 h 538305"/>
              <a:gd name="connsiteX12" fmla="*/ 112005 w 449768"/>
              <a:gd name="connsiteY12" fmla="*/ 349971 h 538305"/>
              <a:gd name="connsiteX13" fmla="*/ 113740 w 449768"/>
              <a:gd name="connsiteY13" fmla="*/ 362927 h 538305"/>
              <a:gd name="connsiteX14" fmla="*/ 41338 w 449768"/>
              <a:gd name="connsiteY14" fmla="*/ 455221 h 538305"/>
              <a:gd name="connsiteX15" fmla="*/ 25965 w 449768"/>
              <a:gd name="connsiteY15" fmla="*/ 444857 h 538305"/>
              <a:gd name="connsiteX16" fmla="*/ 98367 w 449768"/>
              <a:gd name="connsiteY16" fmla="*/ 352562 h 538305"/>
              <a:gd name="connsiteX17" fmla="*/ 112005 w 449768"/>
              <a:gd name="connsiteY17" fmla="*/ 349971 h 538305"/>
              <a:gd name="connsiteX18" fmla="*/ 287508 w 449768"/>
              <a:gd name="connsiteY18" fmla="*/ 153269 h 538305"/>
              <a:gd name="connsiteX19" fmla="*/ 261020 w 449768"/>
              <a:gd name="connsiteY19" fmla="*/ 165441 h 538305"/>
              <a:gd name="connsiteX20" fmla="*/ 255548 w 449768"/>
              <a:gd name="connsiteY20" fmla="*/ 175874 h 538305"/>
              <a:gd name="connsiteX21" fmla="*/ 276441 w 449768"/>
              <a:gd name="connsiteY21" fmla="*/ 232511 h 538305"/>
              <a:gd name="connsiteX22" fmla="*/ 328174 w 449768"/>
              <a:gd name="connsiteY22" fmla="*/ 227543 h 538305"/>
              <a:gd name="connsiteX23" fmla="*/ 333645 w 449768"/>
              <a:gd name="connsiteY23" fmla="*/ 217110 h 538305"/>
              <a:gd name="connsiteX24" fmla="*/ 317727 w 449768"/>
              <a:gd name="connsiteY24" fmla="*/ 160472 h 538305"/>
              <a:gd name="connsiteX25" fmla="*/ 287508 w 449768"/>
              <a:gd name="connsiteY25" fmla="*/ 153269 h 538305"/>
              <a:gd name="connsiteX26" fmla="*/ 437111 w 449768"/>
              <a:gd name="connsiteY26" fmla="*/ 0 h 538305"/>
              <a:gd name="connsiteX27" fmla="*/ 442086 w 449768"/>
              <a:gd name="connsiteY27" fmla="*/ 0 h 538305"/>
              <a:gd name="connsiteX28" fmla="*/ 447557 w 449768"/>
              <a:gd name="connsiteY28" fmla="*/ 4968 h 538305"/>
              <a:gd name="connsiteX29" fmla="*/ 447557 w 449768"/>
              <a:gd name="connsiteY29" fmla="*/ 9937 h 538305"/>
              <a:gd name="connsiteX30" fmla="*/ 447557 w 449768"/>
              <a:gd name="connsiteY30" fmla="*/ 20370 h 538305"/>
              <a:gd name="connsiteX31" fmla="*/ 447557 w 449768"/>
              <a:gd name="connsiteY31" fmla="*/ 46204 h 538305"/>
              <a:gd name="connsiteX32" fmla="*/ 442086 w 449768"/>
              <a:gd name="connsiteY32" fmla="*/ 103338 h 538305"/>
              <a:gd name="connsiteX33" fmla="*/ 442086 w 449768"/>
              <a:gd name="connsiteY33" fmla="*/ 113771 h 538305"/>
              <a:gd name="connsiteX34" fmla="*/ 437111 w 449768"/>
              <a:gd name="connsiteY34" fmla="*/ 134141 h 538305"/>
              <a:gd name="connsiteX35" fmla="*/ 421194 w 449768"/>
              <a:gd name="connsiteY35" fmla="*/ 175874 h 538305"/>
              <a:gd name="connsiteX36" fmla="*/ 354040 w 449768"/>
              <a:gd name="connsiteY36" fmla="*/ 289645 h 538305"/>
              <a:gd name="connsiteX37" fmla="*/ 344091 w 449768"/>
              <a:gd name="connsiteY37" fmla="*/ 325913 h 538305"/>
              <a:gd name="connsiteX38" fmla="*/ 276441 w 449768"/>
              <a:gd name="connsiteY38" fmla="*/ 506754 h 538305"/>
              <a:gd name="connsiteX39" fmla="*/ 261020 w 449768"/>
              <a:gd name="connsiteY39" fmla="*/ 496321 h 538305"/>
              <a:gd name="connsiteX40" fmla="*/ 17278 w 449768"/>
              <a:gd name="connsiteY40" fmla="*/ 310511 h 538305"/>
              <a:gd name="connsiteX41" fmla="*/ 1858 w 449768"/>
              <a:gd name="connsiteY41" fmla="*/ 289645 h 538305"/>
              <a:gd name="connsiteX42" fmla="*/ 162528 w 449768"/>
              <a:gd name="connsiteY42" fmla="*/ 186307 h 538305"/>
              <a:gd name="connsiteX43" fmla="*/ 193369 w 449768"/>
              <a:gd name="connsiteY43" fmla="*/ 165441 h 538305"/>
              <a:gd name="connsiteX44" fmla="*/ 312753 w 449768"/>
              <a:gd name="connsiteY44" fmla="*/ 51669 h 538305"/>
              <a:gd name="connsiteX45" fmla="*/ 400799 w 449768"/>
              <a:gd name="connsiteY45" fmla="*/ 9937 h 538305"/>
              <a:gd name="connsiteX46" fmla="*/ 426665 w 449768"/>
              <a:gd name="connsiteY46" fmla="*/ 4968 h 538305"/>
              <a:gd name="connsiteX47" fmla="*/ 437111 w 449768"/>
              <a:gd name="connsiteY47" fmla="*/ 0 h 53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49768" h="538305">
                <a:moveTo>
                  <a:pt x="206367" y="423375"/>
                </a:moveTo>
                <a:cubicBezTo>
                  <a:pt x="209652" y="425297"/>
                  <a:pt x="211016" y="429140"/>
                  <a:pt x="208536" y="434347"/>
                </a:cubicBezTo>
                <a:cubicBezTo>
                  <a:pt x="198122" y="460136"/>
                  <a:pt x="172335" y="506754"/>
                  <a:pt x="136133" y="527584"/>
                </a:cubicBezTo>
                <a:cubicBezTo>
                  <a:pt x="125719" y="532543"/>
                  <a:pt x="115305" y="527584"/>
                  <a:pt x="120760" y="517169"/>
                </a:cubicBezTo>
                <a:cubicBezTo>
                  <a:pt x="130678" y="491380"/>
                  <a:pt x="151507" y="450217"/>
                  <a:pt x="192667" y="423933"/>
                </a:cubicBezTo>
                <a:cubicBezTo>
                  <a:pt x="197874" y="421453"/>
                  <a:pt x="203081" y="421453"/>
                  <a:pt x="206367" y="423375"/>
                </a:cubicBezTo>
                <a:close/>
                <a:moveTo>
                  <a:pt x="158371" y="386315"/>
                </a:moveTo>
                <a:cubicBezTo>
                  <a:pt x="161532" y="388230"/>
                  <a:pt x="162771" y="392060"/>
                  <a:pt x="160292" y="397002"/>
                </a:cubicBezTo>
                <a:cubicBezTo>
                  <a:pt x="144924" y="433081"/>
                  <a:pt x="113693" y="500297"/>
                  <a:pt x="51725" y="536376"/>
                </a:cubicBezTo>
                <a:cubicBezTo>
                  <a:pt x="41315" y="541318"/>
                  <a:pt x="36357" y="536376"/>
                  <a:pt x="41315" y="525997"/>
                </a:cubicBezTo>
                <a:cubicBezTo>
                  <a:pt x="51725" y="489918"/>
                  <a:pt x="82957" y="422702"/>
                  <a:pt x="144924" y="387118"/>
                </a:cubicBezTo>
                <a:cubicBezTo>
                  <a:pt x="150130" y="384399"/>
                  <a:pt x="155211" y="384399"/>
                  <a:pt x="158371" y="386315"/>
                </a:cubicBezTo>
                <a:close/>
                <a:moveTo>
                  <a:pt x="112005" y="349971"/>
                </a:moveTo>
                <a:cubicBezTo>
                  <a:pt x="115228" y="352562"/>
                  <a:pt x="116468" y="357744"/>
                  <a:pt x="113740" y="362927"/>
                </a:cubicBezTo>
                <a:cubicBezTo>
                  <a:pt x="103326" y="388591"/>
                  <a:pt x="77539" y="429556"/>
                  <a:pt x="41338" y="455221"/>
                </a:cubicBezTo>
                <a:cubicBezTo>
                  <a:pt x="25965" y="460157"/>
                  <a:pt x="21006" y="455221"/>
                  <a:pt x="25965" y="444857"/>
                </a:cubicBezTo>
                <a:cubicBezTo>
                  <a:pt x="36379" y="419192"/>
                  <a:pt x="57207" y="378227"/>
                  <a:pt x="98367" y="352562"/>
                </a:cubicBezTo>
                <a:cubicBezTo>
                  <a:pt x="103574" y="347380"/>
                  <a:pt x="108781" y="347380"/>
                  <a:pt x="112005" y="349971"/>
                </a:cubicBezTo>
                <a:close/>
                <a:moveTo>
                  <a:pt x="287508" y="153269"/>
                </a:moveTo>
                <a:cubicBezTo>
                  <a:pt x="277809" y="153890"/>
                  <a:pt x="268730" y="157740"/>
                  <a:pt x="261020" y="165441"/>
                </a:cubicBezTo>
                <a:cubicBezTo>
                  <a:pt x="261020" y="170409"/>
                  <a:pt x="261020" y="170409"/>
                  <a:pt x="255548" y="175874"/>
                </a:cubicBezTo>
                <a:cubicBezTo>
                  <a:pt x="245600" y="196243"/>
                  <a:pt x="250574" y="222575"/>
                  <a:pt x="276441" y="232511"/>
                </a:cubicBezTo>
                <a:cubicBezTo>
                  <a:pt x="291861" y="242944"/>
                  <a:pt x="317727" y="242944"/>
                  <a:pt x="328174" y="227543"/>
                </a:cubicBezTo>
                <a:cubicBezTo>
                  <a:pt x="333645" y="222575"/>
                  <a:pt x="333645" y="222575"/>
                  <a:pt x="333645" y="217110"/>
                </a:cubicBezTo>
                <a:cubicBezTo>
                  <a:pt x="349066" y="196243"/>
                  <a:pt x="338620" y="170409"/>
                  <a:pt x="317727" y="160472"/>
                </a:cubicBezTo>
                <a:cubicBezTo>
                  <a:pt x="307530" y="155256"/>
                  <a:pt x="297208" y="152648"/>
                  <a:pt x="287508" y="153269"/>
                </a:cubicBezTo>
                <a:close/>
                <a:moveTo>
                  <a:pt x="437111" y="0"/>
                </a:moveTo>
                <a:lnTo>
                  <a:pt x="442086" y="0"/>
                </a:lnTo>
                <a:cubicBezTo>
                  <a:pt x="447557" y="0"/>
                  <a:pt x="452532" y="0"/>
                  <a:pt x="447557" y="4968"/>
                </a:cubicBezTo>
                <a:lnTo>
                  <a:pt x="447557" y="9937"/>
                </a:lnTo>
                <a:cubicBezTo>
                  <a:pt x="452532" y="15402"/>
                  <a:pt x="447557" y="15402"/>
                  <a:pt x="447557" y="20370"/>
                </a:cubicBezTo>
                <a:cubicBezTo>
                  <a:pt x="447557" y="25835"/>
                  <a:pt x="447557" y="36268"/>
                  <a:pt x="447557" y="46204"/>
                </a:cubicBezTo>
                <a:cubicBezTo>
                  <a:pt x="447557" y="62102"/>
                  <a:pt x="447557" y="82472"/>
                  <a:pt x="442086" y="103338"/>
                </a:cubicBezTo>
                <a:cubicBezTo>
                  <a:pt x="442086" y="108306"/>
                  <a:pt x="442086" y="108306"/>
                  <a:pt x="442086" y="113771"/>
                </a:cubicBezTo>
                <a:cubicBezTo>
                  <a:pt x="437111" y="124205"/>
                  <a:pt x="437111" y="129173"/>
                  <a:pt x="437111" y="134141"/>
                </a:cubicBezTo>
                <a:cubicBezTo>
                  <a:pt x="431640" y="150039"/>
                  <a:pt x="426665" y="165441"/>
                  <a:pt x="421194" y="175874"/>
                </a:cubicBezTo>
                <a:cubicBezTo>
                  <a:pt x="406271" y="212141"/>
                  <a:pt x="385378" y="248409"/>
                  <a:pt x="354040" y="289645"/>
                </a:cubicBezTo>
                <a:cubicBezTo>
                  <a:pt x="349066" y="294613"/>
                  <a:pt x="344091" y="315479"/>
                  <a:pt x="344091" y="325913"/>
                </a:cubicBezTo>
                <a:cubicBezTo>
                  <a:pt x="354040" y="367148"/>
                  <a:pt x="359512" y="460053"/>
                  <a:pt x="276441" y="506754"/>
                </a:cubicBezTo>
                <a:cubicBezTo>
                  <a:pt x="265994" y="517187"/>
                  <a:pt x="255548" y="512219"/>
                  <a:pt x="261020" y="496321"/>
                </a:cubicBezTo>
                <a:cubicBezTo>
                  <a:pt x="261020" y="439684"/>
                  <a:pt x="240128" y="305046"/>
                  <a:pt x="17278" y="310511"/>
                </a:cubicBezTo>
                <a:cubicBezTo>
                  <a:pt x="1858" y="310511"/>
                  <a:pt x="-3117" y="300078"/>
                  <a:pt x="1858" y="289645"/>
                </a:cubicBezTo>
                <a:cubicBezTo>
                  <a:pt x="17278" y="253377"/>
                  <a:pt x="59062" y="180842"/>
                  <a:pt x="162528" y="186307"/>
                </a:cubicBezTo>
                <a:cubicBezTo>
                  <a:pt x="172975" y="186307"/>
                  <a:pt x="188395" y="175874"/>
                  <a:pt x="193369" y="165441"/>
                </a:cubicBezTo>
                <a:cubicBezTo>
                  <a:pt x="214261" y="139606"/>
                  <a:pt x="250574" y="87937"/>
                  <a:pt x="312753" y="51669"/>
                </a:cubicBezTo>
                <a:cubicBezTo>
                  <a:pt x="349066" y="25835"/>
                  <a:pt x="379907" y="15402"/>
                  <a:pt x="400799" y="9937"/>
                </a:cubicBezTo>
                <a:cubicBezTo>
                  <a:pt x="416219" y="9937"/>
                  <a:pt x="426665" y="9937"/>
                  <a:pt x="426665" y="4968"/>
                </a:cubicBezTo>
                <a:cubicBezTo>
                  <a:pt x="431640" y="4968"/>
                  <a:pt x="431640" y="0"/>
                  <a:pt x="4371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pPr>
              <a:defRPr/>
            </a:pPr>
            <a:endParaRPr lang="en-US" sz="2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17" name="AutoShape 87"/>
          <p:cNvSpPr>
            <a:spLocks noChangeAspect="1"/>
          </p:cNvSpPr>
          <p:nvPr/>
        </p:nvSpPr>
        <p:spPr bwMode="auto">
          <a:xfrm>
            <a:off x="1234757" y="3826326"/>
            <a:ext cx="304758" cy="304837"/>
          </a:xfrm>
          <a:custGeom>
            <a:avLst/>
            <a:gdLst>
              <a:gd name="T0" fmla="+- 0 10798 9"/>
              <a:gd name="T1" fmla="*/ T0 w 21578"/>
              <a:gd name="T2" fmla="*/ 10800 h 21600"/>
              <a:gd name="T3" fmla="+- 0 10798 9"/>
              <a:gd name="T4" fmla="*/ T3 w 21578"/>
              <a:gd name="T5" fmla="*/ 10800 h 21600"/>
              <a:gd name="T6" fmla="+- 0 10798 9"/>
              <a:gd name="T7" fmla="*/ T6 w 21578"/>
              <a:gd name="T8" fmla="*/ 10800 h 21600"/>
              <a:gd name="T9" fmla="+- 0 10798 9"/>
              <a:gd name="T10" fmla="*/ T9 w 2157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600">
                <a:moveTo>
                  <a:pt x="21416" y="10074"/>
                </a:moveTo>
                <a:cubicBezTo>
                  <a:pt x="21507" y="10166"/>
                  <a:pt x="21562" y="10284"/>
                  <a:pt x="21574" y="10428"/>
                </a:cubicBezTo>
                <a:cubicBezTo>
                  <a:pt x="21590" y="10569"/>
                  <a:pt x="21562" y="10702"/>
                  <a:pt x="21483" y="10820"/>
                </a:cubicBezTo>
                <a:lnTo>
                  <a:pt x="20967" y="11551"/>
                </a:lnTo>
                <a:cubicBezTo>
                  <a:pt x="20891" y="11678"/>
                  <a:pt x="20778" y="11744"/>
                  <a:pt x="20634" y="11744"/>
                </a:cubicBezTo>
                <a:lnTo>
                  <a:pt x="19889" y="11744"/>
                </a:lnTo>
                <a:cubicBezTo>
                  <a:pt x="19769" y="11744"/>
                  <a:pt x="19671" y="11704"/>
                  <a:pt x="19601" y="11632"/>
                </a:cubicBezTo>
                <a:lnTo>
                  <a:pt x="11078" y="3253"/>
                </a:lnTo>
                <a:cubicBezTo>
                  <a:pt x="10884" y="3072"/>
                  <a:pt x="10695" y="3072"/>
                  <a:pt x="10503" y="3253"/>
                </a:cubicBezTo>
                <a:lnTo>
                  <a:pt x="1980" y="11632"/>
                </a:lnTo>
                <a:cubicBezTo>
                  <a:pt x="1918" y="11704"/>
                  <a:pt x="1819" y="11744"/>
                  <a:pt x="1692" y="11744"/>
                </a:cubicBezTo>
                <a:lnTo>
                  <a:pt x="944" y="11744"/>
                </a:lnTo>
                <a:cubicBezTo>
                  <a:pt x="808" y="11744"/>
                  <a:pt x="695" y="11678"/>
                  <a:pt x="611" y="11551"/>
                </a:cubicBezTo>
                <a:lnTo>
                  <a:pt x="96" y="10820"/>
                </a:lnTo>
                <a:cubicBezTo>
                  <a:pt x="19" y="10710"/>
                  <a:pt x="-9" y="10584"/>
                  <a:pt x="2" y="10440"/>
                </a:cubicBezTo>
                <a:cubicBezTo>
                  <a:pt x="19" y="10298"/>
                  <a:pt x="74" y="10175"/>
                  <a:pt x="165" y="10074"/>
                </a:cubicBezTo>
                <a:lnTo>
                  <a:pt x="10112" y="287"/>
                </a:lnTo>
                <a:cubicBezTo>
                  <a:pt x="10321" y="106"/>
                  <a:pt x="10546" y="8"/>
                  <a:pt x="10788" y="0"/>
                </a:cubicBezTo>
                <a:cubicBezTo>
                  <a:pt x="11042" y="0"/>
                  <a:pt x="11267" y="97"/>
                  <a:pt x="11469" y="287"/>
                </a:cubicBezTo>
                <a:lnTo>
                  <a:pt x="14220" y="2991"/>
                </a:lnTo>
                <a:lnTo>
                  <a:pt x="14220" y="1586"/>
                </a:lnTo>
                <a:cubicBezTo>
                  <a:pt x="14220" y="1436"/>
                  <a:pt x="14266" y="1313"/>
                  <a:pt x="14352" y="1206"/>
                </a:cubicBezTo>
                <a:cubicBezTo>
                  <a:pt x="14441" y="1099"/>
                  <a:pt x="14546" y="1048"/>
                  <a:pt x="14669" y="1048"/>
                </a:cubicBezTo>
                <a:lnTo>
                  <a:pt x="17226" y="1048"/>
                </a:lnTo>
                <a:cubicBezTo>
                  <a:pt x="17348" y="1048"/>
                  <a:pt x="17451" y="1099"/>
                  <a:pt x="17530" y="1206"/>
                </a:cubicBezTo>
                <a:cubicBezTo>
                  <a:pt x="17609" y="1312"/>
                  <a:pt x="17653" y="1436"/>
                  <a:pt x="17653" y="1586"/>
                </a:cubicBezTo>
                <a:lnTo>
                  <a:pt x="17653" y="6383"/>
                </a:lnTo>
                <a:lnTo>
                  <a:pt x="21416" y="10074"/>
                </a:lnTo>
                <a:close/>
                <a:moveTo>
                  <a:pt x="18523" y="11977"/>
                </a:moveTo>
                <a:lnTo>
                  <a:pt x="18523" y="20551"/>
                </a:lnTo>
                <a:cubicBezTo>
                  <a:pt x="18523" y="20854"/>
                  <a:pt x="18441" y="21104"/>
                  <a:pt x="18276" y="21300"/>
                </a:cubicBezTo>
                <a:cubicBezTo>
                  <a:pt x="18110" y="21502"/>
                  <a:pt x="17904" y="21599"/>
                  <a:pt x="17653" y="21599"/>
                </a:cubicBezTo>
                <a:lnTo>
                  <a:pt x="12809" y="21599"/>
                </a:lnTo>
                <a:lnTo>
                  <a:pt x="12809" y="14736"/>
                </a:lnTo>
                <a:lnTo>
                  <a:pt x="8772" y="14736"/>
                </a:lnTo>
                <a:lnTo>
                  <a:pt x="8772" y="21599"/>
                </a:lnTo>
                <a:lnTo>
                  <a:pt x="3928" y="21599"/>
                </a:lnTo>
                <a:cubicBezTo>
                  <a:pt x="3677" y="21599"/>
                  <a:pt x="3468" y="21502"/>
                  <a:pt x="3303" y="21300"/>
                </a:cubicBezTo>
                <a:cubicBezTo>
                  <a:pt x="3140" y="21104"/>
                  <a:pt x="3056" y="20854"/>
                  <a:pt x="3056" y="20551"/>
                </a:cubicBezTo>
                <a:lnTo>
                  <a:pt x="3056" y="11977"/>
                </a:lnTo>
                <a:lnTo>
                  <a:pt x="10788" y="4356"/>
                </a:lnTo>
                <a:lnTo>
                  <a:pt x="18523" y="119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400">
              <a:defRPr/>
            </a:pPr>
            <a:endParaRPr lang="es-ES" sz="66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5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90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6" grpId="0" animBg="1"/>
      <p:bldP spid="67" grpId="0" animBg="1"/>
      <p:bldP spid="75" grpId="0"/>
      <p:bldP spid="92" grpId="0"/>
      <p:bldP spid="93" grpId="0"/>
      <p:bldP spid="94" grpId="0" animBg="1"/>
      <p:bldP spid="95" grpId="0"/>
      <p:bldP spid="96" grpId="0"/>
      <p:bldP spid="97" grpId="0" animBg="1"/>
      <p:bldP spid="98" grpId="0"/>
      <p:bldP spid="99" grpId="0"/>
      <p:bldP spid="100" grpId="0" animBg="1"/>
      <p:bldP spid="101" grpId="0"/>
      <p:bldP spid="102" grpId="0"/>
      <p:bldP spid="103" grpId="0" animBg="1"/>
      <p:bldP spid="104" grpId="0" animBg="1"/>
      <p:bldP spid="116" grpId="0" animBg="1"/>
      <p:bldP spid="1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742366" y="3061282"/>
            <a:ext cx="1057355" cy="1987828"/>
            <a:chOff x="4742366" y="3061282"/>
            <a:chExt cx="1057355" cy="1987828"/>
          </a:xfrm>
        </p:grpSpPr>
        <p:sp>
          <p:nvSpPr>
            <p:cNvPr id="284" name="Freeform 10"/>
            <p:cNvSpPr>
              <a:spLocks noEditPoints="1"/>
            </p:cNvSpPr>
            <p:nvPr/>
          </p:nvSpPr>
          <p:spPr bwMode="auto">
            <a:xfrm>
              <a:off x="4742366" y="3061282"/>
              <a:ext cx="914891" cy="1659492"/>
            </a:xfrm>
            <a:custGeom>
              <a:avLst/>
              <a:gdLst>
                <a:gd name="T0" fmla="*/ 700 w 822"/>
                <a:gd name="T1" fmla="*/ 1491 h 1491"/>
                <a:gd name="T2" fmla="*/ 636 w 822"/>
                <a:gd name="T3" fmla="*/ 1361 h 1491"/>
                <a:gd name="T4" fmla="*/ 758 w 822"/>
                <a:gd name="T5" fmla="*/ 1302 h 1491"/>
                <a:gd name="T6" fmla="*/ 822 w 822"/>
                <a:gd name="T7" fmla="*/ 1431 h 1491"/>
                <a:gd name="T8" fmla="*/ 700 w 822"/>
                <a:gd name="T9" fmla="*/ 1491 h 1491"/>
                <a:gd name="T10" fmla="*/ 572 w 822"/>
                <a:gd name="T11" fmla="*/ 1231 h 1491"/>
                <a:gd name="T12" fmla="*/ 508 w 822"/>
                <a:gd name="T13" fmla="*/ 1101 h 1491"/>
                <a:gd name="T14" fmla="*/ 633 w 822"/>
                <a:gd name="T15" fmla="*/ 1040 h 1491"/>
                <a:gd name="T16" fmla="*/ 695 w 822"/>
                <a:gd name="T17" fmla="*/ 1171 h 1491"/>
                <a:gd name="T18" fmla="*/ 572 w 822"/>
                <a:gd name="T19" fmla="*/ 1231 h 1491"/>
                <a:gd name="T20" fmla="*/ 445 w 822"/>
                <a:gd name="T21" fmla="*/ 971 h 1491"/>
                <a:gd name="T22" fmla="*/ 381 w 822"/>
                <a:gd name="T23" fmla="*/ 841 h 1491"/>
                <a:gd name="T24" fmla="*/ 505 w 822"/>
                <a:gd name="T25" fmla="*/ 780 h 1491"/>
                <a:gd name="T26" fmla="*/ 569 w 822"/>
                <a:gd name="T27" fmla="*/ 911 h 1491"/>
                <a:gd name="T28" fmla="*/ 445 w 822"/>
                <a:gd name="T29" fmla="*/ 971 h 1491"/>
                <a:gd name="T30" fmla="*/ 319 w 822"/>
                <a:gd name="T31" fmla="*/ 711 h 1491"/>
                <a:gd name="T32" fmla="*/ 255 w 822"/>
                <a:gd name="T33" fmla="*/ 581 h 1491"/>
                <a:gd name="T34" fmla="*/ 378 w 822"/>
                <a:gd name="T35" fmla="*/ 520 h 1491"/>
                <a:gd name="T36" fmla="*/ 441 w 822"/>
                <a:gd name="T37" fmla="*/ 651 h 1491"/>
                <a:gd name="T38" fmla="*/ 319 w 822"/>
                <a:gd name="T39" fmla="*/ 711 h 1491"/>
                <a:gd name="T40" fmla="*/ 191 w 822"/>
                <a:gd name="T41" fmla="*/ 451 h 1491"/>
                <a:gd name="T42" fmla="*/ 128 w 822"/>
                <a:gd name="T43" fmla="*/ 321 h 1491"/>
                <a:gd name="T44" fmla="*/ 250 w 822"/>
                <a:gd name="T45" fmla="*/ 260 h 1491"/>
                <a:gd name="T46" fmla="*/ 314 w 822"/>
                <a:gd name="T47" fmla="*/ 391 h 1491"/>
                <a:gd name="T48" fmla="*/ 191 w 822"/>
                <a:gd name="T49" fmla="*/ 451 h 1491"/>
                <a:gd name="T50" fmla="*/ 64 w 822"/>
                <a:gd name="T51" fmla="*/ 190 h 1491"/>
                <a:gd name="T52" fmla="*/ 0 w 822"/>
                <a:gd name="T53" fmla="*/ 61 h 1491"/>
                <a:gd name="T54" fmla="*/ 124 w 822"/>
                <a:gd name="T55" fmla="*/ 0 h 1491"/>
                <a:gd name="T56" fmla="*/ 186 w 822"/>
                <a:gd name="T57" fmla="*/ 131 h 1491"/>
                <a:gd name="T58" fmla="*/ 64 w 822"/>
                <a:gd name="T59" fmla="*/ 190 h 1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22" h="1491">
                  <a:moveTo>
                    <a:pt x="700" y="1491"/>
                  </a:moveTo>
                  <a:lnTo>
                    <a:pt x="636" y="1361"/>
                  </a:lnTo>
                  <a:lnTo>
                    <a:pt x="758" y="1302"/>
                  </a:lnTo>
                  <a:lnTo>
                    <a:pt x="822" y="1431"/>
                  </a:lnTo>
                  <a:lnTo>
                    <a:pt x="700" y="1491"/>
                  </a:lnTo>
                  <a:close/>
                  <a:moveTo>
                    <a:pt x="572" y="1231"/>
                  </a:moveTo>
                  <a:lnTo>
                    <a:pt x="508" y="1101"/>
                  </a:lnTo>
                  <a:lnTo>
                    <a:pt x="633" y="1040"/>
                  </a:lnTo>
                  <a:lnTo>
                    <a:pt x="695" y="1171"/>
                  </a:lnTo>
                  <a:lnTo>
                    <a:pt x="572" y="1231"/>
                  </a:lnTo>
                  <a:close/>
                  <a:moveTo>
                    <a:pt x="445" y="971"/>
                  </a:moveTo>
                  <a:lnTo>
                    <a:pt x="381" y="841"/>
                  </a:lnTo>
                  <a:lnTo>
                    <a:pt x="505" y="780"/>
                  </a:lnTo>
                  <a:lnTo>
                    <a:pt x="569" y="911"/>
                  </a:lnTo>
                  <a:lnTo>
                    <a:pt x="445" y="971"/>
                  </a:lnTo>
                  <a:close/>
                  <a:moveTo>
                    <a:pt x="319" y="711"/>
                  </a:moveTo>
                  <a:lnTo>
                    <a:pt x="255" y="581"/>
                  </a:lnTo>
                  <a:lnTo>
                    <a:pt x="378" y="520"/>
                  </a:lnTo>
                  <a:lnTo>
                    <a:pt x="441" y="651"/>
                  </a:lnTo>
                  <a:lnTo>
                    <a:pt x="319" y="711"/>
                  </a:lnTo>
                  <a:close/>
                  <a:moveTo>
                    <a:pt x="191" y="451"/>
                  </a:moveTo>
                  <a:lnTo>
                    <a:pt x="128" y="321"/>
                  </a:lnTo>
                  <a:lnTo>
                    <a:pt x="250" y="260"/>
                  </a:lnTo>
                  <a:lnTo>
                    <a:pt x="314" y="391"/>
                  </a:lnTo>
                  <a:lnTo>
                    <a:pt x="191" y="451"/>
                  </a:lnTo>
                  <a:close/>
                  <a:moveTo>
                    <a:pt x="64" y="190"/>
                  </a:moveTo>
                  <a:lnTo>
                    <a:pt x="0" y="61"/>
                  </a:lnTo>
                  <a:lnTo>
                    <a:pt x="124" y="0"/>
                  </a:lnTo>
                  <a:lnTo>
                    <a:pt x="186" y="131"/>
                  </a:lnTo>
                  <a:lnTo>
                    <a:pt x="64" y="19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285" name="Freeform 11"/>
            <p:cNvSpPr/>
            <p:nvPr/>
          </p:nvSpPr>
          <p:spPr bwMode="auto">
            <a:xfrm>
              <a:off x="5591589" y="4794232"/>
              <a:ext cx="208132" cy="254878"/>
            </a:xfrm>
            <a:custGeom>
              <a:avLst/>
              <a:gdLst>
                <a:gd name="T0" fmla="*/ 80 w 187"/>
                <a:gd name="T1" fmla="*/ 229 h 229"/>
                <a:gd name="T2" fmla="*/ 0 w 187"/>
                <a:gd name="T3" fmla="*/ 65 h 229"/>
                <a:gd name="T4" fmla="*/ 46 w 187"/>
                <a:gd name="T5" fmla="*/ 42 h 229"/>
                <a:gd name="T6" fmla="*/ 76 w 187"/>
                <a:gd name="T7" fmla="*/ 0 h 229"/>
                <a:gd name="T8" fmla="*/ 98 w 187"/>
                <a:gd name="T9" fmla="*/ 16 h 229"/>
                <a:gd name="T10" fmla="*/ 123 w 187"/>
                <a:gd name="T11" fmla="*/ 5 h 229"/>
                <a:gd name="T12" fmla="*/ 146 w 187"/>
                <a:gd name="T13" fmla="*/ 51 h 229"/>
                <a:gd name="T14" fmla="*/ 187 w 187"/>
                <a:gd name="T15" fmla="*/ 80 h 229"/>
                <a:gd name="T16" fmla="*/ 80 w 187"/>
                <a:gd name="T17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" h="229">
                  <a:moveTo>
                    <a:pt x="80" y="229"/>
                  </a:moveTo>
                  <a:lnTo>
                    <a:pt x="0" y="65"/>
                  </a:lnTo>
                  <a:lnTo>
                    <a:pt x="46" y="42"/>
                  </a:lnTo>
                  <a:lnTo>
                    <a:pt x="76" y="0"/>
                  </a:lnTo>
                  <a:lnTo>
                    <a:pt x="98" y="16"/>
                  </a:lnTo>
                  <a:lnTo>
                    <a:pt x="123" y="5"/>
                  </a:lnTo>
                  <a:lnTo>
                    <a:pt x="146" y="51"/>
                  </a:lnTo>
                  <a:lnTo>
                    <a:pt x="187" y="80"/>
                  </a:lnTo>
                  <a:lnTo>
                    <a:pt x="80" y="229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760766" y="2857602"/>
            <a:ext cx="1413517" cy="1907691"/>
            <a:chOff x="5760766" y="2857602"/>
            <a:chExt cx="1413517" cy="1907691"/>
          </a:xfrm>
        </p:grpSpPr>
        <p:sp>
          <p:nvSpPr>
            <p:cNvPr id="286" name="Freeform 12"/>
            <p:cNvSpPr>
              <a:spLocks noEditPoints="1"/>
            </p:cNvSpPr>
            <p:nvPr/>
          </p:nvSpPr>
          <p:spPr bwMode="auto">
            <a:xfrm>
              <a:off x="5760766" y="3132514"/>
              <a:ext cx="1238775" cy="1632779"/>
            </a:xfrm>
            <a:custGeom>
              <a:avLst/>
              <a:gdLst>
                <a:gd name="T0" fmla="*/ 111 w 1113"/>
                <a:gd name="T1" fmla="*/ 1467 h 1467"/>
                <a:gd name="T2" fmla="*/ 0 w 1113"/>
                <a:gd name="T3" fmla="*/ 1387 h 1467"/>
                <a:gd name="T4" fmla="*/ 79 w 1113"/>
                <a:gd name="T5" fmla="*/ 1280 h 1467"/>
                <a:gd name="T6" fmla="*/ 190 w 1113"/>
                <a:gd name="T7" fmla="*/ 1360 h 1467"/>
                <a:gd name="T8" fmla="*/ 111 w 1113"/>
                <a:gd name="T9" fmla="*/ 1467 h 1467"/>
                <a:gd name="T10" fmla="*/ 267 w 1113"/>
                <a:gd name="T11" fmla="*/ 1254 h 1467"/>
                <a:gd name="T12" fmla="*/ 156 w 1113"/>
                <a:gd name="T13" fmla="*/ 1174 h 1467"/>
                <a:gd name="T14" fmla="*/ 232 w 1113"/>
                <a:gd name="T15" fmla="*/ 1066 h 1467"/>
                <a:gd name="T16" fmla="*/ 344 w 1113"/>
                <a:gd name="T17" fmla="*/ 1148 h 1467"/>
                <a:gd name="T18" fmla="*/ 267 w 1113"/>
                <a:gd name="T19" fmla="*/ 1254 h 1467"/>
                <a:gd name="T20" fmla="*/ 420 w 1113"/>
                <a:gd name="T21" fmla="*/ 1040 h 1467"/>
                <a:gd name="T22" fmla="*/ 309 w 1113"/>
                <a:gd name="T23" fmla="*/ 960 h 1467"/>
                <a:gd name="T24" fmla="*/ 386 w 1113"/>
                <a:gd name="T25" fmla="*/ 853 h 1467"/>
                <a:gd name="T26" fmla="*/ 497 w 1113"/>
                <a:gd name="T27" fmla="*/ 934 h 1467"/>
                <a:gd name="T28" fmla="*/ 420 w 1113"/>
                <a:gd name="T29" fmla="*/ 1040 h 1467"/>
                <a:gd name="T30" fmla="*/ 574 w 1113"/>
                <a:gd name="T31" fmla="*/ 827 h 1467"/>
                <a:gd name="T32" fmla="*/ 463 w 1113"/>
                <a:gd name="T33" fmla="*/ 747 h 1467"/>
                <a:gd name="T34" fmla="*/ 541 w 1113"/>
                <a:gd name="T35" fmla="*/ 641 h 1467"/>
                <a:gd name="T36" fmla="*/ 652 w 1113"/>
                <a:gd name="T37" fmla="*/ 721 h 1467"/>
                <a:gd name="T38" fmla="*/ 574 w 1113"/>
                <a:gd name="T39" fmla="*/ 827 h 1467"/>
                <a:gd name="T40" fmla="*/ 729 w 1113"/>
                <a:gd name="T41" fmla="*/ 613 h 1467"/>
                <a:gd name="T42" fmla="*/ 618 w 1113"/>
                <a:gd name="T43" fmla="*/ 533 h 1467"/>
                <a:gd name="T44" fmla="*/ 695 w 1113"/>
                <a:gd name="T45" fmla="*/ 427 h 1467"/>
                <a:gd name="T46" fmla="*/ 806 w 1113"/>
                <a:gd name="T47" fmla="*/ 507 h 1467"/>
                <a:gd name="T48" fmla="*/ 729 w 1113"/>
                <a:gd name="T49" fmla="*/ 613 h 1467"/>
                <a:gd name="T50" fmla="*/ 883 w 1113"/>
                <a:gd name="T51" fmla="*/ 400 h 1467"/>
                <a:gd name="T52" fmla="*/ 772 w 1113"/>
                <a:gd name="T53" fmla="*/ 320 h 1467"/>
                <a:gd name="T54" fmla="*/ 849 w 1113"/>
                <a:gd name="T55" fmla="*/ 214 h 1467"/>
                <a:gd name="T56" fmla="*/ 960 w 1113"/>
                <a:gd name="T57" fmla="*/ 294 h 1467"/>
                <a:gd name="T58" fmla="*/ 883 w 1113"/>
                <a:gd name="T59" fmla="*/ 400 h 1467"/>
                <a:gd name="T60" fmla="*/ 1037 w 1113"/>
                <a:gd name="T61" fmla="*/ 188 h 1467"/>
                <a:gd name="T62" fmla="*/ 925 w 1113"/>
                <a:gd name="T63" fmla="*/ 106 h 1467"/>
                <a:gd name="T64" fmla="*/ 1002 w 1113"/>
                <a:gd name="T65" fmla="*/ 0 h 1467"/>
                <a:gd name="T66" fmla="*/ 1113 w 1113"/>
                <a:gd name="T67" fmla="*/ 80 h 1467"/>
                <a:gd name="T68" fmla="*/ 1037 w 1113"/>
                <a:gd name="T69" fmla="*/ 188 h 1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13" h="1467">
                  <a:moveTo>
                    <a:pt x="111" y="1467"/>
                  </a:moveTo>
                  <a:lnTo>
                    <a:pt x="0" y="1387"/>
                  </a:lnTo>
                  <a:lnTo>
                    <a:pt x="79" y="1280"/>
                  </a:lnTo>
                  <a:lnTo>
                    <a:pt x="190" y="1360"/>
                  </a:lnTo>
                  <a:lnTo>
                    <a:pt x="111" y="1467"/>
                  </a:lnTo>
                  <a:close/>
                  <a:moveTo>
                    <a:pt x="267" y="1254"/>
                  </a:moveTo>
                  <a:lnTo>
                    <a:pt x="156" y="1174"/>
                  </a:lnTo>
                  <a:lnTo>
                    <a:pt x="232" y="1066"/>
                  </a:lnTo>
                  <a:lnTo>
                    <a:pt x="344" y="1148"/>
                  </a:lnTo>
                  <a:lnTo>
                    <a:pt x="267" y="1254"/>
                  </a:lnTo>
                  <a:close/>
                  <a:moveTo>
                    <a:pt x="420" y="1040"/>
                  </a:moveTo>
                  <a:lnTo>
                    <a:pt x="309" y="960"/>
                  </a:lnTo>
                  <a:lnTo>
                    <a:pt x="386" y="853"/>
                  </a:lnTo>
                  <a:lnTo>
                    <a:pt x="497" y="934"/>
                  </a:lnTo>
                  <a:lnTo>
                    <a:pt x="420" y="1040"/>
                  </a:lnTo>
                  <a:close/>
                  <a:moveTo>
                    <a:pt x="574" y="827"/>
                  </a:moveTo>
                  <a:lnTo>
                    <a:pt x="463" y="747"/>
                  </a:lnTo>
                  <a:lnTo>
                    <a:pt x="541" y="641"/>
                  </a:lnTo>
                  <a:lnTo>
                    <a:pt x="652" y="721"/>
                  </a:lnTo>
                  <a:lnTo>
                    <a:pt x="574" y="827"/>
                  </a:lnTo>
                  <a:close/>
                  <a:moveTo>
                    <a:pt x="729" y="613"/>
                  </a:moveTo>
                  <a:lnTo>
                    <a:pt x="618" y="533"/>
                  </a:lnTo>
                  <a:lnTo>
                    <a:pt x="695" y="427"/>
                  </a:lnTo>
                  <a:lnTo>
                    <a:pt x="806" y="507"/>
                  </a:lnTo>
                  <a:lnTo>
                    <a:pt x="729" y="613"/>
                  </a:lnTo>
                  <a:close/>
                  <a:moveTo>
                    <a:pt x="883" y="400"/>
                  </a:moveTo>
                  <a:lnTo>
                    <a:pt x="772" y="320"/>
                  </a:lnTo>
                  <a:lnTo>
                    <a:pt x="849" y="214"/>
                  </a:lnTo>
                  <a:lnTo>
                    <a:pt x="960" y="294"/>
                  </a:lnTo>
                  <a:lnTo>
                    <a:pt x="883" y="400"/>
                  </a:lnTo>
                  <a:close/>
                  <a:moveTo>
                    <a:pt x="1037" y="188"/>
                  </a:moveTo>
                  <a:lnTo>
                    <a:pt x="925" y="106"/>
                  </a:lnTo>
                  <a:lnTo>
                    <a:pt x="1002" y="0"/>
                  </a:lnTo>
                  <a:lnTo>
                    <a:pt x="1113" y="80"/>
                  </a:lnTo>
                  <a:lnTo>
                    <a:pt x="1037" y="188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287" name="Freeform 13"/>
            <p:cNvSpPr/>
            <p:nvPr/>
          </p:nvSpPr>
          <p:spPr bwMode="auto">
            <a:xfrm>
              <a:off x="6963925" y="2857602"/>
              <a:ext cx="210358" cy="245974"/>
            </a:xfrm>
            <a:custGeom>
              <a:avLst/>
              <a:gdLst>
                <a:gd name="T0" fmla="*/ 111 w 189"/>
                <a:gd name="T1" fmla="*/ 221 h 221"/>
                <a:gd name="T2" fmla="*/ 91 w 189"/>
                <a:gd name="T3" fmla="*/ 208 h 221"/>
                <a:gd name="T4" fmla="*/ 70 w 189"/>
                <a:gd name="T5" fmla="*/ 219 h 221"/>
                <a:gd name="T6" fmla="*/ 42 w 189"/>
                <a:gd name="T7" fmla="*/ 172 h 221"/>
                <a:gd name="T8" fmla="*/ 0 w 189"/>
                <a:gd name="T9" fmla="*/ 141 h 221"/>
                <a:gd name="T10" fmla="*/ 101 w 189"/>
                <a:gd name="T11" fmla="*/ 0 h 221"/>
                <a:gd name="T12" fmla="*/ 189 w 189"/>
                <a:gd name="T13" fmla="*/ 150 h 221"/>
                <a:gd name="T14" fmla="*/ 142 w 189"/>
                <a:gd name="T15" fmla="*/ 177 h 221"/>
                <a:gd name="T16" fmla="*/ 111 w 189"/>
                <a:gd name="T17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221">
                  <a:moveTo>
                    <a:pt x="111" y="221"/>
                  </a:moveTo>
                  <a:lnTo>
                    <a:pt x="91" y="208"/>
                  </a:lnTo>
                  <a:lnTo>
                    <a:pt x="70" y="219"/>
                  </a:lnTo>
                  <a:lnTo>
                    <a:pt x="42" y="172"/>
                  </a:lnTo>
                  <a:lnTo>
                    <a:pt x="0" y="141"/>
                  </a:lnTo>
                  <a:lnTo>
                    <a:pt x="101" y="0"/>
                  </a:lnTo>
                  <a:lnTo>
                    <a:pt x="189" y="150"/>
                  </a:lnTo>
                  <a:lnTo>
                    <a:pt x="142" y="177"/>
                  </a:lnTo>
                  <a:lnTo>
                    <a:pt x="111" y="221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116407" y="3150322"/>
            <a:ext cx="907100" cy="1409066"/>
            <a:chOff x="7116407" y="3150322"/>
            <a:chExt cx="907100" cy="1409066"/>
          </a:xfrm>
        </p:grpSpPr>
        <p:sp>
          <p:nvSpPr>
            <p:cNvPr id="288" name="Freeform 14"/>
            <p:cNvSpPr>
              <a:spLocks noEditPoints="1"/>
            </p:cNvSpPr>
            <p:nvPr/>
          </p:nvSpPr>
          <p:spPr bwMode="auto">
            <a:xfrm>
              <a:off x="7116407" y="3150322"/>
              <a:ext cx="796912" cy="1217628"/>
            </a:xfrm>
            <a:custGeom>
              <a:avLst/>
              <a:gdLst>
                <a:gd name="T0" fmla="*/ 596 w 716"/>
                <a:gd name="T1" fmla="*/ 1094 h 1094"/>
                <a:gd name="T2" fmla="*/ 529 w 716"/>
                <a:gd name="T3" fmla="*/ 980 h 1094"/>
                <a:gd name="T4" fmla="*/ 649 w 716"/>
                <a:gd name="T5" fmla="*/ 911 h 1094"/>
                <a:gd name="T6" fmla="*/ 716 w 716"/>
                <a:gd name="T7" fmla="*/ 1024 h 1094"/>
                <a:gd name="T8" fmla="*/ 596 w 716"/>
                <a:gd name="T9" fmla="*/ 1094 h 1094"/>
                <a:gd name="T10" fmla="*/ 464 w 716"/>
                <a:gd name="T11" fmla="*/ 865 h 1094"/>
                <a:gd name="T12" fmla="*/ 397 w 716"/>
                <a:gd name="T13" fmla="*/ 752 h 1094"/>
                <a:gd name="T14" fmla="*/ 516 w 716"/>
                <a:gd name="T15" fmla="*/ 684 h 1094"/>
                <a:gd name="T16" fmla="*/ 582 w 716"/>
                <a:gd name="T17" fmla="*/ 797 h 1094"/>
                <a:gd name="T18" fmla="*/ 464 w 716"/>
                <a:gd name="T19" fmla="*/ 865 h 1094"/>
                <a:gd name="T20" fmla="*/ 332 w 716"/>
                <a:gd name="T21" fmla="*/ 638 h 1094"/>
                <a:gd name="T22" fmla="*/ 265 w 716"/>
                <a:gd name="T23" fmla="*/ 525 h 1094"/>
                <a:gd name="T24" fmla="*/ 384 w 716"/>
                <a:gd name="T25" fmla="*/ 455 h 1094"/>
                <a:gd name="T26" fmla="*/ 449 w 716"/>
                <a:gd name="T27" fmla="*/ 569 h 1094"/>
                <a:gd name="T28" fmla="*/ 332 w 716"/>
                <a:gd name="T29" fmla="*/ 638 h 1094"/>
                <a:gd name="T30" fmla="*/ 198 w 716"/>
                <a:gd name="T31" fmla="*/ 411 h 1094"/>
                <a:gd name="T32" fmla="*/ 132 w 716"/>
                <a:gd name="T33" fmla="*/ 298 h 1094"/>
                <a:gd name="T34" fmla="*/ 250 w 716"/>
                <a:gd name="T35" fmla="*/ 227 h 1094"/>
                <a:gd name="T36" fmla="*/ 317 w 716"/>
                <a:gd name="T37" fmla="*/ 342 h 1094"/>
                <a:gd name="T38" fmla="*/ 198 w 716"/>
                <a:gd name="T39" fmla="*/ 411 h 1094"/>
                <a:gd name="T40" fmla="*/ 65 w 716"/>
                <a:gd name="T41" fmla="*/ 183 h 1094"/>
                <a:gd name="T42" fmla="*/ 0 w 716"/>
                <a:gd name="T43" fmla="*/ 71 h 1094"/>
                <a:gd name="T44" fmla="*/ 118 w 716"/>
                <a:gd name="T45" fmla="*/ 0 h 1094"/>
                <a:gd name="T46" fmla="*/ 185 w 716"/>
                <a:gd name="T47" fmla="*/ 115 h 1094"/>
                <a:gd name="T48" fmla="*/ 65 w 716"/>
                <a:gd name="T49" fmla="*/ 183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6" h="1094">
                  <a:moveTo>
                    <a:pt x="596" y="1094"/>
                  </a:moveTo>
                  <a:lnTo>
                    <a:pt x="529" y="980"/>
                  </a:lnTo>
                  <a:lnTo>
                    <a:pt x="649" y="911"/>
                  </a:lnTo>
                  <a:lnTo>
                    <a:pt x="716" y="1024"/>
                  </a:lnTo>
                  <a:lnTo>
                    <a:pt x="596" y="1094"/>
                  </a:lnTo>
                  <a:close/>
                  <a:moveTo>
                    <a:pt x="464" y="865"/>
                  </a:moveTo>
                  <a:lnTo>
                    <a:pt x="397" y="752"/>
                  </a:lnTo>
                  <a:lnTo>
                    <a:pt x="516" y="684"/>
                  </a:lnTo>
                  <a:lnTo>
                    <a:pt x="582" y="797"/>
                  </a:lnTo>
                  <a:lnTo>
                    <a:pt x="464" y="865"/>
                  </a:lnTo>
                  <a:close/>
                  <a:moveTo>
                    <a:pt x="332" y="638"/>
                  </a:moveTo>
                  <a:lnTo>
                    <a:pt x="265" y="525"/>
                  </a:lnTo>
                  <a:lnTo>
                    <a:pt x="384" y="455"/>
                  </a:lnTo>
                  <a:lnTo>
                    <a:pt x="449" y="569"/>
                  </a:lnTo>
                  <a:lnTo>
                    <a:pt x="332" y="638"/>
                  </a:lnTo>
                  <a:close/>
                  <a:moveTo>
                    <a:pt x="198" y="411"/>
                  </a:moveTo>
                  <a:lnTo>
                    <a:pt x="132" y="298"/>
                  </a:lnTo>
                  <a:lnTo>
                    <a:pt x="250" y="227"/>
                  </a:lnTo>
                  <a:lnTo>
                    <a:pt x="317" y="342"/>
                  </a:lnTo>
                  <a:lnTo>
                    <a:pt x="198" y="411"/>
                  </a:lnTo>
                  <a:close/>
                  <a:moveTo>
                    <a:pt x="65" y="183"/>
                  </a:moveTo>
                  <a:lnTo>
                    <a:pt x="0" y="71"/>
                  </a:lnTo>
                  <a:lnTo>
                    <a:pt x="118" y="0"/>
                  </a:lnTo>
                  <a:lnTo>
                    <a:pt x="185" y="115"/>
                  </a:lnTo>
                  <a:lnTo>
                    <a:pt x="65" y="183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289" name="Freeform 15"/>
            <p:cNvSpPr/>
            <p:nvPr/>
          </p:nvSpPr>
          <p:spPr bwMode="auto">
            <a:xfrm>
              <a:off x="7854330" y="4416923"/>
              <a:ext cx="169177" cy="142465"/>
            </a:xfrm>
            <a:custGeom>
              <a:avLst/>
              <a:gdLst>
                <a:gd name="T0" fmla="*/ 35 w 152"/>
                <a:gd name="T1" fmla="*/ 128 h 128"/>
                <a:gd name="T2" fmla="*/ 0 w 152"/>
                <a:gd name="T3" fmla="*/ 69 h 128"/>
                <a:gd name="T4" fmla="*/ 118 w 152"/>
                <a:gd name="T5" fmla="*/ 0 h 128"/>
                <a:gd name="T6" fmla="*/ 152 w 152"/>
                <a:gd name="T7" fmla="*/ 59 h 128"/>
                <a:gd name="T8" fmla="*/ 35 w 152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28">
                  <a:moveTo>
                    <a:pt x="35" y="128"/>
                  </a:moveTo>
                  <a:lnTo>
                    <a:pt x="0" y="69"/>
                  </a:lnTo>
                  <a:lnTo>
                    <a:pt x="118" y="0"/>
                  </a:lnTo>
                  <a:lnTo>
                    <a:pt x="152" y="59"/>
                  </a:lnTo>
                  <a:lnTo>
                    <a:pt x="35" y="128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</p:grpSp>
      <p:sp>
        <p:nvSpPr>
          <p:cNvPr id="687" name="Freeform 16"/>
          <p:cNvSpPr/>
          <p:nvPr/>
        </p:nvSpPr>
        <p:spPr bwMode="auto">
          <a:xfrm>
            <a:off x="3709496" y="1814715"/>
            <a:ext cx="2064626" cy="2065739"/>
          </a:xfrm>
          <a:custGeom>
            <a:avLst/>
            <a:gdLst>
              <a:gd name="T0" fmla="*/ 933 w 1135"/>
              <a:gd name="T1" fmla="*/ 933 h 1135"/>
              <a:gd name="T2" fmla="*/ 202 w 1135"/>
              <a:gd name="T3" fmla="*/ 933 h 1135"/>
              <a:gd name="T4" fmla="*/ 202 w 1135"/>
              <a:gd name="T5" fmla="*/ 202 h 1135"/>
              <a:gd name="T6" fmla="*/ 933 w 1135"/>
              <a:gd name="T7" fmla="*/ 202 h 1135"/>
              <a:gd name="T8" fmla="*/ 933 w 1135"/>
              <a:gd name="T9" fmla="*/ 933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35" h="1135">
                <a:moveTo>
                  <a:pt x="933" y="933"/>
                </a:moveTo>
                <a:cubicBezTo>
                  <a:pt x="731" y="1135"/>
                  <a:pt x="404" y="1135"/>
                  <a:pt x="202" y="933"/>
                </a:cubicBezTo>
                <a:cubicBezTo>
                  <a:pt x="0" y="731"/>
                  <a:pt x="0" y="404"/>
                  <a:pt x="202" y="202"/>
                </a:cubicBezTo>
                <a:cubicBezTo>
                  <a:pt x="404" y="0"/>
                  <a:pt x="731" y="0"/>
                  <a:pt x="933" y="202"/>
                </a:cubicBezTo>
                <a:cubicBezTo>
                  <a:pt x="1135" y="404"/>
                  <a:pt x="1135" y="731"/>
                  <a:pt x="933" y="9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688" name="Freeform 20"/>
          <p:cNvSpPr/>
          <p:nvPr/>
        </p:nvSpPr>
        <p:spPr bwMode="auto">
          <a:xfrm>
            <a:off x="6341755" y="2295534"/>
            <a:ext cx="1436890" cy="1435777"/>
          </a:xfrm>
          <a:custGeom>
            <a:avLst/>
            <a:gdLst>
              <a:gd name="T0" fmla="*/ 649 w 790"/>
              <a:gd name="T1" fmla="*/ 649 h 789"/>
              <a:gd name="T2" fmla="*/ 141 w 790"/>
              <a:gd name="T3" fmla="*/ 649 h 789"/>
              <a:gd name="T4" fmla="*/ 141 w 790"/>
              <a:gd name="T5" fmla="*/ 140 h 789"/>
              <a:gd name="T6" fmla="*/ 649 w 790"/>
              <a:gd name="T7" fmla="*/ 140 h 789"/>
              <a:gd name="T8" fmla="*/ 649 w 790"/>
              <a:gd name="T9" fmla="*/ 649 h 7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0" h="789">
                <a:moveTo>
                  <a:pt x="649" y="649"/>
                </a:moveTo>
                <a:cubicBezTo>
                  <a:pt x="509" y="789"/>
                  <a:pt x="281" y="789"/>
                  <a:pt x="141" y="649"/>
                </a:cubicBezTo>
                <a:cubicBezTo>
                  <a:pt x="0" y="508"/>
                  <a:pt x="0" y="281"/>
                  <a:pt x="141" y="140"/>
                </a:cubicBezTo>
                <a:cubicBezTo>
                  <a:pt x="281" y="0"/>
                  <a:pt x="509" y="0"/>
                  <a:pt x="649" y="140"/>
                </a:cubicBezTo>
                <a:cubicBezTo>
                  <a:pt x="790" y="281"/>
                  <a:pt x="790" y="508"/>
                  <a:pt x="649" y="64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689" name="Freeform 24"/>
          <p:cNvSpPr/>
          <p:nvPr/>
        </p:nvSpPr>
        <p:spPr bwMode="auto">
          <a:xfrm>
            <a:off x="7214351" y="3858194"/>
            <a:ext cx="1488089" cy="1486976"/>
          </a:xfrm>
          <a:custGeom>
            <a:avLst/>
            <a:gdLst>
              <a:gd name="T0" fmla="*/ 672 w 818"/>
              <a:gd name="T1" fmla="*/ 672 h 817"/>
              <a:gd name="T2" fmla="*/ 146 w 818"/>
              <a:gd name="T3" fmla="*/ 672 h 817"/>
              <a:gd name="T4" fmla="*/ 146 w 818"/>
              <a:gd name="T5" fmla="*/ 145 h 817"/>
              <a:gd name="T6" fmla="*/ 672 w 818"/>
              <a:gd name="T7" fmla="*/ 145 h 817"/>
              <a:gd name="T8" fmla="*/ 672 w 818"/>
              <a:gd name="T9" fmla="*/ 672 h 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8" h="817">
                <a:moveTo>
                  <a:pt x="672" y="672"/>
                </a:moveTo>
                <a:cubicBezTo>
                  <a:pt x="527" y="817"/>
                  <a:pt x="291" y="817"/>
                  <a:pt x="146" y="672"/>
                </a:cubicBezTo>
                <a:cubicBezTo>
                  <a:pt x="0" y="526"/>
                  <a:pt x="0" y="291"/>
                  <a:pt x="146" y="145"/>
                </a:cubicBezTo>
                <a:cubicBezTo>
                  <a:pt x="291" y="0"/>
                  <a:pt x="527" y="0"/>
                  <a:pt x="672" y="145"/>
                </a:cubicBezTo>
                <a:cubicBezTo>
                  <a:pt x="818" y="291"/>
                  <a:pt x="818" y="526"/>
                  <a:pt x="672" y="67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690" name="Freeform 28"/>
          <p:cNvSpPr/>
          <p:nvPr/>
        </p:nvSpPr>
        <p:spPr bwMode="auto">
          <a:xfrm>
            <a:off x="4882604" y="4037388"/>
            <a:ext cx="1622762" cy="1622762"/>
          </a:xfrm>
          <a:custGeom>
            <a:avLst/>
            <a:gdLst>
              <a:gd name="T0" fmla="*/ 733 w 892"/>
              <a:gd name="T1" fmla="*/ 734 h 892"/>
              <a:gd name="T2" fmla="*/ 158 w 892"/>
              <a:gd name="T3" fmla="*/ 734 h 892"/>
              <a:gd name="T4" fmla="*/ 158 w 892"/>
              <a:gd name="T5" fmla="*/ 159 h 892"/>
              <a:gd name="T6" fmla="*/ 733 w 892"/>
              <a:gd name="T7" fmla="*/ 159 h 892"/>
              <a:gd name="T8" fmla="*/ 733 w 892"/>
              <a:gd name="T9" fmla="*/ 734 h 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2" h="892">
                <a:moveTo>
                  <a:pt x="733" y="734"/>
                </a:moveTo>
                <a:cubicBezTo>
                  <a:pt x="574" y="892"/>
                  <a:pt x="317" y="892"/>
                  <a:pt x="158" y="734"/>
                </a:cubicBezTo>
                <a:cubicBezTo>
                  <a:pt x="0" y="575"/>
                  <a:pt x="0" y="318"/>
                  <a:pt x="158" y="159"/>
                </a:cubicBezTo>
                <a:cubicBezTo>
                  <a:pt x="317" y="0"/>
                  <a:pt x="574" y="0"/>
                  <a:pt x="733" y="159"/>
                </a:cubicBezTo>
                <a:cubicBezTo>
                  <a:pt x="892" y="318"/>
                  <a:pt x="892" y="575"/>
                  <a:pt x="733" y="73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306" name="Freeform 32"/>
          <p:cNvSpPr/>
          <p:nvPr/>
        </p:nvSpPr>
        <p:spPr bwMode="auto">
          <a:xfrm>
            <a:off x="7853217" y="3118045"/>
            <a:ext cx="314981" cy="314981"/>
          </a:xfrm>
          <a:custGeom>
            <a:avLst/>
            <a:gdLst>
              <a:gd name="T0" fmla="*/ 143 w 173"/>
              <a:gd name="T1" fmla="*/ 142 h 173"/>
              <a:gd name="T2" fmla="*/ 31 w 173"/>
              <a:gd name="T3" fmla="*/ 142 h 173"/>
              <a:gd name="T4" fmla="*/ 31 w 173"/>
              <a:gd name="T5" fmla="*/ 31 h 173"/>
              <a:gd name="T6" fmla="*/ 143 w 173"/>
              <a:gd name="T7" fmla="*/ 31 h 173"/>
              <a:gd name="T8" fmla="*/ 143 w 173"/>
              <a:gd name="T9" fmla="*/ 142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3" h="173">
                <a:moveTo>
                  <a:pt x="143" y="142"/>
                </a:moveTo>
                <a:cubicBezTo>
                  <a:pt x="112" y="173"/>
                  <a:pt x="62" y="173"/>
                  <a:pt x="31" y="142"/>
                </a:cubicBezTo>
                <a:cubicBezTo>
                  <a:pt x="0" y="111"/>
                  <a:pt x="0" y="62"/>
                  <a:pt x="31" y="31"/>
                </a:cubicBezTo>
                <a:cubicBezTo>
                  <a:pt x="62" y="0"/>
                  <a:pt x="112" y="0"/>
                  <a:pt x="143" y="31"/>
                </a:cubicBezTo>
                <a:cubicBezTo>
                  <a:pt x="173" y="62"/>
                  <a:pt x="173" y="111"/>
                  <a:pt x="143" y="1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307" name="Freeform 33"/>
          <p:cNvSpPr/>
          <p:nvPr/>
        </p:nvSpPr>
        <p:spPr bwMode="auto">
          <a:xfrm>
            <a:off x="5759653" y="2215397"/>
            <a:ext cx="178081" cy="175855"/>
          </a:xfrm>
          <a:custGeom>
            <a:avLst/>
            <a:gdLst>
              <a:gd name="T0" fmla="*/ 80 w 98"/>
              <a:gd name="T1" fmla="*/ 80 h 97"/>
              <a:gd name="T2" fmla="*/ 18 w 98"/>
              <a:gd name="T3" fmla="*/ 80 h 97"/>
              <a:gd name="T4" fmla="*/ 18 w 98"/>
              <a:gd name="T5" fmla="*/ 17 h 97"/>
              <a:gd name="T6" fmla="*/ 80 w 98"/>
              <a:gd name="T7" fmla="*/ 17 h 97"/>
              <a:gd name="T8" fmla="*/ 80 w 98"/>
              <a:gd name="T9" fmla="*/ 8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97">
                <a:moveTo>
                  <a:pt x="80" y="80"/>
                </a:moveTo>
                <a:cubicBezTo>
                  <a:pt x="63" y="97"/>
                  <a:pt x="35" y="97"/>
                  <a:pt x="18" y="80"/>
                </a:cubicBezTo>
                <a:cubicBezTo>
                  <a:pt x="0" y="63"/>
                  <a:pt x="0" y="34"/>
                  <a:pt x="18" y="17"/>
                </a:cubicBezTo>
                <a:cubicBezTo>
                  <a:pt x="35" y="0"/>
                  <a:pt x="63" y="0"/>
                  <a:pt x="80" y="17"/>
                </a:cubicBezTo>
                <a:cubicBezTo>
                  <a:pt x="98" y="34"/>
                  <a:pt x="98" y="63"/>
                  <a:pt x="80" y="8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308" name="Freeform 34"/>
          <p:cNvSpPr/>
          <p:nvPr/>
        </p:nvSpPr>
        <p:spPr bwMode="auto">
          <a:xfrm>
            <a:off x="6651170" y="4917775"/>
            <a:ext cx="228166" cy="229279"/>
          </a:xfrm>
          <a:custGeom>
            <a:avLst/>
            <a:gdLst>
              <a:gd name="T0" fmla="*/ 104 w 126"/>
              <a:gd name="T1" fmla="*/ 104 h 126"/>
              <a:gd name="T2" fmla="*/ 22 w 126"/>
              <a:gd name="T3" fmla="*/ 104 h 126"/>
              <a:gd name="T4" fmla="*/ 22 w 126"/>
              <a:gd name="T5" fmla="*/ 22 h 126"/>
              <a:gd name="T6" fmla="*/ 104 w 126"/>
              <a:gd name="T7" fmla="*/ 22 h 126"/>
              <a:gd name="T8" fmla="*/ 104 w 126"/>
              <a:gd name="T9" fmla="*/ 104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" h="126">
                <a:moveTo>
                  <a:pt x="104" y="104"/>
                </a:moveTo>
                <a:cubicBezTo>
                  <a:pt x="81" y="126"/>
                  <a:pt x="45" y="126"/>
                  <a:pt x="22" y="104"/>
                </a:cubicBezTo>
                <a:cubicBezTo>
                  <a:pt x="0" y="81"/>
                  <a:pt x="0" y="45"/>
                  <a:pt x="22" y="22"/>
                </a:cubicBezTo>
                <a:cubicBezTo>
                  <a:pt x="45" y="0"/>
                  <a:pt x="81" y="0"/>
                  <a:pt x="104" y="22"/>
                </a:cubicBezTo>
                <a:cubicBezTo>
                  <a:pt x="126" y="45"/>
                  <a:pt x="126" y="81"/>
                  <a:pt x="104" y="10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309" name="Freeform 35"/>
          <p:cNvSpPr/>
          <p:nvPr/>
        </p:nvSpPr>
        <p:spPr bwMode="auto">
          <a:xfrm>
            <a:off x="4074562" y="4213243"/>
            <a:ext cx="176968" cy="174742"/>
          </a:xfrm>
          <a:custGeom>
            <a:avLst/>
            <a:gdLst>
              <a:gd name="T0" fmla="*/ 79 w 97"/>
              <a:gd name="T1" fmla="*/ 79 h 96"/>
              <a:gd name="T2" fmla="*/ 18 w 97"/>
              <a:gd name="T3" fmla="*/ 79 h 96"/>
              <a:gd name="T4" fmla="*/ 18 w 97"/>
              <a:gd name="T5" fmla="*/ 17 h 96"/>
              <a:gd name="T6" fmla="*/ 79 w 97"/>
              <a:gd name="T7" fmla="*/ 17 h 96"/>
              <a:gd name="T8" fmla="*/ 79 w 97"/>
              <a:gd name="T9" fmla="*/ 79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" h="96">
                <a:moveTo>
                  <a:pt x="79" y="79"/>
                </a:moveTo>
                <a:cubicBezTo>
                  <a:pt x="62" y="96"/>
                  <a:pt x="35" y="96"/>
                  <a:pt x="18" y="79"/>
                </a:cubicBezTo>
                <a:cubicBezTo>
                  <a:pt x="0" y="62"/>
                  <a:pt x="0" y="34"/>
                  <a:pt x="18" y="17"/>
                </a:cubicBezTo>
                <a:cubicBezTo>
                  <a:pt x="35" y="0"/>
                  <a:pt x="62" y="0"/>
                  <a:pt x="79" y="17"/>
                </a:cubicBezTo>
                <a:cubicBezTo>
                  <a:pt x="97" y="34"/>
                  <a:pt x="97" y="62"/>
                  <a:pt x="79" y="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310" name="Freeform 36"/>
          <p:cNvSpPr/>
          <p:nvPr/>
        </p:nvSpPr>
        <p:spPr bwMode="auto">
          <a:xfrm>
            <a:off x="5790817" y="3616671"/>
            <a:ext cx="103510" cy="103510"/>
          </a:xfrm>
          <a:custGeom>
            <a:avLst/>
            <a:gdLst>
              <a:gd name="T0" fmla="*/ 46 w 57"/>
              <a:gd name="T1" fmla="*/ 46 h 57"/>
              <a:gd name="T2" fmla="*/ 10 w 57"/>
              <a:gd name="T3" fmla="*/ 46 h 57"/>
              <a:gd name="T4" fmla="*/ 10 w 57"/>
              <a:gd name="T5" fmla="*/ 10 h 57"/>
              <a:gd name="T6" fmla="*/ 46 w 57"/>
              <a:gd name="T7" fmla="*/ 10 h 57"/>
              <a:gd name="T8" fmla="*/ 46 w 57"/>
              <a:gd name="T9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57">
                <a:moveTo>
                  <a:pt x="46" y="46"/>
                </a:moveTo>
                <a:cubicBezTo>
                  <a:pt x="36" y="57"/>
                  <a:pt x="20" y="57"/>
                  <a:pt x="10" y="46"/>
                </a:cubicBezTo>
                <a:cubicBezTo>
                  <a:pt x="0" y="36"/>
                  <a:pt x="0" y="20"/>
                  <a:pt x="10" y="10"/>
                </a:cubicBezTo>
                <a:cubicBezTo>
                  <a:pt x="20" y="0"/>
                  <a:pt x="36" y="0"/>
                  <a:pt x="46" y="10"/>
                </a:cubicBezTo>
                <a:cubicBezTo>
                  <a:pt x="57" y="20"/>
                  <a:pt x="57" y="36"/>
                  <a:pt x="46" y="4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457957" y="1780212"/>
            <a:ext cx="1068486" cy="1066259"/>
            <a:chOff x="3457957" y="1780212"/>
            <a:chExt cx="1068486" cy="1066259"/>
          </a:xfrm>
        </p:grpSpPr>
        <p:sp>
          <p:nvSpPr>
            <p:cNvPr id="291" name="Freeform 17"/>
            <p:cNvSpPr/>
            <p:nvPr/>
          </p:nvSpPr>
          <p:spPr bwMode="auto">
            <a:xfrm>
              <a:off x="3457957" y="1780212"/>
              <a:ext cx="1068486" cy="1066259"/>
            </a:xfrm>
            <a:custGeom>
              <a:avLst/>
              <a:gdLst>
                <a:gd name="T0" fmla="*/ 482 w 587"/>
                <a:gd name="T1" fmla="*/ 482 h 586"/>
                <a:gd name="T2" fmla="*/ 105 w 587"/>
                <a:gd name="T3" fmla="*/ 482 h 586"/>
                <a:gd name="T4" fmla="*/ 105 w 587"/>
                <a:gd name="T5" fmla="*/ 104 h 586"/>
                <a:gd name="T6" fmla="*/ 482 w 587"/>
                <a:gd name="T7" fmla="*/ 104 h 586"/>
                <a:gd name="T8" fmla="*/ 482 w 587"/>
                <a:gd name="T9" fmla="*/ 482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7" h="586">
                  <a:moveTo>
                    <a:pt x="482" y="482"/>
                  </a:moveTo>
                  <a:cubicBezTo>
                    <a:pt x="378" y="586"/>
                    <a:pt x="209" y="586"/>
                    <a:pt x="105" y="482"/>
                  </a:cubicBezTo>
                  <a:cubicBezTo>
                    <a:pt x="0" y="378"/>
                    <a:pt x="0" y="209"/>
                    <a:pt x="105" y="104"/>
                  </a:cubicBezTo>
                  <a:cubicBezTo>
                    <a:pt x="209" y="0"/>
                    <a:pt x="378" y="0"/>
                    <a:pt x="482" y="104"/>
                  </a:cubicBezTo>
                  <a:cubicBezTo>
                    <a:pt x="587" y="209"/>
                    <a:pt x="587" y="378"/>
                    <a:pt x="482" y="4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292" name="Freeform 18"/>
            <p:cNvSpPr/>
            <p:nvPr/>
          </p:nvSpPr>
          <p:spPr bwMode="auto">
            <a:xfrm>
              <a:off x="3512494" y="1834749"/>
              <a:ext cx="959411" cy="959411"/>
            </a:xfrm>
            <a:custGeom>
              <a:avLst/>
              <a:gdLst>
                <a:gd name="T0" fmla="*/ 433 w 527"/>
                <a:gd name="T1" fmla="*/ 433 h 527"/>
                <a:gd name="T2" fmla="*/ 94 w 527"/>
                <a:gd name="T3" fmla="*/ 433 h 527"/>
                <a:gd name="T4" fmla="*/ 94 w 527"/>
                <a:gd name="T5" fmla="*/ 93 h 527"/>
                <a:gd name="T6" fmla="*/ 433 w 527"/>
                <a:gd name="T7" fmla="*/ 93 h 527"/>
                <a:gd name="T8" fmla="*/ 433 w 527"/>
                <a:gd name="T9" fmla="*/ 43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7" h="527">
                  <a:moveTo>
                    <a:pt x="433" y="433"/>
                  </a:moveTo>
                  <a:cubicBezTo>
                    <a:pt x="339" y="527"/>
                    <a:pt x="188" y="527"/>
                    <a:pt x="94" y="433"/>
                  </a:cubicBezTo>
                  <a:cubicBezTo>
                    <a:pt x="0" y="339"/>
                    <a:pt x="0" y="187"/>
                    <a:pt x="94" y="93"/>
                  </a:cubicBezTo>
                  <a:cubicBezTo>
                    <a:pt x="188" y="0"/>
                    <a:pt x="339" y="0"/>
                    <a:pt x="433" y="93"/>
                  </a:cubicBezTo>
                  <a:cubicBezTo>
                    <a:pt x="527" y="187"/>
                    <a:pt x="527" y="339"/>
                    <a:pt x="433" y="4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614532" y="1991289"/>
              <a:ext cx="755335" cy="64633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3600" b="1" smtClean="0">
                  <a:solidFill>
                    <a:srgbClr val="FFFFFF"/>
                  </a:solidFill>
                  <a:sym typeface="+mn-lt"/>
                </a:rPr>
                <a:t>01</a:t>
              </a:r>
              <a:endParaRPr lang="en-US" sz="3600" b="1">
                <a:solidFill>
                  <a:srgbClr val="FFFFFF"/>
                </a:solidFill>
                <a:sym typeface="+mn-lt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685602" y="4009562"/>
            <a:ext cx="839206" cy="839206"/>
            <a:chOff x="4685602" y="4009562"/>
            <a:chExt cx="839206" cy="839206"/>
          </a:xfrm>
        </p:grpSpPr>
        <p:sp>
          <p:nvSpPr>
            <p:cNvPr id="303" name="Freeform 29"/>
            <p:cNvSpPr/>
            <p:nvPr/>
          </p:nvSpPr>
          <p:spPr bwMode="auto">
            <a:xfrm>
              <a:off x="4685602" y="4009562"/>
              <a:ext cx="839206" cy="839206"/>
            </a:xfrm>
            <a:custGeom>
              <a:avLst/>
              <a:gdLst>
                <a:gd name="T0" fmla="*/ 379 w 461"/>
                <a:gd name="T1" fmla="*/ 379 h 461"/>
                <a:gd name="T2" fmla="*/ 82 w 461"/>
                <a:gd name="T3" fmla="*/ 379 h 461"/>
                <a:gd name="T4" fmla="*/ 82 w 461"/>
                <a:gd name="T5" fmla="*/ 82 h 461"/>
                <a:gd name="T6" fmla="*/ 379 w 461"/>
                <a:gd name="T7" fmla="*/ 82 h 461"/>
                <a:gd name="T8" fmla="*/ 379 w 461"/>
                <a:gd name="T9" fmla="*/ 379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1" h="461">
                  <a:moveTo>
                    <a:pt x="379" y="379"/>
                  </a:moveTo>
                  <a:cubicBezTo>
                    <a:pt x="297" y="461"/>
                    <a:pt x="164" y="461"/>
                    <a:pt x="82" y="379"/>
                  </a:cubicBezTo>
                  <a:cubicBezTo>
                    <a:pt x="0" y="297"/>
                    <a:pt x="0" y="164"/>
                    <a:pt x="82" y="82"/>
                  </a:cubicBezTo>
                  <a:cubicBezTo>
                    <a:pt x="164" y="0"/>
                    <a:pt x="297" y="0"/>
                    <a:pt x="379" y="82"/>
                  </a:cubicBezTo>
                  <a:cubicBezTo>
                    <a:pt x="461" y="164"/>
                    <a:pt x="461" y="297"/>
                    <a:pt x="379" y="3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304" name="Freeform 30"/>
            <p:cNvSpPr/>
            <p:nvPr/>
          </p:nvSpPr>
          <p:spPr bwMode="auto">
            <a:xfrm>
              <a:off x="4727897" y="4052970"/>
              <a:ext cx="753505" cy="753505"/>
            </a:xfrm>
            <a:custGeom>
              <a:avLst/>
              <a:gdLst>
                <a:gd name="T0" fmla="*/ 341 w 414"/>
                <a:gd name="T1" fmla="*/ 340 h 414"/>
                <a:gd name="T2" fmla="*/ 74 w 414"/>
                <a:gd name="T3" fmla="*/ 340 h 414"/>
                <a:gd name="T4" fmla="*/ 74 w 414"/>
                <a:gd name="T5" fmla="*/ 73 h 414"/>
                <a:gd name="T6" fmla="*/ 341 w 414"/>
                <a:gd name="T7" fmla="*/ 73 h 414"/>
                <a:gd name="T8" fmla="*/ 341 w 414"/>
                <a:gd name="T9" fmla="*/ 34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414">
                  <a:moveTo>
                    <a:pt x="341" y="340"/>
                  </a:moveTo>
                  <a:cubicBezTo>
                    <a:pt x="267" y="414"/>
                    <a:pt x="147" y="414"/>
                    <a:pt x="74" y="340"/>
                  </a:cubicBezTo>
                  <a:cubicBezTo>
                    <a:pt x="0" y="266"/>
                    <a:pt x="0" y="147"/>
                    <a:pt x="74" y="73"/>
                  </a:cubicBezTo>
                  <a:cubicBezTo>
                    <a:pt x="147" y="0"/>
                    <a:pt x="267" y="0"/>
                    <a:pt x="341" y="73"/>
                  </a:cubicBezTo>
                  <a:cubicBezTo>
                    <a:pt x="414" y="147"/>
                    <a:pt x="414" y="266"/>
                    <a:pt x="341" y="34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680" name="TextBox 679"/>
            <p:cNvSpPr txBox="1"/>
            <p:nvPr/>
          </p:nvSpPr>
          <p:spPr>
            <a:xfrm>
              <a:off x="4823162" y="4198889"/>
              <a:ext cx="562976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2400" b="1" smtClean="0">
                  <a:solidFill>
                    <a:srgbClr val="FFFFFF"/>
                  </a:solidFill>
                  <a:sym typeface="+mn-lt"/>
                </a:rPr>
                <a:t>02</a:t>
              </a:r>
              <a:endParaRPr lang="en-US" sz="2400" b="1">
                <a:solidFill>
                  <a:srgbClr val="FFFFFF"/>
                </a:solidFill>
                <a:sym typeface="+mn-lt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034044" y="3832595"/>
            <a:ext cx="770200" cy="767974"/>
            <a:chOff x="7034044" y="3832595"/>
            <a:chExt cx="770200" cy="767974"/>
          </a:xfrm>
        </p:grpSpPr>
        <p:sp>
          <p:nvSpPr>
            <p:cNvPr id="299" name="Freeform 25"/>
            <p:cNvSpPr/>
            <p:nvPr/>
          </p:nvSpPr>
          <p:spPr bwMode="auto">
            <a:xfrm>
              <a:off x="7034044" y="3832595"/>
              <a:ext cx="770200" cy="767974"/>
            </a:xfrm>
            <a:custGeom>
              <a:avLst/>
              <a:gdLst>
                <a:gd name="T0" fmla="*/ 347 w 423"/>
                <a:gd name="T1" fmla="*/ 347 h 422"/>
                <a:gd name="T2" fmla="*/ 76 w 423"/>
                <a:gd name="T3" fmla="*/ 347 h 422"/>
                <a:gd name="T4" fmla="*/ 76 w 423"/>
                <a:gd name="T5" fmla="*/ 75 h 422"/>
                <a:gd name="T6" fmla="*/ 347 w 423"/>
                <a:gd name="T7" fmla="*/ 75 h 422"/>
                <a:gd name="T8" fmla="*/ 347 w 423"/>
                <a:gd name="T9" fmla="*/ 347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3" h="422">
                  <a:moveTo>
                    <a:pt x="347" y="347"/>
                  </a:moveTo>
                  <a:cubicBezTo>
                    <a:pt x="272" y="422"/>
                    <a:pt x="151" y="422"/>
                    <a:pt x="76" y="347"/>
                  </a:cubicBezTo>
                  <a:cubicBezTo>
                    <a:pt x="0" y="272"/>
                    <a:pt x="0" y="150"/>
                    <a:pt x="76" y="75"/>
                  </a:cubicBezTo>
                  <a:cubicBezTo>
                    <a:pt x="151" y="0"/>
                    <a:pt x="272" y="0"/>
                    <a:pt x="347" y="75"/>
                  </a:cubicBezTo>
                  <a:cubicBezTo>
                    <a:pt x="423" y="150"/>
                    <a:pt x="423" y="272"/>
                    <a:pt x="347" y="3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300" name="Freeform 26"/>
            <p:cNvSpPr/>
            <p:nvPr/>
          </p:nvSpPr>
          <p:spPr bwMode="auto">
            <a:xfrm>
              <a:off x="7074113" y="3872663"/>
              <a:ext cx="690064" cy="690064"/>
            </a:xfrm>
            <a:custGeom>
              <a:avLst/>
              <a:gdLst>
                <a:gd name="T0" fmla="*/ 312 w 379"/>
                <a:gd name="T1" fmla="*/ 312 h 379"/>
                <a:gd name="T2" fmla="*/ 67 w 379"/>
                <a:gd name="T3" fmla="*/ 312 h 379"/>
                <a:gd name="T4" fmla="*/ 67 w 379"/>
                <a:gd name="T5" fmla="*/ 67 h 379"/>
                <a:gd name="T6" fmla="*/ 312 w 379"/>
                <a:gd name="T7" fmla="*/ 67 h 379"/>
                <a:gd name="T8" fmla="*/ 312 w 379"/>
                <a:gd name="T9" fmla="*/ 312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379">
                  <a:moveTo>
                    <a:pt x="312" y="312"/>
                  </a:moveTo>
                  <a:cubicBezTo>
                    <a:pt x="244" y="379"/>
                    <a:pt x="135" y="379"/>
                    <a:pt x="67" y="312"/>
                  </a:cubicBezTo>
                  <a:cubicBezTo>
                    <a:pt x="0" y="244"/>
                    <a:pt x="0" y="135"/>
                    <a:pt x="67" y="67"/>
                  </a:cubicBezTo>
                  <a:cubicBezTo>
                    <a:pt x="135" y="0"/>
                    <a:pt x="244" y="0"/>
                    <a:pt x="312" y="67"/>
                  </a:cubicBezTo>
                  <a:cubicBezTo>
                    <a:pt x="379" y="135"/>
                    <a:pt x="379" y="244"/>
                    <a:pt x="312" y="3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681" name="TextBox 680"/>
            <p:cNvSpPr txBox="1"/>
            <p:nvPr/>
          </p:nvSpPr>
          <p:spPr>
            <a:xfrm>
              <a:off x="7137657" y="3985749"/>
              <a:ext cx="562976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2400" b="1" smtClean="0">
                  <a:solidFill>
                    <a:srgbClr val="FFFFFF"/>
                  </a:solidFill>
                  <a:sym typeface="+mn-lt"/>
                </a:rPr>
                <a:t>04</a:t>
              </a:r>
              <a:endParaRPr lang="en-US" sz="2400" b="1">
                <a:solidFill>
                  <a:srgbClr val="FFFFFF"/>
                </a:solidFill>
                <a:sym typeface="+mn-l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168126" y="2269935"/>
            <a:ext cx="741262" cy="742375"/>
            <a:chOff x="6168126" y="2269935"/>
            <a:chExt cx="741262" cy="742375"/>
          </a:xfrm>
        </p:grpSpPr>
        <p:sp>
          <p:nvSpPr>
            <p:cNvPr id="295" name="Freeform 21"/>
            <p:cNvSpPr/>
            <p:nvPr/>
          </p:nvSpPr>
          <p:spPr bwMode="auto">
            <a:xfrm>
              <a:off x="6168126" y="2269935"/>
              <a:ext cx="741262" cy="742375"/>
            </a:xfrm>
            <a:custGeom>
              <a:avLst/>
              <a:gdLst>
                <a:gd name="T0" fmla="*/ 335 w 407"/>
                <a:gd name="T1" fmla="*/ 336 h 408"/>
                <a:gd name="T2" fmla="*/ 72 w 407"/>
                <a:gd name="T3" fmla="*/ 336 h 408"/>
                <a:gd name="T4" fmla="*/ 72 w 407"/>
                <a:gd name="T5" fmla="*/ 73 h 408"/>
                <a:gd name="T6" fmla="*/ 335 w 407"/>
                <a:gd name="T7" fmla="*/ 73 h 408"/>
                <a:gd name="T8" fmla="*/ 335 w 407"/>
                <a:gd name="T9" fmla="*/ 336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7" h="408">
                  <a:moveTo>
                    <a:pt x="335" y="336"/>
                  </a:moveTo>
                  <a:cubicBezTo>
                    <a:pt x="262" y="408"/>
                    <a:pt x="145" y="408"/>
                    <a:pt x="72" y="336"/>
                  </a:cubicBezTo>
                  <a:cubicBezTo>
                    <a:pt x="0" y="263"/>
                    <a:pt x="0" y="145"/>
                    <a:pt x="72" y="73"/>
                  </a:cubicBezTo>
                  <a:cubicBezTo>
                    <a:pt x="145" y="0"/>
                    <a:pt x="262" y="0"/>
                    <a:pt x="335" y="73"/>
                  </a:cubicBezTo>
                  <a:cubicBezTo>
                    <a:pt x="407" y="145"/>
                    <a:pt x="407" y="263"/>
                    <a:pt x="335" y="3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296" name="Freeform 22"/>
            <p:cNvSpPr/>
            <p:nvPr/>
          </p:nvSpPr>
          <p:spPr bwMode="auto">
            <a:xfrm>
              <a:off x="6204855" y="2307777"/>
              <a:ext cx="667803" cy="667803"/>
            </a:xfrm>
            <a:custGeom>
              <a:avLst/>
              <a:gdLst>
                <a:gd name="T0" fmla="*/ 302 w 367"/>
                <a:gd name="T1" fmla="*/ 301 h 367"/>
                <a:gd name="T2" fmla="*/ 65 w 367"/>
                <a:gd name="T3" fmla="*/ 301 h 367"/>
                <a:gd name="T4" fmla="*/ 65 w 367"/>
                <a:gd name="T5" fmla="*/ 65 h 367"/>
                <a:gd name="T6" fmla="*/ 302 w 367"/>
                <a:gd name="T7" fmla="*/ 65 h 367"/>
                <a:gd name="T8" fmla="*/ 302 w 367"/>
                <a:gd name="T9" fmla="*/ 301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367">
                  <a:moveTo>
                    <a:pt x="302" y="301"/>
                  </a:moveTo>
                  <a:cubicBezTo>
                    <a:pt x="236" y="367"/>
                    <a:pt x="131" y="367"/>
                    <a:pt x="65" y="301"/>
                  </a:cubicBezTo>
                  <a:cubicBezTo>
                    <a:pt x="0" y="236"/>
                    <a:pt x="0" y="130"/>
                    <a:pt x="65" y="65"/>
                  </a:cubicBezTo>
                  <a:cubicBezTo>
                    <a:pt x="131" y="0"/>
                    <a:pt x="236" y="0"/>
                    <a:pt x="302" y="65"/>
                  </a:cubicBezTo>
                  <a:cubicBezTo>
                    <a:pt x="367" y="130"/>
                    <a:pt x="367" y="236"/>
                    <a:pt x="302" y="3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682" name="TextBox 681"/>
            <p:cNvSpPr txBox="1"/>
            <p:nvPr/>
          </p:nvSpPr>
          <p:spPr>
            <a:xfrm>
              <a:off x="6257270" y="2410290"/>
              <a:ext cx="562976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2400" b="1" smtClean="0">
                  <a:solidFill>
                    <a:srgbClr val="FFFFFF"/>
                  </a:solidFill>
                  <a:sym typeface="+mn-lt"/>
                </a:rPr>
                <a:t>03</a:t>
              </a:r>
              <a:endParaRPr lang="en-US" sz="2400" b="1">
                <a:solidFill>
                  <a:srgbClr val="FFFFFF"/>
                </a:solidFill>
                <a:sym typeface="+mn-lt"/>
              </a:endParaRPr>
            </a:p>
          </p:txBody>
        </p:sp>
      </p:grpSp>
      <p:sp>
        <p:nvSpPr>
          <p:cNvPr id="683" name="Freeform 27"/>
          <p:cNvSpPr>
            <a:spLocks noChangeArrowheads="1"/>
          </p:cNvSpPr>
          <p:nvPr/>
        </p:nvSpPr>
        <p:spPr bwMode="auto">
          <a:xfrm>
            <a:off x="4634022" y="2263440"/>
            <a:ext cx="664847" cy="520721"/>
          </a:xfrm>
          <a:custGeom>
            <a:avLst/>
            <a:gdLst>
              <a:gd name="T0" fmla="*/ 194710 w 506"/>
              <a:gd name="T1" fmla="*/ 31193 h 399"/>
              <a:gd name="T2" fmla="*/ 194710 w 506"/>
              <a:gd name="T3" fmla="*/ 31193 h 399"/>
              <a:gd name="T4" fmla="*/ 75372 w 506"/>
              <a:gd name="T5" fmla="*/ 15596 h 399"/>
              <a:gd name="T6" fmla="*/ 4038 w 506"/>
              <a:gd name="T7" fmla="*/ 98481 h 399"/>
              <a:gd name="T8" fmla="*/ 87485 w 506"/>
              <a:gd name="T9" fmla="*/ 177354 h 399"/>
              <a:gd name="T10" fmla="*/ 170932 w 506"/>
              <a:gd name="T11" fmla="*/ 138140 h 399"/>
              <a:gd name="T12" fmla="*/ 162856 w 506"/>
              <a:gd name="T13" fmla="*/ 94470 h 399"/>
              <a:gd name="T14" fmla="*/ 210412 w 506"/>
              <a:gd name="T15" fmla="*/ 90460 h 399"/>
              <a:gd name="T16" fmla="*/ 194710 w 506"/>
              <a:gd name="T17" fmla="*/ 31193 h 399"/>
              <a:gd name="T18" fmla="*/ 122927 w 506"/>
              <a:gd name="T19" fmla="*/ 134130 h 399"/>
              <a:gd name="T20" fmla="*/ 122927 w 506"/>
              <a:gd name="T21" fmla="*/ 134130 h 399"/>
              <a:gd name="T22" fmla="*/ 107225 w 506"/>
              <a:gd name="T23" fmla="*/ 118088 h 399"/>
              <a:gd name="T24" fmla="*/ 122927 w 506"/>
              <a:gd name="T25" fmla="*/ 102491 h 399"/>
              <a:gd name="T26" fmla="*/ 138630 w 506"/>
              <a:gd name="T27" fmla="*/ 118088 h 399"/>
              <a:gd name="T28" fmla="*/ 122927 w 506"/>
              <a:gd name="T29" fmla="*/ 134130 h 39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506" h="399">
                <a:moveTo>
                  <a:pt x="434" y="70"/>
                </a:moveTo>
                <a:lnTo>
                  <a:pt x="434" y="70"/>
                </a:lnTo>
                <a:cubicBezTo>
                  <a:pt x="354" y="17"/>
                  <a:pt x="265" y="0"/>
                  <a:pt x="168" y="35"/>
                </a:cubicBezTo>
                <a:cubicBezTo>
                  <a:pt x="89" y="53"/>
                  <a:pt x="9" y="141"/>
                  <a:pt x="9" y="221"/>
                </a:cubicBezTo>
                <a:cubicBezTo>
                  <a:pt x="0" y="319"/>
                  <a:pt x="71" y="398"/>
                  <a:pt x="195" y="398"/>
                </a:cubicBezTo>
                <a:cubicBezTo>
                  <a:pt x="337" y="398"/>
                  <a:pt x="381" y="328"/>
                  <a:pt x="381" y="310"/>
                </a:cubicBezTo>
                <a:cubicBezTo>
                  <a:pt x="390" y="292"/>
                  <a:pt x="328" y="248"/>
                  <a:pt x="363" y="212"/>
                </a:cubicBezTo>
                <a:cubicBezTo>
                  <a:pt x="408" y="168"/>
                  <a:pt x="452" y="203"/>
                  <a:pt x="469" y="203"/>
                </a:cubicBezTo>
                <a:cubicBezTo>
                  <a:pt x="496" y="194"/>
                  <a:pt x="505" y="124"/>
                  <a:pt x="434" y="70"/>
                </a:cubicBezTo>
                <a:close/>
                <a:moveTo>
                  <a:pt x="274" y="301"/>
                </a:moveTo>
                <a:lnTo>
                  <a:pt x="274" y="301"/>
                </a:lnTo>
                <a:cubicBezTo>
                  <a:pt x="248" y="301"/>
                  <a:pt x="239" y="283"/>
                  <a:pt x="239" y="265"/>
                </a:cubicBezTo>
                <a:cubicBezTo>
                  <a:pt x="239" y="248"/>
                  <a:pt x="248" y="230"/>
                  <a:pt x="274" y="230"/>
                </a:cubicBezTo>
                <a:cubicBezTo>
                  <a:pt x="293" y="230"/>
                  <a:pt x="309" y="248"/>
                  <a:pt x="309" y="265"/>
                </a:cubicBezTo>
                <a:cubicBezTo>
                  <a:pt x="309" y="283"/>
                  <a:pt x="293" y="301"/>
                  <a:pt x="274" y="3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684" name="Freeform 46"/>
          <p:cNvSpPr>
            <a:spLocks noChangeArrowheads="1"/>
          </p:cNvSpPr>
          <p:nvPr/>
        </p:nvSpPr>
        <p:spPr bwMode="auto">
          <a:xfrm>
            <a:off x="7875113" y="4123161"/>
            <a:ext cx="421321" cy="402023"/>
          </a:xfrm>
          <a:custGeom>
            <a:avLst/>
            <a:gdLst>
              <a:gd name="T0" fmla="*/ 163754 w 461"/>
              <a:gd name="T1" fmla="*/ 150508 h 443"/>
              <a:gd name="T2" fmla="*/ 163754 w 461"/>
              <a:gd name="T3" fmla="*/ 150508 h 443"/>
              <a:gd name="T4" fmla="*/ 128116 w 461"/>
              <a:gd name="T5" fmla="*/ 111089 h 443"/>
              <a:gd name="T6" fmla="*/ 139845 w 461"/>
              <a:gd name="T7" fmla="*/ 87349 h 443"/>
              <a:gd name="T8" fmla="*/ 147965 w 461"/>
              <a:gd name="T9" fmla="*/ 67639 h 443"/>
              <a:gd name="T10" fmla="*/ 143905 w 461"/>
              <a:gd name="T11" fmla="*/ 59128 h 443"/>
              <a:gd name="T12" fmla="*/ 147965 w 461"/>
              <a:gd name="T13" fmla="*/ 39419 h 443"/>
              <a:gd name="T14" fmla="*/ 103756 w 461"/>
              <a:gd name="T15" fmla="*/ 0 h 443"/>
              <a:gd name="T16" fmla="*/ 59547 w 461"/>
              <a:gd name="T17" fmla="*/ 39419 h 443"/>
              <a:gd name="T18" fmla="*/ 63607 w 461"/>
              <a:gd name="T19" fmla="*/ 59128 h 443"/>
              <a:gd name="T20" fmla="*/ 59547 w 461"/>
              <a:gd name="T21" fmla="*/ 67639 h 443"/>
              <a:gd name="T22" fmla="*/ 67667 w 461"/>
              <a:gd name="T23" fmla="*/ 87349 h 443"/>
              <a:gd name="T24" fmla="*/ 79847 w 461"/>
              <a:gd name="T25" fmla="*/ 111089 h 443"/>
              <a:gd name="T26" fmla="*/ 43758 w 461"/>
              <a:gd name="T27" fmla="*/ 150508 h 443"/>
              <a:gd name="T28" fmla="*/ 0 w 461"/>
              <a:gd name="T29" fmla="*/ 178281 h 443"/>
              <a:gd name="T30" fmla="*/ 0 w 461"/>
              <a:gd name="T31" fmla="*/ 197990 h 443"/>
              <a:gd name="T32" fmla="*/ 103756 w 461"/>
              <a:gd name="T33" fmla="*/ 197990 h 443"/>
              <a:gd name="T34" fmla="*/ 207512 w 461"/>
              <a:gd name="T35" fmla="*/ 197990 h 443"/>
              <a:gd name="T36" fmla="*/ 207512 w 461"/>
              <a:gd name="T37" fmla="*/ 178281 h 443"/>
              <a:gd name="T38" fmla="*/ 163754 w 461"/>
              <a:gd name="T39" fmla="*/ 150508 h 44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61" h="443">
                <a:moveTo>
                  <a:pt x="363" y="336"/>
                </a:moveTo>
                <a:lnTo>
                  <a:pt x="363" y="336"/>
                </a:lnTo>
                <a:cubicBezTo>
                  <a:pt x="301" y="310"/>
                  <a:pt x="284" y="292"/>
                  <a:pt x="284" y="248"/>
                </a:cubicBezTo>
                <a:cubicBezTo>
                  <a:pt x="284" y="230"/>
                  <a:pt x="301" y="239"/>
                  <a:pt x="310" y="195"/>
                </a:cubicBezTo>
                <a:cubicBezTo>
                  <a:pt x="310" y="176"/>
                  <a:pt x="328" y="195"/>
                  <a:pt x="328" y="151"/>
                </a:cubicBezTo>
                <a:cubicBezTo>
                  <a:pt x="328" y="132"/>
                  <a:pt x="319" y="132"/>
                  <a:pt x="319" y="132"/>
                </a:cubicBezTo>
                <a:cubicBezTo>
                  <a:pt x="319" y="132"/>
                  <a:pt x="328" y="106"/>
                  <a:pt x="328" y="88"/>
                </a:cubicBezTo>
                <a:cubicBezTo>
                  <a:pt x="328" y="61"/>
                  <a:pt x="319" y="0"/>
                  <a:pt x="230" y="0"/>
                </a:cubicBezTo>
                <a:cubicBezTo>
                  <a:pt x="141" y="0"/>
                  <a:pt x="132" y="61"/>
                  <a:pt x="132" y="88"/>
                </a:cubicBezTo>
                <a:cubicBezTo>
                  <a:pt x="132" y="106"/>
                  <a:pt x="141" y="132"/>
                  <a:pt x="141" y="132"/>
                </a:cubicBezTo>
                <a:cubicBezTo>
                  <a:pt x="141" y="132"/>
                  <a:pt x="132" y="132"/>
                  <a:pt x="132" y="151"/>
                </a:cubicBezTo>
                <a:cubicBezTo>
                  <a:pt x="132" y="195"/>
                  <a:pt x="150" y="176"/>
                  <a:pt x="150" y="195"/>
                </a:cubicBezTo>
                <a:cubicBezTo>
                  <a:pt x="159" y="239"/>
                  <a:pt x="177" y="230"/>
                  <a:pt x="177" y="248"/>
                </a:cubicBezTo>
                <a:cubicBezTo>
                  <a:pt x="177" y="292"/>
                  <a:pt x="159" y="310"/>
                  <a:pt x="97" y="336"/>
                </a:cubicBezTo>
                <a:cubicBezTo>
                  <a:pt x="35" y="354"/>
                  <a:pt x="0" y="380"/>
                  <a:pt x="0" y="398"/>
                </a:cubicBezTo>
                <a:cubicBezTo>
                  <a:pt x="0" y="407"/>
                  <a:pt x="0" y="442"/>
                  <a:pt x="0" y="442"/>
                </a:cubicBezTo>
                <a:cubicBezTo>
                  <a:pt x="230" y="442"/>
                  <a:pt x="230" y="442"/>
                  <a:pt x="230" y="442"/>
                </a:cubicBezTo>
                <a:cubicBezTo>
                  <a:pt x="460" y="442"/>
                  <a:pt x="460" y="442"/>
                  <a:pt x="460" y="442"/>
                </a:cubicBezTo>
                <a:cubicBezTo>
                  <a:pt x="460" y="442"/>
                  <a:pt x="460" y="407"/>
                  <a:pt x="460" y="398"/>
                </a:cubicBezTo>
                <a:cubicBezTo>
                  <a:pt x="460" y="380"/>
                  <a:pt x="425" y="354"/>
                  <a:pt x="363" y="33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685" name="Freeform 100"/>
          <p:cNvSpPr>
            <a:spLocks noChangeArrowheads="1"/>
          </p:cNvSpPr>
          <p:nvPr/>
        </p:nvSpPr>
        <p:spPr bwMode="auto">
          <a:xfrm>
            <a:off x="5560916" y="4396704"/>
            <a:ext cx="575554" cy="371457"/>
          </a:xfrm>
          <a:custGeom>
            <a:avLst/>
            <a:gdLst>
              <a:gd name="T0" fmla="*/ 171249 w 498"/>
              <a:gd name="T1" fmla="*/ 40178 h 320"/>
              <a:gd name="T2" fmla="*/ 171249 w 498"/>
              <a:gd name="T3" fmla="*/ 40178 h 320"/>
              <a:gd name="T4" fmla="*/ 159563 w 498"/>
              <a:gd name="T5" fmla="*/ 40178 h 320"/>
              <a:gd name="T6" fmla="*/ 103828 w 498"/>
              <a:gd name="T7" fmla="*/ 0 h 320"/>
              <a:gd name="T8" fmla="*/ 44048 w 498"/>
              <a:gd name="T9" fmla="*/ 60493 h 320"/>
              <a:gd name="T10" fmla="*/ 44048 w 498"/>
              <a:gd name="T11" fmla="*/ 67717 h 320"/>
              <a:gd name="T12" fmla="*/ 40003 w 498"/>
              <a:gd name="T13" fmla="*/ 67717 h 320"/>
              <a:gd name="T14" fmla="*/ 0 w 498"/>
              <a:gd name="T15" fmla="*/ 108347 h 320"/>
              <a:gd name="T16" fmla="*/ 40003 w 498"/>
              <a:gd name="T17" fmla="*/ 144011 h 320"/>
              <a:gd name="T18" fmla="*/ 171249 w 498"/>
              <a:gd name="T19" fmla="*/ 144011 h 320"/>
              <a:gd name="T20" fmla="*/ 223388 w 498"/>
              <a:gd name="T21" fmla="*/ 92095 h 320"/>
              <a:gd name="T22" fmla="*/ 171249 w 498"/>
              <a:gd name="T23" fmla="*/ 40178 h 320"/>
              <a:gd name="T24" fmla="*/ 127650 w 498"/>
              <a:gd name="T25" fmla="*/ 88032 h 320"/>
              <a:gd name="T26" fmla="*/ 127650 w 498"/>
              <a:gd name="T27" fmla="*/ 88032 h 320"/>
              <a:gd name="T28" fmla="*/ 95738 w 498"/>
              <a:gd name="T29" fmla="*/ 124147 h 320"/>
              <a:gd name="T30" fmla="*/ 87647 w 498"/>
              <a:gd name="T31" fmla="*/ 124147 h 320"/>
              <a:gd name="T32" fmla="*/ 87647 w 498"/>
              <a:gd name="T33" fmla="*/ 120084 h 320"/>
              <a:gd name="T34" fmla="*/ 87647 w 498"/>
              <a:gd name="T35" fmla="*/ 116021 h 320"/>
              <a:gd name="T36" fmla="*/ 99783 w 498"/>
              <a:gd name="T37" fmla="*/ 92095 h 320"/>
              <a:gd name="T38" fmla="*/ 91692 w 498"/>
              <a:gd name="T39" fmla="*/ 88032 h 320"/>
              <a:gd name="T40" fmla="*/ 91692 w 498"/>
              <a:gd name="T41" fmla="*/ 88032 h 320"/>
              <a:gd name="T42" fmla="*/ 83602 w 498"/>
              <a:gd name="T43" fmla="*/ 80357 h 320"/>
              <a:gd name="T44" fmla="*/ 87647 w 498"/>
              <a:gd name="T45" fmla="*/ 72231 h 320"/>
              <a:gd name="T46" fmla="*/ 115964 w 498"/>
              <a:gd name="T47" fmla="*/ 40178 h 320"/>
              <a:gd name="T48" fmla="*/ 123605 w 498"/>
              <a:gd name="T49" fmla="*/ 36116 h 320"/>
              <a:gd name="T50" fmla="*/ 127650 w 498"/>
              <a:gd name="T51" fmla="*/ 40178 h 320"/>
              <a:gd name="T52" fmla="*/ 123605 w 498"/>
              <a:gd name="T53" fmla="*/ 47853 h 320"/>
              <a:gd name="T54" fmla="*/ 111919 w 498"/>
              <a:gd name="T55" fmla="*/ 72231 h 320"/>
              <a:gd name="T56" fmla="*/ 123605 w 498"/>
              <a:gd name="T57" fmla="*/ 76294 h 320"/>
              <a:gd name="T58" fmla="*/ 123605 w 498"/>
              <a:gd name="T59" fmla="*/ 76294 h 320"/>
              <a:gd name="T60" fmla="*/ 131695 w 498"/>
              <a:gd name="T61" fmla="*/ 84420 h 320"/>
              <a:gd name="T62" fmla="*/ 127650 w 498"/>
              <a:gd name="T63" fmla="*/ 88032 h 32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98" h="320">
                <a:moveTo>
                  <a:pt x="381" y="89"/>
                </a:moveTo>
                <a:lnTo>
                  <a:pt x="381" y="89"/>
                </a:lnTo>
                <a:cubicBezTo>
                  <a:pt x="372" y="89"/>
                  <a:pt x="364" y="89"/>
                  <a:pt x="355" y="89"/>
                </a:cubicBezTo>
                <a:cubicBezTo>
                  <a:pt x="337" y="36"/>
                  <a:pt x="293" y="0"/>
                  <a:pt x="231" y="0"/>
                </a:cubicBezTo>
                <a:cubicBezTo>
                  <a:pt x="160" y="0"/>
                  <a:pt x="98" y="62"/>
                  <a:pt x="98" y="134"/>
                </a:cubicBezTo>
                <a:cubicBezTo>
                  <a:pt x="98" y="134"/>
                  <a:pt x="98" y="142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7"/>
                  <a:pt x="0" y="240"/>
                </a:cubicBezTo>
                <a:cubicBezTo>
                  <a:pt x="0" y="284"/>
                  <a:pt x="45" y="319"/>
                  <a:pt x="89" y="319"/>
                </a:cubicBezTo>
                <a:cubicBezTo>
                  <a:pt x="381" y="319"/>
                  <a:pt x="381" y="319"/>
                  <a:pt x="381" y="319"/>
                </a:cubicBezTo>
                <a:cubicBezTo>
                  <a:pt x="443" y="319"/>
                  <a:pt x="497" y="275"/>
                  <a:pt x="497" y="204"/>
                </a:cubicBezTo>
                <a:cubicBezTo>
                  <a:pt x="497" y="142"/>
                  <a:pt x="443" y="89"/>
                  <a:pt x="381" y="89"/>
                </a:cubicBezTo>
                <a:close/>
                <a:moveTo>
                  <a:pt x="284" y="195"/>
                </a:moveTo>
                <a:lnTo>
                  <a:pt x="284" y="195"/>
                </a:lnTo>
                <a:cubicBezTo>
                  <a:pt x="266" y="213"/>
                  <a:pt x="222" y="266"/>
                  <a:pt x="213" y="275"/>
                </a:cubicBezTo>
                <a:cubicBezTo>
                  <a:pt x="213" y="275"/>
                  <a:pt x="204" y="284"/>
                  <a:pt x="195" y="275"/>
                </a:cubicBezTo>
                <a:cubicBezTo>
                  <a:pt x="195" y="275"/>
                  <a:pt x="195" y="275"/>
                  <a:pt x="195" y="266"/>
                </a:cubicBezTo>
                <a:lnTo>
                  <a:pt x="195" y="257"/>
                </a:lnTo>
                <a:cubicBezTo>
                  <a:pt x="222" y="204"/>
                  <a:pt x="222" y="204"/>
                  <a:pt x="222" y="204"/>
                </a:cubicBezTo>
                <a:cubicBezTo>
                  <a:pt x="222" y="195"/>
                  <a:pt x="213" y="195"/>
                  <a:pt x="204" y="195"/>
                </a:cubicBezTo>
                <a:cubicBezTo>
                  <a:pt x="195" y="187"/>
                  <a:pt x="186" y="187"/>
                  <a:pt x="186" y="178"/>
                </a:cubicBezTo>
                <a:cubicBezTo>
                  <a:pt x="186" y="169"/>
                  <a:pt x="186" y="169"/>
                  <a:pt x="195" y="160"/>
                </a:cubicBezTo>
                <a:cubicBezTo>
                  <a:pt x="204" y="142"/>
                  <a:pt x="258" y="89"/>
                  <a:pt x="258" y="89"/>
                </a:cubicBezTo>
                <a:cubicBezTo>
                  <a:pt x="266" y="80"/>
                  <a:pt x="266" y="80"/>
                  <a:pt x="275" y="80"/>
                </a:cubicBezTo>
                <a:cubicBezTo>
                  <a:pt x="275" y="89"/>
                  <a:pt x="284" y="89"/>
                  <a:pt x="284" y="89"/>
                </a:cubicBezTo>
                <a:cubicBezTo>
                  <a:pt x="284" y="97"/>
                  <a:pt x="275" y="97"/>
                  <a:pt x="275" y="106"/>
                </a:cubicBezTo>
                <a:cubicBezTo>
                  <a:pt x="249" y="160"/>
                  <a:pt x="249" y="160"/>
                  <a:pt x="249" y="160"/>
                </a:cubicBezTo>
                <a:cubicBezTo>
                  <a:pt x="258" y="160"/>
                  <a:pt x="266" y="169"/>
                  <a:pt x="275" y="169"/>
                </a:cubicBezTo>
                <a:cubicBezTo>
                  <a:pt x="284" y="169"/>
                  <a:pt x="293" y="178"/>
                  <a:pt x="293" y="187"/>
                </a:cubicBezTo>
                <a:lnTo>
                  <a:pt x="284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686" name="Freeform 101"/>
          <p:cNvSpPr>
            <a:spLocks noChangeArrowheads="1"/>
          </p:cNvSpPr>
          <p:nvPr/>
        </p:nvSpPr>
        <p:spPr bwMode="auto">
          <a:xfrm>
            <a:off x="6969227" y="2594032"/>
            <a:ext cx="449917" cy="344618"/>
          </a:xfrm>
          <a:custGeom>
            <a:avLst/>
            <a:gdLst>
              <a:gd name="T0" fmla="*/ 36030 w 497"/>
              <a:gd name="T1" fmla="*/ 111308 h 382"/>
              <a:gd name="T2" fmla="*/ 36030 w 497"/>
              <a:gd name="T3" fmla="*/ 111308 h 382"/>
              <a:gd name="T4" fmla="*/ 71610 w 497"/>
              <a:gd name="T5" fmla="*/ 147214 h 382"/>
              <a:gd name="T6" fmla="*/ 111693 w 497"/>
              <a:gd name="T7" fmla="*/ 171001 h 382"/>
              <a:gd name="T8" fmla="*/ 151777 w 497"/>
              <a:gd name="T9" fmla="*/ 151253 h 382"/>
              <a:gd name="T10" fmla="*/ 175647 w 497"/>
              <a:gd name="T11" fmla="*/ 115796 h 382"/>
              <a:gd name="T12" fmla="*/ 111693 w 497"/>
              <a:gd name="T13" fmla="*/ 147214 h 382"/>
              <a:gd name="T14" fmla="*/ 36030 w 497"/>
              <a:gd name="T15" fmla="*/ 111308 h 382"/>
              <a:gd name="T16" fmla="*/ 219333 w 497"/>
              <a:gd name="T17" fmla="*/ 55654 h 382"/>
              <a:gd name="T18" fmla="*/ 219333 w 497"/>
              <a:gd name="T19" fmla="*/ 55654 h 382"/>
              <a:gd name="T20" fmla="*/ 123403 w 497"/>
              <a:gd name="T21" fmla="*/ 4039 h 382"/>
              <a:gd name="T22" fmla="*/ 99533 w 497"/>
              <a:gd name="T23" fmla="*/ 4039 h 382"/>
              <a:gd name="T24" fmla="*/ 4053 w 497"/>
              <a:gd name="T25" fmla="*/ 55654 h 382"/>
              <a:gd name="T26" fmla="*/ 4053 w 497"/>
              <a:gd name="T27" fmla="*/ 71812 h 382"/>
              <a:gd name="T28" fmla="*/ 99533 w 497"/>
              <a:gd name="T29" fmla="*/ 123426 h 382"/>
              <a:gd name="T30" fmla="*/ 123403 w 497"/>
              <a:gd name="T31" fmla="*/ 123426 h 382"/>
              <a:gd name="T32" fmla="*/ 183754 w 497"/>
              <a:gd name="T33" fmla="*/ 87520 h 382"/>
              <a:gd name="T34" fmla="*/ 119800 w 497"/>
              <a:gd name="T35" fmla="*/ 71812 h 382"/>
              <a:gd name="T36" fmla="*/ 111693 w 497"/>
              <a:gd name="T37" fmla="*/ 75402 h 382"/>
              <a:gd name="T38" fmla="*/ 91426 w 497"/>
              <a:gd name="T39" fmla="*/ 59693 h 382"/>
              <a:gd name="T40" fmla="*/ 111693 w 497"/>
              <a:gd name="T41" fmla="*/ 48024 h 382"/>
              <a:gd name="T42" fmla="*/ 131960 w 497"/>
              <a:gd name="T43" fmla="*/ 55654 h 382"/>
              <a:gd name="T44" fmla="*/ 199517 w 497"/>
              <a:gd name="T45" fmla="*/ 79441 h 382"/>
              <a:gd name="T46" fmla="*/ 219333 w 497"/>
              <a:gd name="T47" fmla="*/ 71812 h 382"/>
              <a:gd name="T48" fmla="*/ 219333 w 497"/>
              <a:gd name="T49" fmla="*/ 55654 h 382"/>
              <a:gd name="T50" fmla="*/ 191410 w 497"/>
              <a:gd name="T51" fmla="*/ 155292 h 382"/>
              <a:gd name="T52" fmla="*/ 191410 w 497"/>
              <a:gd name="T53" fmla="*/ 155292 h 382"/>
              <a:gd name="T54" fmla="*/ 207623 w 497"/>
              <a:gd name="T55" fmla="*/ 151253 h 382"/>
              <a:gd name="T56" fmla="*/ 199517 w 497"/>
              <a:gd name="T57" fmla="*/ 79441 h 382"/>
              <a:gd name="T58" fmla="*/ 183754 w 497"/>
              <a:gd name="T59" fmla="*/ 87520 h 382"/>
              <a:gd name="T60" fmla="*/ 191410 w 497"/>
              <a:gd name="T61" fmla="*/ 155292 h 38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691" name="TextBox 690"/>
          <p:cNvSpPr txBox="1"/>
          <p:nvPr/>
        </p:nvSpPr>
        <p:spPr>
          <a:xfrm>
            <a:off x="4044694" y="2880974"/>
            <a:ext cx="133331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smtClean="0">
                <a:solidFill>
                  <a:srgbClr val="FFFFFF"/>
                </a:solidFill>
                <a:sym typeface="+mn-lt"/>
              </a:rPr>
              <a:t>Step 01</a:t>
            </a:r>
          </a:p>
          <a:p>
            <a:pPr algn="ctr"/>
            <a:r>
              <a:rPr lang="en-US" sz="2000" b="1" smtClean="0">
                <a:solidFill>
                  <a:srgbClr val="FFFFFF"/>
                </a:solidFill>
                <a:sym typeface="+mn-lt"/>
              </a:rPr>
              <a:t>Studying</a:t>
            </a:r>
            <a:endParaRPr lang="en-US" sz="2000" b="1">
              <a:solidFill>
                <a:srgbClr val="FFFFFF"/>
              </a:solidFill>
              <a:sym typeface="+mn-lt"/>
            </a:endParaRPr>
          </a:p>
        </p:txBody>
      </p:sp>
      <p:sp>
        <p:nvSpPr>
          <p:cNvPr id="692" name="TextBox 691"/>
          <p:cNvSpPr txBox="1"/>
          <p:nvPr/>
        </p:nvSpPr>
        <p:spPr>
          <a:xfrm>
            <a:off x="5163739" y="4874839"/>
            <a:ext cx="104438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smtClean="0">
                <a:solidFill>
                  <a:srgbClr val="FFFFFF"/>
                </a:solidFill>
                <a:sym typeface="+mn-lt"/>
              </a:rPr>
              <a:t>Step 02</a:t>
            </a:r>
          </a:p>
          <a:p>
            <a:pPr algn="ctr"/>
            <a:r>
              <a:rPr lang="en-US" sz="1600" b="1" smtClean="0">
                <a:solidFill>
                  <a:srgbClr val="FFFFFF"/>
                </a:solidFill>
                <a:sym typeface="+mn-lt"/>
              </a:rPr>
              <a:t>Try hard</a:t>
            </a:r>
            <a:endParaRPr lang="en-US" sz="1600" b="1">
              <a:solidFill>
                <a:srgbClr val="FFFFFF"/>
              </a:solidFill>
              <a:sym typeface="+mn-lt"/>
            </a:endParaRPr>
          </a:p>
        </p:txBody>
      </p:sp>
      <p:sp>
        <p:nvSpPr>
          <p:cNvPr id="693" name="TextBox 692"/>
          <p:cNvSpPr txBox="1"/>
          <p:nvPr/>
        </p:nvSpPr>
        <p:spPr>
          <a:xfrm>
            <a:off x="6499525" y="2993088"/>
            <a:ext cx="113915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smtClean="0">
                <a:solidFill>
                  <a:srgbClr val="FFFFFF"/>
                </a:solidFill>
                <a:sym typeface="+mn-lt"/>
              </a:rPr>
              <a:t>Step 03</a:t>
            </a:r>
          </a:p>
          <a:p>
            <a:pPr algn="ctr"/>
            <a:r>
              <a:rPr lang="en-US" sz="1600" b="1" smtClean="0">
                <a:solidFill>
                  <a:srgbClr val="FFFFFF"/>
                </a:solidFill>
                <a:sym typeface="+mn-lt"/>
              </a:rPr>
              <a:t>Graduate</a:t>
            </a:r>
            <a:endParaRPr lang="en-US" sz="1600" b="1">
              <a:solidFill>
                <a:srgbClr val="FFFFFF"/>
              </a:solidFill>
              <a:sym typeface="+mn-lt"/>
            </a:endParaRPr>
          </a:p>
        </p:txBody>
      </p:sp>
      <p:sp>
        <p:nvSpPr>
          <p:cNvPr id="694" name="TextBox 693"/>
          <p:cNvSpPr txBox="1"/>
          <p:nvPr/>
        </p:nvSpPr>
        <p:spPr>
          <a:xfrm>
            <a:off x="7470922" y="4600526"/>
            <a:ext cx="97494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smtClean="0">
                <a:solidFill>
                  <a:srgbClr val="FFFFFF"/>
                </a:solidFill>
                <a:sym typeface="+mn-lt"/>
              </a:rPr>
              <a:t>Step 04</a:t>
            </a:r>
          </a:p>
          <a:p>
            <a:pPr algn="ctr"/>
            <a:r>
              <a:rPr lang="en-US" sz="1600" b="1" smtClean="0">
                <a:solidFill>
                  <a:srgbClr val="FFFFFF"/>
                </a:solidFill>
                <a:sym typeface="+mn-lt"/>
              </a:rPr>
              <a:t>Success</a:t>
            </a:r>
            <a:endParaRPr lang="en-US" sz="1600" b="1">
              <a:solidFill>
                <a:srgbClr val="FFFFFF"/>
              </a:solidFill>
              <a:sym typeface="+mn-lt"/>
            </a:endParaRPr>
          </a:p>
        </p:txBody>
      </p:sp>
      <p:sp>
        <p:nvSpPr>
          <p:cNvPr id="695" name="TextBox 694"/>
          <p:cNvSpPr txBox="1"/>
          <p:nvPr/>
        </p:nvSpPr>
        <p:spPr>
          <a:xfrm>
            <a:off x="853712" y="2475946"/>
            <a:ext cx="20399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200">
                <a:solidFill>
                  <a:srgbClr val="778495"/>
                </a:solidFill>
                <a:sym typeface="+mn-lt"/>
              </a:rPr>
              <a:t>Lorem ipsum dolor sit amet, 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cons ectet </a:t>
            </a:r>
            <a:r>
              <a:rPr lang="en-US" sz="1200">
                <a:solidFill>
                  <a:srgbClr val="778495"/>
                </a:solidFill>
                <a:sym typeface="+mn-lt"/>
              </a:rPr>
              <a:t>este adipiscing elit. 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Vesti bulum </a:t>
            </a:r>
            <a:r>
              <a:rPr lang="en-US" sz="1200">
                <a:solidFill>
                  <a:srgbClr val="778495"/>
                </a:solidFill>
                <a:sym typeface="+mn-lt"/>
              </a:rPr>
              <a:t>in.</a:t>
            </a:r>
            <a:endParaRPr lang="en-US" sz="1200" dirty="0">
              <a:solidFill>
                <a:srgbClr val="778495"/>
              </a:solidFill>
              <a:sym typeface="+mn-lt"/>
            </a:endParaRPr>
          </a:p>
        </p:txBody>
      </p:sp>
      <p:sp>
        <p:nvSpPr>
          <p:cNvPr id="696" name="TextBox 695"/>
          <p:cNvSpPr txBox="1"/>
          <p:nvPr/>
        </p:nvSpPr>
        <p:spPr>
          <a:xfrm>
            <a:off x="1048938" y="2215397"/>
            <a:ext cx="1844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>
                <a:solidFill>
                  <a:srgbClr val="0061A8"/>
                </a:solidFill>
                <a:sym typeface="+mn-lt"/>
              </a:rPr>
              <a:t>Put Your Option</a:t>
            </a:r>
          </a:p>
        </p:txBody>
      </p:sp>
      <p:sp>
        <p:nvSpPr>
          <p:cNvPr id="697" name="TextBox 696"/>
          <p:cNvSpPr txBox="1"/>
          <p:nvPr/>
        </p:nvSpPr>
        <p:spPr>
          <a:xfrm>
            <a:off x="1709924" y="4595419"/>
            <a:ext cx="20399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200">
                <a:solidFill>
                  <a:srgbClr val="778495"/>
                </a:solidFill>
                <a:sym typeface="+mn-lt"/>
              </a:rPr>
              <a:t>Lorem ipsum dolor sit amet, 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cons ectet </a:t>
            </a:r>
            <a:r>
              <a:rPr lang="en-US" sz="1200">
                <a:solidFill>
                  <a:srgbClr val="778495"/>
                </a:solidFill>
                <a:sym typeface="+mn-lt"/>
              </a:rPr>
              <a:t>este adipiscing elit. 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Vesti bulum </a:t>
            </a:r>
            <a:r>
              <a:rPr lang="en-US" sz="1200">
                <a:solidFill>
                  <a:srgbClr val="778495"/>
                </a:solidFill>
                <a:sym typeface="+mn-lt"/>
              </a:rPr>
              <a:t>in.</a:t>
            </a:r>
            <a:endParaRPr lang="en-US" sz="1200" dirty="0">
              <a:solidFill>
                <a:srgbClr val="778495"/>
              </a:solidFill>
              <a:sym typeface="+mn-lt"/>
            </a:endParaRPr>
          </a:p>
        </p:txBody>
      </p:sp>
      <p:sp>
        <p:nvSpPr>
          <p:cNvPr id="698" name="TextBox 697"/>
          <p:cNvSpPr txBox="1"/>
          <p:nvPr/>
        </p:nvSpPr>
        <p:spPr>
          <a:xfrm>
            <a:off x="1905150" y="4334870"/>
            <a:ext cx="1844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>
                <a:solidFill>
                  <a:srgbClr val="003D69"/>
                </a:solidFill>
                <a:sym typeface="+mn-lt"/>
              </a:rPr>
              <a:t>Put Your Option</a:t>
            </a:r>
          </a:p>
        </p:txBody>
      </p:sp>
      <p:sp>
        <p:nvSpPr>
          <p:cNvPr id="699" name="TextBox 698"/>
          <p:cNvSpPr txBox="1"/>
          <p:nvPr/>
        </p:nvSpPr>
        <p:spPr>
          <a:xfrm>
            <a:off x="8664862" y="2575886"/>
            <a:ext cx="20399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solidFill>
                  <a:srgbClr val="778495"/>
                </a:solidFill>
                <a:sym typeface="+mn-lt"/>
              </a:rPr>
              <a:t>Lorem ipsum dolor sit amet, 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cons ectet </a:t>
            </a:r>
            <a:r>
              <a:rPr lang="en-US" sz="1200">
                <a:solidFill>
                  <a:srgbClr val="778495"/>
                </a:solidFill>
                <a:sym typeface="+mn-lt"/>
              </a:rPr>
              <a:t>este adipiscing elit. 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Vesti bulum </a:t>
            </a:r>
            <a:r>
              <a:rPr lang="en-US" sz="1200">
                <a:solidFill>
                  <a:srgbClr val="778495"/>
                </a:solidFill>
                <a:sym typeface="+mn-lt"/>
              </a:rPr>
              <a:t>in.</a:t>
            </a:r>
            <a:endParaRPr lang="en-US" sz="1200" dirty="0">
              <a:solidFill>
                <a:srgbClr val="778495"/>
              </a:solidFill>
              <a:sym typeface="+mn-lt"/>
            </a:endParaRPr>
          </a:p>
        </p:txBody>
      </p:sp>
      <p:sp>
        <p:nvSpPr>
          <p:cNvPr id="700" name="TextBox 699"/>
          <p:cNvSpPr txBox="1"/>
          <p:nvPr/>
        </p:nvSpPr>
        <p:spPr>
          <a:xfrm>
            <a:off x="8664862" y="2315337"/>
            <a:ext cx="1844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rgbClr val="DE002B"/>
                </a:solidFill>
                <a:sym typeface="+mn-lt"/>
              </a:rPr>
              <a:t>Put Your Option</a:t>
            </a:r>
          </a:p>
        </p:txBody>
      </p:sp>
      <p:sp>
        <p:nvSpPr>
          <p:cNvPr id="701" name="TextBox 700"/>
          <p:cNvSpPr txBox="1"/>
          <p:nvPr/>
        </p:nvSpPr>
        <p:spPr>
          <a:xfrm>
            <a:off x="9254648" y="4426142"/>
            <a:ext cx="20399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solidFill>
                  <a:srgbClr val="778495"/>
                </a:solidFill>
                <a:sym typeface="+mn-lt"/>
              </a:rPr>
              <a:t>Lorem ipsum dolor sit amet, 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cons ectet </a:t>
            </a:r>
            <a:r>
              <a:rPr lang="en-US" sz="1200">
                <a:solidFill>
                  <a:srgbClr val="778495"/>
                </a:solidFill>
                <a:sym typeface="+mn-lt"/>
              </a:rPr>
              <a:t>este adipiscing elit. 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Vesti bulum </a:t>
            </a:r>
            <a:r>
              <a:rPr lang="en-US" sz="1200">
                <a:solidFill>
                  <a:srgbClr val="778495"/>
                </a:solidFill>
                <a:sym typeface="+mn-lt"/>
              </a:rPr>
              <a:t>in.</a:t>
            </a:r>
            <a:endParaRPr lang="en-US" sz="1200" dirty="0">
              <a:solidFill>
                <a:srgbClr val="778495"/>
              </a:solidFill>
              <a:sym typeface="+mn-lt"/>
            </a:endParaRPr>
          </a:p>
        </p:txBody>
      </p:sp>
      <p:sp>
        <p:nvSpPr>
          <p:cNvPr id="702" name="TextBox 701"/>
          <p:cNvSpPr txBox="1"/>
          <p:nvPr/>
        </p:nvSpPr>
        <p:spPr>
          <a:xfrm>
            <a:off x="9254648" y="4165593"/>
            <a:ext cx="1844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rgbClr val="FD2D56"/>
                </a:solidFill>
                <a:sym typeface="+mn-lt"/>
              </a:rPr>
              <a:t>Put Your Option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6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6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6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6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6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6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3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3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3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3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3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6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6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7" presetID="18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79" dur="500"/>
                                            <p:tgtEl>
                                              <p:spTgt spid="6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8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82" dur="500"/>
                                            <p:tgtEl>
                                              <p:spTgt spid="6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8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6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6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91" presetID="18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93" dur="500"/>
                                            <p:tgtEl>
                                              <p:spTgt spid="6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18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96" dur="500"/>
                                            <p:tgtEl>
                                              <p:spTgt spid="6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9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6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6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105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107" dur="500"/>
                                            <p:tgtEl>
                                              <p:spTgt spid="7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18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110" dur="500"/>
                                            <p:tgtEl>
                                              <p:spTgt spid="6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1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6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6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8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119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121" dur="500"/>
                                            <p:tgtEl>
                                              <p:spTgt spid="7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18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124" dur="500"/>
                                            <p:tgtEl>
                                              <p:spTgt spid="7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87" grpId="0" animBg="1"/>
          <p:bldP spid="688" grpId="0" animBg="1"/>
          <p:bldP spid="689" grpId="0" animBg="1"/>
          <p:bldP spid="690" grpId="0" animBg="1"/>
          <p:bldP spid="306" grpId="0" animBg="1"/>
          <p:bldP spid="307" grpId="0" animBg="1"/>
          <p:bldP spid="308" grpId="0" animBg="1"/>
          <p:bldP spid="309" grpId="0" animBg="1"/>
          <p:bldP spid="310" grpId="0" animBg="1"/>
          <p:bldP spid="683" grpId="0" animBg="1"/>
          <p:bldP spid="684" grpId="0" animBg="1"/>
          <p:bldP spid="685" grpId="0" animBg="1"/>
          <p:bldP spid="686" grpId="0" animBg="1"/>
          <p:bldP spid="691" grpId="0"/>
          <p:bldP spid="692" grpId="0"/>
          <p:bldP spid="693" grpId="0"/>
          <p:bldP spid="694" grpId="0"/>
          <p:bldP spid="695" grpId="0"/>
          <p:bldP spid="696" grpId="0"/>
          <p:bldP spid="697" grpId="0"/>
          <p:bldP spid="698" grpId="0"/>
          <p:bldP spid="699" grpId="0"/>
          <p:bldP spid="700" grpId="0"/>
          <p:bldP spid="701" grpId="0"/>
          <p:bldP spid="70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6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6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6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6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3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3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3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3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3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6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6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7" presetID="18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79" dur="500"/>
                                            <p:tgtEl>
                                              <p:spTgt spid="6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8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82" dur="500"/>
                                            <p:tgtEl>
                                              <p:spTgt spid="6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8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6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6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91" presetID="18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93" dur="500"/>
                                            <p:tgtEl>
                                              <p:spTgt spid="6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18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96" dur="500"/>
                                            <p:tgtEl>
                                              <p:spTgt spid="6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9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6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6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105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107" dur="500"/>
                                            <p:tgtEl>
                                              <p:spTgt spid="7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18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110" dur="500"/>
                                            <p:tgtEl>
                                              <p:spTgt spid="6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1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6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6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8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119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121" dur="500"/>
                                            <p:tgtEl>
                                              <p:spTgt spid="7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18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124" dur="500"/>
                                            <p:tgtEl>
                                              <p:spTgt spid="7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87" grpId="0" animBg="1"/>
          <p:bldP spid="688" grpId="0" animBg="1"/>
          <p:bldP spid="689" grpId="0" animBg="1"/>
          <p:bldP spid="690" grpId="0" animBg="1"/>
          <p:bldP spid="306" grpId="0" animBg="1"/>
          <p:bldP spid="307" grpId="0" animBg="1"/>
          <p:bldP spid="308" grpId="0" animBg="1"/>
          <p:bldP spid="309" grpId="0" animBg="1"/>
          <p:bldP spid="310" grpId="0" animBg="1"/>
          <p:bldP spid="683" grpId="0" animBg="1"/>
          <p:bldP spid="684" grpId="0" animBg="1"/>
          <p:bldP spid="685" grpId="0" animBg="1"/>
          <p:bldP spid="686" grpId="0" animBg="1"/>
          <p:bldP spid="691" grpId="0"/>
          <p:bldP spid="692" grpId="0"/>
          <p:bldP spid="693" grpId="0"/>
          <p:bldP spid="694" grpId="0"/>
          <p:bldP spid="695" grpId="0"/>
          <p:bldP spid="696" grpId="0"/>
          <p:bldP spid="697" grpId="0"/>
          <p:bldP spid="698" grpId="0"/>
          <p:bldP spid="699" grpId="0"/>
          <p:bldP spid="700" grpId="0"/>
          <p:bldP spid="701" grpId="0"/>
          <p:bldP spid="702" grpId="0"/>
        </p:bldLst>
      </p:timing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59488" y="1643893"/>
            <a:ext cx="2874196" cy="1861842"/>
            <a:chOff x="4659488" y="1643893"/>
            <a:chExt cx="2874196" cy="1861842"/>
          </a:xfrm>
        </p:grpSpPr>
        <p:sp>
          <p:nvSpPr>
            <p:cNvPr id="2101" name="Freeform 83"/>
            <p:cNvSpPr/>
            <p:nvPr/>
          </p:nvSpPr>
          <p:spPr bwMode="auto">
            <a:xfrm>
              <a:off x="4666518" y="1650923"/>
              <a:ext cx="2858964" cy="1846609"/>
            </a:xfrm>
            <a:custGeom>
              <a:avLst/>
              <a:gdLst>
                <a:gd name="T0" fmla="*/ 1268 w 1491"/>
                <a:gd name="T1" fmla="*/ 373 h 964"/>
                <a:gd name="T2" fmla="*/ 995 w 1491"/>
                <a:gd name="T3" fmla="*/ 413 h 964"/>
                <a:gd name="T4" fmla="*/ 603 w 1491"/>
                <a:gd name="T5" fmla="*/ 265 h 964"/>
                <a:gd name="T6" fmla="*/ 424 w 1491"/>
                <a:gd name="T7" fmla="*/ 56 h 964"/>
                <a:gd name="T8" fmla="*/ 56 w 1491"/>
                <a:gd name="T9" fmla="*/ 223 h 964"/>
                <a:gd name="T10" fmla="*/ 223 w 1491"/>
                <a:gd name="T11" fmla="*/ 591 h 964"/>
                <a:gd name="T12" fmla="*/ 496 w 1491"/>
                <a:gd name="T13" fmla="*/ 552 h 964"/>
                <a:gd name="T14" fmla="*/ 888 w 1491"/>
                <a:gd name="T15" fmla="*/ 699 h 964"/>
                <a:gd name="T16" fmla="*/ 1067 w 1491"/>
                <a:gd name="T17" fmla="*/ 909 h 964"/>
                <a:gd name="T18" fmla="*/ 1436 w 1491"/>
                <a:gd name="T19" fmla="*/ 741 h 964"/>
                <a:gd name="T20" fmla="*/ 1268 w 1491"/>
                <a:gd name="T21" fmla="*/ 373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1" h="964">
                  <a:moveTo>
                    <a:pt x="1268" y="373"/>
                  </a:moveTo>
                  <a:cubicBezTo>
                    <a:pt x="1173" y="337"/>
                    <a:pt x="1071" y="356"/>
                    <a:pt x="995" y="413"/>
                  </a:cubicBezTo>
                  <a:cubicBezTo>
                    <a:pt x="603" y="265"/>
                    <a:pt x="603" y="265"/>
                    <a:pt x="603" y="265"/>
                  </a:cubicBezTo>
                  <a:cubicBezTo>
                    <a:pt x="584" y="173"/>
                    <a:pt x="519" y="92"/>
                    <a:pt x="424" y="56"/>
                  </a:cubicBezTo>
                  <a:cubicBezTo>
                    <a:pt x="276" y="0"/>
                    <a:pt x="111" y="75"/>
                    <a:pt x="56" y="223"/>
                  </a:cubicBezTo>
                  <a:cubicBezTo>
                    <a:pt x="0" y="371"/>
                    <a:pt x="75" y="536"/>
                    <a:pt x="223" y="591"/>
                  </a:cubicBezTo>
                  <a:cubicBezTo>
                    <a:pt x="318" y="627"/>
                    <a:pt x="420" y="609"/>
                    <a:pt x="496" y="552"/>
                  </a:cubicBezTo>
                  <a:cubicBezTo>
                    <a:pt x="888" y="699"/>
                    <a:pt x="888" y="699"/>
                    <a:pt x="888" y="699"/>
                  </a:cubicBezTo>
                  <a:cubicBezTo>
                    <a:pt x="907" y="792"/>
                    <a:pt x="972" y="873"/>
                    <a:pt x="1067" y="909"/>
                  </a:cubicBezTo>
                  <a:cubicBezTo>
                    <a:pt x="1215" y="964"/>
                    <a:pt x="1380" y="889"/>
                    <a:pt x="1436" y="741"/>
                  </a:cubicBezTo>
                  <a:cubicBezTo>
                    <a:pt x="1491" y="594"/>
                    <a:pt x="1416" y="429"/>
                    <a:pt x="1268" y="3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2102" name="Freeform 84"/>
            <p:cNvSpPr>
              <a:spLocks noEditPoints="1"/>
            </p:cNvSpPr>
            <p:nvPr/>
          </p:nvSpPr>
          <p:spPr bwMode="auto">
            <a:xfrm>
              <a:off x="4659488" y="1643893"/>
              <a:ext cx="2874196" cy="1861842"/>
            </a:xfrm>
            <a:custGeom>
              <a:avLst/>
              <a:gdLst>
                <a:gd name="T0" fmla="*/ 1070 w 1499"/>
                <a:gd name="T1" fmla="*/ 916 h 972"/>
                <a:gd name="T2" fmla="*/ 888 w 1499"/>
                <a:gd name="T3" fmla="*/ 706 h 972"/>
                <a:gd name="T4" fmla="*/ 500 w 1499"/>
                <a:gd name="T5" fmla="*/ 560 h 972"/>
                <a:gd name="T6" fmla="*/ 225 w 1499"/>
                <a:gd name="T7" fmla="*/ 599 h 972"/>
                <a:gd name="T8" fmla="*/ 56 w 1499"/>
                <a:gd name="T9" fmla="*/ 226 h 972"/>
                <a:gd name="T10" fmla="*/ 429 w 1499"/>
                <a:gd name="T11" fmla="*/ 56 h 972"/>
                <a:gd name="T12" fmla="*/ 611 w 1499"/>
                <a:gd name="T13" fmla="*/ 267 h 972"/>
                <a:gd name="T14" fmla="*/ 999 w 1499"/>
                <a:gd name="T15" fmla="*/ 412 h 972"/>
                <a:gd name="T16" fmla="*/ 1274 w 1499"/>
                <a:gd name="T17" fmla="*/ 373 h 972"/>
                <a:gd name="T18" fmla="*/ 1443 w 1499"/>
                <a:gd name="T19" fmla="*/ 747 h 972"/>
                <a:gd name="T20" fmla="*/ 1070 w 1499"/>
                <a:gd name="T21" fmla="*/ 916 h 972"/>
                <a:gd name="T22" fmla="*/ 499 w 1499"/>
                <a:gd name="T23" fmla="*/ 551 h 972"/>
                <a:gd name="T24" fmla="*/ 895 w 1499"/>
                <a:gd name="T25" fmla="*/ 700 h 972"/>
                <a:gd name="T26" fmla="*/ 896 w 1499"/>
                <a:gd name="T27" fmla="*/ 702 h 972"/>
                <a:gd name="T28" fmla="*/ 1073 w 1499"/>
                <a:gd name="T29" fmla="*/ 909 h 972"/>
                <a:gd name="T30" fmla="*/ 1436 w 1499"/>
                <a:gd name="T31" fmla="*/ 744 h 972"/>
                <a:gd name="T32" fmla="*/ 1271 w 1499"/>
                <a:gd name="T33" fmla="*/ 381 h 972"/>
                <a:gd name="T34" fmla="*/ 1002 w 1499"/>
                <a:gd name="T35" fmla="*/ 420 h 972"/>
                <a:gd name="T36" fmla="*/ 1000 w 1499"/>
                <a:gd name="T37" fmla="*/ 421 h 972"/>
                <a:gd name="T38" fmla="*/ 604 w 1499"/>
                <a:gd name="T39" fmla="*/ 272 h 972"/>
                <a:gd name="T40" fmla="*/ 604 w 1499"/>
                <a:gd name="T41" fmla="*/ 270 h 972"/>
                <a:gd name="T42" fmla="*/ 427 w 1499"/>
                <a:gd name="T43" fmla="*/ 64 h 972"/>
                <a:gd name="T44" fmla="*/ 63 w 1499"/>
                <a:gd name="T45" fmla="*/ 228 h 972"/>
                <a:gd name="T46" fmla="*/ 228 w 1499"/>
                <a:gd name="T47" fmla="*/ 592 h 972"/>
                <a:gd name="T48" fmla="*/ 497 w 1499"/>
                <a:gd name="T49" fmla="*/ 553 h 972"/>
                <a:gd name="T50" fmla="*/ 499 w 1499"/>
                <a:gd name="T51" fmla="*/ 551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99" h="972">
                  <a:moveTo>
                    <a:pt x="1070" y="916"/>
                  </a:moveTo>
                  <a:cubicBezTo>
                    <a:pt x="977" y="881"/>
                    <a:pt x="909" y="803"/>
                    <a:pt x="888" y="706"/>
                  </a:cubicBezTo>
                  <a:cubicBezTo>
                    <a:pt x="500" y="560"/>
                    <a:pt x="500" y="560"/>
                    <a:pt x="500" y="560"/>
                  </a:cubicBezTo>
                  <a:cubicBezTo>
                    <a:pt x="421" y="619"/>
                    <a:pt x="318" y="634"/>
                    <a:pt x="225" y="599"/>
                  </a:cubicBezTo>
                  <a:cubicBezTo>
                    <a:pt x="76" y="543"/>
                    <a:pt x="0" y="375"/>
                    <a:pt x="56" y="226"/>
                  </a:cubicBezTo>
                  <a:cubicBezTo>
                    <a:pt x="112" y="76"/>
                    <a:pt x="280" y="0"/>
                    <a:pt x="429" y="56"/>
                  </a:cubicBezTo>
                  <a:cubicBezTo>
                    <a:pt x="522" y="91"/>
                    <a:pt x="590" y="170"/>
                    <a:pt x="611" y="267"/>
                  </a:cubicBezTo>
                  <a:cubicBezTo>
                    <a:pt x="999" y="412"/>
                    <a:pt x="999" y="412"/>
                    <a:pt x="999" y="412"/>
                  </a:cubicBezTo>
                  <a:cubicBezTo>
                    <a:pt x="1078" y="353"/>
                    <a:pt x="1181" y="339"/>
                    <a:pt x="1274" y="373"/>
                  </a:cubicBezTo>
                  <a:cubicBezTo>
                    <a:pt x="1423" y="430"/>
                    <a:pt x="1499" y="597"/>
                    <a:pt x="1443" y="747"/>
                  </a:cubicBezTo>
                  <a:cubicBezTo>
                    <a:pt x="1387" y="896"/>
                    <a:pt x="1219" y="972"/>
                    <a:pt x="1070" y="916"/>
                  </a:cubicBezTo>
                  <a:close/>
                  <a:moveTo>
                    <a:pt x="499" y="551"/>
                  </a:moveTo>
                  <a:cubicBezTo>
                    <a:pt x="895" y="700"/>
                    <a:pt x="895" y="700"/>
                    <a:pt x="895" y="700"/>
                  </a:cubicBezTo>
                  <a:cubicBezTo>
                    <a:pt x="896" y="702"/>
                    <a:pt x="896" y="702"/>
                    <a:pt x="896" y="702"/>
                  </a:cubicBezTo>
                  <a:cubicBezTo>
                    <a:pt x="915" y="797"/>
                    <a:pt x="982" y="875"/>
                    <a:pt x="1073" y="909"/>
                  </a:cubicBezTo>
                  <a:cubicBezTo>
                    <a:pt x="1218" y="964"/>
                    <a:pt x="1381" y="890"/>
                    <a:pt x="1436" y="744"/>
                  </a:cubicBezTo>
                  <a:cubicBezTo>
                    <a:pt x="1491" y="599"/>
                    <a:pt x="1417" y="436"/>
                    <a:pt x="1271" y="381"/>
                  </a:cubicBezTo>
                  <a:cubicBezTo>
                    <a:pt x="1180" y="347"/>
                    <a:pt x="1079" y="361"/>
                    <a:pt x="1002" y="420"/>
                  </a:cubicBezTo>
                  <a:cubicBezTo>
                    <a:pt x="1000" y="421"/>
                    <a:pt x="1000" y="421"/>
                    <a:pt x="1000" y="421"/>
                  </a:cubicBezTo>
                  <a:cubicBezTo>
                    <a:pt x="604" y="272"/>
                    <a:pt x="604" y="272"/>
                    <a:pt x="604" y="272"/>
                  </a:cubicBezTo>
                  <a:cubicBezTo>
                    <a:pt x="604" y="270"/>
                    <a:pt x="604" y="270"/>
                    <a:pt x="604" y="270"/>
                  </a:cubicBezTo>
                  <a:cubicBezTo>
                    <a:pt x="584" y="175"/>
                    <a:pt x="518" y="98"/>
                    <a:pt x="427" y="64"/>
                  </a:cubicBezTo>
                  <a:cubicBezTo>
                    <a:pt x="281" y="9"/>
                    <a:pt x="118" y="83"/>
                    <a:pt x="63" y="228"/>
                  </a:cubicBezTo>
                  <a:cubicBezTo>
                    <a:pt x="9" y="374"/>
                    <a:pt x="83" y="537"/>
                    <a:pt x="228" y="592"/>
                  </a:cubicBezTo>
                  <a:cubicBezTo>
                    <a:pt x="319" y="626"/>
                    <a:pt x="420" y="611"/>
                    <a:pt x="497" y="553"/>
                  </a:cubicBezTo>
                  <a:lnTo>
                    <a:pt x="499" y="55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</p:grpSp>
      <p:grpSp>
        <p:nvGrpSpPr>
          <p:cNvPr id="2164" name="Group 2163"/>
          <p:cNvGrpSpPr/>
          <p:nvPr/>
        </p:nvGrpSpPr>
        <p:grpSpPr>
          <a:xfrm>
            <a:off x="4868638" y="1850113"/>
            <a:ext cx="841285" cy="841285"/>
            <a:chOff x="6678239" y="5266746"/>
            <a:chExt cx="930994" cy="930994"/>
          </a:xfrm>
        </p:grpSpPr>
        <p:sp>
          <p:nvSpPr>
            <p:cNvPr id="148" name="Oval 94"/>
            <p:cNvSpPr>
              <a:spLocks noChangeArrowheads="1"/>
            </p:cNvSpPr>
            <p:nvPr/>
          </p:nvSpPr>
          <p:spPr bwMode="auto">
            <a:xfrm>
              <a:off x="6686016" y="5274526"/>
              <a:ext cx="915433" cy="914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149" name="Freeform 95"/>
            <p:cNvSpPr>
              <a:spLocks noEditPoints="1"/>
            </p:cNvSpPr>
            <p:nvPr/>
          </p:nvSpPr>
          <p:spPr bwMode="auto">
            <a:xfrm>
              <a:off x="6678239" y="5266746"/>
              <a:ext cx="930994" cy="930994"/>
            </a:xfrm>
            <a:custGeom>
              <a:avLst/>
              <a:gdLst>
                <a:gd name="T0" fmla="*/ 219 w 439"/>
                <a:gd name="T1" fmla="*/ 439 h 439"/>
                <a:gd name="T2" fmla="*/ 0 w 439"/>
                <a:gd name="T3" fmla="*/ 220 h 439"/>
                <a:gd name="T4" fmla="*/ 219 w 439"/>
                <a:gd name="T5" fmla="*/ 0 h 439"/>
                <a:gd name="T6" fmla="*/ 439 w 439"/>
                <a:gd name="T7" fmla="*/ 220 h 439"/>
                <a:gd name="T8" fmla="*/ 219 w 439"/>
                <a:gd name="T9" fmla="*/ 439 h 439"/>
                <a:gd name="T10" fmla="*/ 219 w 439"/>
                <a:gd name="T11" fmla="*/ 8 h 439"/>
                <a:gd name="T12" fmla="*/ 8 w 439"/>
                <a:gd name="T13" fmla="*/ 220 h 439"/>
                <a:gd name="T14" fmla="*/ 219 w 439"/>
                <a:gd name="T15" fmla="*/ 431 h 439"/>
                <a:gd name="T16" fmla="*/ 431 w 439"/>
                <a:gd name="T17" fmla="*/ 220 h 439"/>
                <a:gd name="T18" fmla="*/ 219 w 439"/>
                <a:gd name="T19" fmla="*/ 8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9" h="439">
                  <a:moveTo>
                    <a:pt x="219" y="439"/>
                  </a:moveTo>
                  <a:cubicBezTo>
                    <a:pt x="98" y="439"/>
                    <a:pt x="0" y="341"/>
                    <a:pt x="0" y="220"/>
                  </a:cubicBezTo>
                  <a:cubicBezTo>
                    <a:pt x="0" y="99"/>
                    <a:pt x="98" y="0"/>
                    <a:pt x="219" y="0"/>
                  </a:cubicBezTo>
                  <a:cubicBezTo>
                    <a:pt x="340" y="0"/>
                    <a:pt x="439" y="99"/>
                    <a:pt x="439" y="220"/>
                  </a:cubicBezTo>
                  <a:cubicBezTo>
                    <a:pt x="439" y="341"/>
                    <a:pt x="340" y="439"/>
                    <a:pt x="219" y="439"/>
                  </a:cubicBezTo>
                  <a:close/>
                  <a:moveTo>
                    <a:pt x="219" y="8"/>
                  </a:moveTo>
                  <a:cubicBezTo>
                    <a:pt x="103" y="8"/>
                    <a:pt x="8" y="103"/>
                    <a:pt x="8" y="220"/>
                  </a:cubicBezTo>
                  <a:cubicBezTo>
                    <a:pt x="8" y="336"/>
                    <a:pt x="103" y="431"/>
                    <a:pt x="219" y="431"/>
                  </a:cubicBezTo>
                  <a:cubicBezTo>
                    <a:pt x="336" y="431"/>
                    <a:pt x="431" y="336"/>
                    <a:pt x="431" y="220"/>
                  </a:cubicBezTo>
                  <a:cubicBezTo>
                    <a:pt x="431" y="103"/>
                    <a:pt x="336" y="8"/>
                    <a:pt x="219" y="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</p:grpSp>
      <p:sp>
        <p:nvSpPr>
          <p:cNvPr id="2123" name="Freeform 105"/>
          <p:cNvSpPr/>
          <p:nvPr/>
        </p:nvSpPr>
        <p:spPr bwMode="auto">
          <a:xfrm>
            <a:off x="5078958" y="2117262"/>
            <a:ext cx="406582" cy="342139"/>
          </a:xfrm>
          <a:custGeom>
            <a:avLst/>
            <a:gdLst>
              <a:gd name="T0" fmla="*/ 207 w 212"/>
              <a:gd name="T1" fmla="*/ 102 h 179"/>
              <a:gd name="T2" fmla="*/ 169 w 212"/>
              <a:gd name="T3" fmla="*/ 18 h 179"/>
              <a:gd name="T4" fmla="*/ 136 w 212"/>
              <a:gd name="T5" fmla="*/ 6 h 179"/>
              <a:gd name="T6" fmla="*/ 123 w 212"/>
              <a:gd name="T7" fmla="*/ 39 h 179"/>
              <a:gd name="T8" fmla="*/ 132 w 212"/>
              <a:gd name="T9" fmla="*/ 57 h 179"/>
              <a:gd name="T10" fmla="*/ 50 w 212"/>
              <a:gd name="T11" fmla="*/ 26 h 179"/>
              <a:gd name="T12" fmla="*/ 7 w 212"/>
              <a:gd name="T13" fmla="*/ 46 h 179"/>
              <a:gd name="T14" fmla="*/ 26 w 212"/>
              <a:gd name="T15" fmla="*/ 89 h 179"/>
              <a:gd name="T16" fmla="*/ 108 w 212"/>
              <a:gd name="T17" fmla="*/ 120 h 179"/>
              <a:gd name="T18" fmla="*/ 90 w 212"/>
              <a:gd name="T19" fmla="*/ 128 h 179"/>
              <a:gd name="T20" fmla="*/ 77 w 212"/>
              <a:gd name="T21" fmla="*/ 161 h 179"/>
              <a:gd name="T22" fmla="*/ 110 w 212"/>
              <a:gd name="T23" fmla="*/ 173 h 179"/>
              <a:gd name="T24" fmla="*/ 194 w 212"/>
              <a:gd name="T25" fmla="*/ 135 h 179"/>
              <a:gd name="T26" fmla="*/ 207 w 212"/>
              <a:gd name="T27" fmla="*/ 102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2" h="179">
                <a:moveTo>
                  <a:pt x="207" y="102"/>
                </a:moveTo>
                <a:cubicBezTo>
                  <a:pt x="169" y="18"/>
                  <a:pt x="169" y="18"/>
                  <a:pt x="169" y="18"/>
                </a:cubicBezTo>
                <a:cubicBezTo>
                  <a:pt x="163" y="6"/>
                  <a:pt x="148" y="0"/>
                  <a:pt x="136" y="6"/>
                </a:cubicBezTo>
                <a:cubicBezTo>
                  <a:pt x="123" y="12"/>
                  <a:pt x="118" y="26"/>
                  <a:pt x="123" y="39"/>
                </a:cubicBezTo>
                <a:cubicBezTo>
                  <a:pt x="132" y="57"/>
                  <a:pt x="132" y="57"/>
                  <a:pt x="132" y="57"/>
                </a:cubicBezTo>
                <a:cubicBezTo>
                  <a:pt x="50" y="26"/>
                  <a:pt x="50" y="26"/>
                  <a:pt x="50" y="26"/>
                </a:cubicBezTo>
                <a:cubicBezTo>
                  <a:pt x="32" y="20"/>
                  <a:pt x="13" y="29"/>
                  <a:pt x="7" y="46"/>
                </a:cubicBezTo>
                <a:cubicBezTo>
                  <a:pt x="0" y="63"/>
                  <a:pt x="9" y="82"/>
                  <a:pt x="26" y="89"/>
                </a:cubicBezTo>
                <a:cubicBezTo>
                  <a:pt x="108" y="120"/>
                  <a:pt x="108" y="120"/>
                  <a:pt x="108" y="120"/>
                </a:cubicBezTo>
                <a:cubicBezTo>
                  <a:pt x="90" y="128"/>
                  <a:pt x="90" y="128"/>
                  <a:pt x="90" y="128"/>
                </a:cubicBezTo>
                <a:cubicBezTo>
                  <a:pt x="77" y="134"/>
                  <a:pt x="72" y="148"/>
                  <a:pt x="77" y="161"/>
                </a:cubicBezTo>
                <a:cubicBezTo>
                  <a:pt x="83" y="173"/>
                  <a:pt x="98" y="179"/>
                  <a:pt x="110" y="173"/>
                </a:cubicBezTo>
                <a:cubicBezTo>
                  <a:pt x="194" y="135"/>
                  <a:pt x="194" y="135"/>
                  <a:pt x="194" y="135"/>
                </a:cubicBezTo>
                <a:cubicBezTo>
                  <a:pt x="207" y="129"/>
                  <a:pt x="212" y="115"/>
                  <a:pt x="207" y="10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990600" y="1861378"/>
            <a:ext cx="2999897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rgbClr val="DE002E"/>
                </a:solidFill>
                <a:sym typeface="+mn-lt"/>
              </a:rPr>
              <a:t>Lorem ipsum dolor sit amet, </a:t>
            </a:r>
            <a:r>
              <a:rPr lang="en-US" sz="1400" b="1" smtClean="0">
                <a:solidFill>
                  <a:srgbClr val="DE002E"/>
                </a:solidFill>
                <a:sym typeface="+mn-lt"/>
              </a:rPr>
              <a:t>consec tetur </a:t>
            </a:r>
            <a:r>
              <a:rPr lang="en-US" sz="1400" b="1">
                <a:solidFill>
                  <a:srgbClr val="DE002E"/>
                </a:solidFill>
                <a:sym typeface="+mn-lt"/>
              </a:rPr>
              <a:t>adipiscing </a:t>
            </a:r>
            <a:r>
              <a:rPr lang="en-US" sz="1400" b="1" smtClean="0">
                <a:solidFill>
                  <a:srgbClr val="DE002E"/>
                </a:solidFill>
                <a:sym typeface="+mn-lt"/>
              </a:rPr>
              <a:t>elit in consequat.</a:t>
            </a:r>
            <a:endParaRPr lang="en-US" sz="1400" b="1">
              <a:solidFill>
                <a:srgbClr val="DE002E"/>
              </a:solidFill>
              <a:sym typeface="+mn-lt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8409482" y="2515192"/>
            <a:ext cx="492507" cy="492507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solidFill>
                <a:srgbClr val="FFFFFF"/>
              </a:solidFill>
              <a:sym typeface="+mn-lt"/>
            </a:endParaRPr>
          </a:p>
        </p:txBody>
      </p:sp>
      <p:sp>
        <p:nvSpPr>
          <p:cNvPr id="76" name="TextBox 75"/>
          <p:cNvSpPr txBox="1"/>
          <p:nvPr/>
        </p:nvSpPr>
        <p:spPr>
          <a:xfrm flipH="1">
            <a:off x="8988865" y="2670108"/>
            <a:ext cx="2253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778495"/>
                </a:solidFill>
                <a:sym typeface="+mn-lt"/>
              </a:rPr>
              <a:t>Lorem ipsum dolor sit amet, consectetur adipiscing elit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.</a:t>
            </a:r>
            <a:endParaRPr lang="en-US" sz="1200">
              <a:solidFill>
                <a:srgbClr val="000000"/>
              </a:solidFill>
              <a:sym typeface="+mn-lt"/>
            </a:endParaRPr>
          </a:p>
        </p:txBody>
      </p:sp>
      <p:sp>
        <p:nvSpPr>
          <p:cNvPr id="77" name="TextBox 76"/>
          <p:cNvSpPr txBox="1"/>
          <p:nvPr/>
        </p:nvSpPr>
        <p:spPr>
          <a:xfrm flipH="1">
            <a:off x="8988871" y="2400135"/>
            <a:ext cx="1234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>
                <a:solidFill>
                  <a:srgbClr val="0061A8"/>
                </a:solidFill>
                <a:sym typeface="+mn-lt"/>
              </a:rPr>
              <a:t>Find Ideas</a:t>
            </a:r>
            <a:endParaRPr lang="en-US" sz="1600" b="1">
              <a:solidFill>
                <a:srgbClr val="0061A8"/>
              </a:solidFill>
              <a:sym typeface="+mn-lt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8409482" y="3857718"/>
            <a:ext cx="492507" cy="492507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solidFill>
                <a:srgbClr val="FFFFFF"/>
              </a:solidFill>
              <a:sym typeface="+mn-lt"/>
            </a:endParaRPr>
          </a:p>
        </p:txBody>
      </p:sp>
      <p:sp>
        <p:nvSpPr>
          <p:cNvPr id="80" name="TextBox 79"/>
          <p:cNvSpPr txBox="1"/>
          <p:nvPr/>
        </p:nvSpPr>
        <p:spPr>
          <a:xfrm flipH="1">
            <a:off x="8988865" y="4012634"/>
            <a:ext cx="2253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778495"/>
                </a:solidFill>
                <a:sym typeface="+mn-lt"/>
              </a:rPr>
              <a:t>Lorem ipsum dolor sit amet, consectetur adipiscing elit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.</a:t>
            </a:r>
            <a:endParaRPr lang="en-US" sz="1200">
              <a:solidFill>
                <a:srgbClr val="000000"/>
              </a:solidFill>
              <a:sym typeface="+mn-lt"/>
            </a:endParaRPr>
          </a:p>
        </p:txBody>
      </p:sp>
      <p:sp>
        <p:nvSpPr>
          <p:cNvPr id="81" name="TextBox 80"/>
          <p:cNvSpPr txBox="1"/>
          <p:nvPr/>
        </p:nvSpPr>
        <p:spPr>
          <a:xfrm flipH="1">
            <a:off x="8988871" y="3742661"/>
            <a:ext cx="11342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>
                <a:solidFill>
                  <a:srgbClr val="DE002B"/>
                </a:solidFill>
                <a:sym typeface="+mn-lt"/>
              </a:rPr>
              <a:t>Working </a:t>
            </a:r>
            <a:endParaRPr lang="en-US" sz="1600" b="1">
              <a:solidFill>
                <a:srgbClr val="DE002B"/>
              </a:solidFill>
              <a:sym typeface="+mn-lt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990600" y="3266705"/>
            <a:ext cx="492507" cy="492507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solidFill>
                <a:srgbClr val="FFFFFF"/>
              </a:solidFill>
              <a:sym typeface="+mn-lt"/>
            </a:endParaRPr>
          </a:p>
        </p:txBody>
      </p:sp>
      <p:sp>
        <p:nvSpPr>
          <p:cNvPr id="84" name="TextBox 83"/>
          <p:cNvSpPr txBox="1"/>
          <p:nvPr/>
        </p:nvSpPr>
        <p:spPr>
          <a:xfrm flipH="1">
            <a:off x="1569983" y="3421621"/>
            <a:ext cx="2253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778495"/>
                </a:solidFill>
                <a:sym typeface="+mn-lt"/>
              </a:rPr>
              <a:t>Lorem ipsum dolor sit amet, consectetur adipiscing elit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.</a:t>
            </a:r>
            <a:endParaRPr lang="en-US" sz="1200">
              <a:solidFill>
                <a:srgbClr val="000000"/>
              </a:solidFill>
              <a:sym typeface="+mn-lt"/>
            </a:endParaRPr>
          </a:p>
        </p:txBody>
      </p:sp>
      <p:sp>
        <p:nvSpPr>
          <p:cNvPr id="85" name="TextBox 84"/>
          <p:cNvSpPr txBox="1"/>
          <p:nvPr/>
        </p:nvSpPr>
        <p:spPr>
          <a:xfrm flipH="1">
            <a:off x="1569989" y="3151648"/>
            <a:ext cx="1381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>
                <a:solidFill>
                  <a:srgbClr val="FD2D56"/>
                </a:solidFill>
                <a:sym typeface="+mn-lt"/>
              </a:rPr>
              <a:t>Co-Operate</a:t>
            </a:r>
            <a:endParaRPr lang="en-US" sz="1600" b="1">
              <a:solidFill>
                <a:srgbClr val="FD2D56"/>
              </a:solidFill>
              <a:sym typeface="+mn-lt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990600" y="4609231"/>
            <a:ext cx="492507" cy="492507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solidFill>
                <a:srgbClr val="FFFFFF"/>
              </a:solidFill>
              <a:sym typeface="+mn-lt"/>
            </a:endParaRPr>
          </a:p>
        </p:txBody>
      </p:sp>
      <p:sp>
        <p:nvSpPr>
          <p:cNvPr id="88" name="TextBox 87"/>
          <p:cNvSpPr txBox="1"/>
          <p:nvPr/>
        </p:nvSpPr>
        <p:spPr>
          <a:xfrm flipH="1">
            <a:off x="1569983" y="4764147"/>
            <a:ext cx="2253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778495"/>
                </a:solidFill>
                <a:sym typeface="+mn-lt"/>
              </a:rPr>
              <a:t>Lorem ipsum dolor sit amet, consectetur adipiscing elit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.</a:t>
            </a:r>
            <a:endParaRPr lang="en-US" sz="1200">
              <a:solidFill>
                <a:srgbClr val="000000"/>
              </a:solidFill>
              <a:sym typeface="+mn-lt"/>
            </a:endParaRPr>
          </a:p>
        </p:txBody>
      </p:sp>
      <p:sp>
        <p:nvSpPr>
          <p:cNvPr id="89" name="TextBox 88"/>
          <p:cNvSpPr txBox="1"/>
          <p:nvPr/>
        </p:nvSpPr>
        <p:spPr>
          <a:xfrm flipH="1">
            <a:off x="1569989" y="4494174"/>
            <a:ext cx="1079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>
                <a:solidFill>
                  <a:srgbClr val="003D69"/>
                </a:solidFill>
                <a:sym typeface="+mn-lt"/>
              </a:rPr>
              <a:t>Try Hard</a:t>
            </a:r>
            <a:endParaRPr lang="en-US" sz="1600" b="1">
              <a:solidFill>
                <a:srgbClr val="003D69"/>
              </a:solidFill>
              <a:sym typeface="+mn-lt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8409482" y="5179517"/>
            <a:ext cx="2999897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rgbClr val="17527C"/>
                </a:solidFill>
                <a:sym typeface="+mn-lt"/>
              </a:rPr>
              <a:t>Lorem ipsum dolor sit amet, </a:t>
            </a:r>
            <a:r>
              <a:rPr lang="en-US" sz="1400" b="1" smtClean="0">
                <a:solidFill>
                  <a:srgbClr val="17527C"/>
                </a:solidFill>
                <a:sym typeface="+mn-lt"/>
              </a:rPr>
              <a:t>consec tetur </a:t>
            </a:r>
            <a:r>
              <a:rPr lang="en-US" sz="1400" b="1">
                <a:solidFill>
                  <a:srgbClr val="17527C"/>
                </a:solidFill>
                <a:sym typeface="+mn-lt"/>
              </a:rPr>
              <a:t>adipiscing </a:t>
            </a:r>
            <a:r>
              <a:rPr lang="en-US" sz="1400" b="1" smtClean="0">
                <a:solidFill>
                  <a:srgbClr val="17527C"/>
                </a:solidFill>
                <a:sym typeface="+mn-lt"/>
              </a:rPr>
              <a:t>elit in consequat.</a:t>
            </a:r>
            <a:endParaRPr lang="en-US" sz="1400" b="1">
              <a:solidFill>
                <a:srgbClr val="17527C"/>
              </a:solidFill>
              <a:sym typeface="+mn-lt"/>
            </a:endParaRPr>
          </a:p>
        </p:txBody>
      </p:sp>
      <p:sp>
        <p:nvSpPr>
          <p:cNvPr id="45" name="Freeform 44"/>
          <p:cNvSpPr>
            <a:spLocks noChangeAspect="1" noChangeArrowheads="1"/>
          </p:cNvSpPr>
          <p:nvPr/>
        </p:nvSpPr>
        <p:spPr bwMode="auto">
          <a:xfrm>
            <a:off x="8519160" y="3980193"/>
            <a:ext cx="273152" cy="247556"/>
          </a:xfrm>
          <a:custGeom>
            <a:avLst/>
            <a:gdLst>
              <a:gd name="connsiteX0" fmla="*/ 496512 w 622984"/>
              <a:gd name="connsiteY0" fmla="*/ 492841 h 564606"/>
              <a:gd name="connsiteX1" fmla="*/ 473955 w 622984"/>
              <a:gd name="connsiteY1" fmla="*/ 515853 h 564606"/>
              <a:gd name="connsiteX2" fmla="*/ 496512 w 622984"/>
              <a:gd name="connsiteY2" fmla="*/ 535354 h 564606"/>
              <a:gd name="connsiteX3" fmla="*/ 519457 w 622984"/>
              <a:gd name="connsiteY3" fmla="*/ 515853 h 564606"/>
              <a:gd name="connsiteX4" fmla="*/ 496512 w 622984"/>
              <a:gd name="connsiteY4" fmla="*/ 492841 h 564606"/>
              <a:gd name="connsiteX5" fmla="*/ 249694 w 622984"/>
              <a:gd name="connsiteY5" fmla="*/ 352049 h 564606"/>
              <a:gd name="connsiteX6" fmla="*/ 272741 w 622984"/>
              <a:gd name="connsiteY6" fmla="*/ 374570 h 564606"/>
              <a:gd name="connsiteX7" fmla="*/ 171569 w 622984"/>
              <a:gd name="connsiteY7" fmla="*/ 475137 h 564606"/>
              <a:gd name="connsiteX8" fmla="*/ 177819 w 622984"/>
              <a:gd name="connsiteY8" fmla="*/ 481738 h 564606"/>
              <a:gd name="connsiteX9" fmla="*/ 155163 w 622984"/>
              <a:gd name="connsiteY9" fmla="*/ 510860 h 564606"/>
              <a:gd name="connsiteX10" fmla="*/ 73522 w 622984"/>
              <a:gd name="connsiteY10" fmla="*/ 562891 h 564606"/>
              <a:gd name="connsiteX11" fmla="*/ 60241 w 622984"/>
              <a:gd name="connsiteY11" fmla="*/ 550077 h 564606"/>
              <a:gd name="connsiteX12" fmla="*/ 112585 w 622984"/>
              <a:gd name="connsiteY12" fmla="*/ 468925 h 564606"/>
              <a:gd name="connsiteX13" fmla="*/ 141882 w 622984"/>
              <a:gd name="connsiteY13" fmla="*/ 446015 h 564606"/>
              <a:gd name="connsiteX14" fmla="*/ 148522 w 622984"/>
              <a:gd name="connsiteY14" fmla="*/ 452616 h 564606"/>
              <a:gd name="connsiteX15" fmla="*/ 122234 w 622984"/>
              <a:gd name="connsiteY15" fmla="*/ 15041 h 564606"/>
              <a:gd name="connsiteX16" fmla="*/ 210667 w 622984"/>
              <a:gd name="connsiteY16" fmla="*/ 52502 h 564606"/>
              <a:gd name="connsiteX17" fmla="*/ 242946 w 622984"/>
              <a:gd name="connsiteY17" fmla="*/ 173410 h 564606"/>
              <a:gd name="connsiteX18" fmla="*/ 532291 w 622984"/>
              <a:gd name="connsiteY18" fmla="*/ 463589 h 564606"/>
              <a:gd name="connsiteX19" fmla="*/ 532291 w 622984"/>
              <a:gd name="connsiteY19" fmla="*/ 545105 h 564606"/>
              <a:gd name="connsiteX20" fmla="*/ 493400 w 622984"/>
              <a:gd name="connsiteY20" fmla="*/ 564606 h 564606"/>
              <a:gd name="connsiteX21" fmla="*/ 451010 w 622984"/>
              <a:gd name="connsiteY21" fmla="*/ 545105 h 564606"/>
              <a:gd name="connsiteX22" fmla="*/ 161665 w 622984"/>
              <a:gd name="connsiteY22" fmla="*/ 258046 h 564606"/>
              <a:gd name="connsiteX23" fmla="*/ 34882 w 622984"/>
              <a:gd name="connsiteY23" fmla="*/ 225674 h 564606"/>
              <a:gd name="connsiteX24" fmla="*/ 5715 w 622984"/>
              <a:gd name="connsiteY24" fmla="*/ 104766 h 564606"/>
              <a:gd name="connsiteX25" fmla="*/ 74162 w 622984"/>
              <a:gd name="connsiteY25" fmla="*/ 176530 h 564606"/>
              <a:gd name="connsiteX26" fmla="*/ 142220 w 622984"/>
              <a:gd name="connsiteY26" fmla="*/ 157029 h 564606"/>
              <a:gd name="connsiteX27" fmla="*/ 161665 w 622984"/>
              <a:gd name="connsiteY27" fmla="*/ 88385 h 564606"/>
              <a:gd name="connsiteX28" fmla="*/ 90107 w 622984"/>
              <a:gd name="connsiteY28" fmla="*/ 20130 h 564606"/>
              <a:gd name="connsiteX29" fmla="*/ 122234 w 622984"/>
              <a:gd name="connsiteY29" fmla="*/ 15041 h 564606"/>
              <a:gd name="connsiteX30" fmla="*/ 531841 w 622984"/>
              <a:gd name="connsiteY30" fmla="*/ 0 h 564606"/>
              <a:gd name="connsiteX31" fmla="*/ 622984 w 622984"/>
              <a:gd name="connsiteY31" fmla="*/ 87684 h 564606"/>
              <a:gd name="connsiteX32" fmla="*/ 463289 w 622984"/>
              <a:gd name="connsiteY32" fmla="*/ 247465 h 564606"/>
              <a:gd name="connsiteX33" fmla="*/ 424339 w 622984"/>
              <a:gd name="connsiteY33" fmla="*/ 257207 h 564606"/>
              <a:gd name="connsiteX34" fmla="*/ 362409 w 622984"/>
              <a:gd name="connsiteY34" fmla="*/ 198751 h 564606"/>
              <a:gd name="connsiteX35" fmla="*/ 375263 w 622984"/>
              <a:gd name="connsiteY35" fmla="*/ 159391 h 564606"/>
              <a:gd name="connsiteX36" fmla="*/ 531841 w 622984"/>
              <a:gd name="connsiteY36" fmla="*/ 0 h 564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2984" h="564606">
                <a:moveTo>
                  <a:pt x="496512" y="492841"/>
                </a:moveTo>
                <a:cubicBezTo>
                  <a:pt x="483678" y="492841"/>
                  <a:pt x="473955" y="502592"/>
                  <a:pt x="473955" y="515853"/>
                </a:cubicBezTo>
                <a:cubicBezTo>
                  <a:pt x="473955" y="525604"/>
                  <a:pt x="483678" y="535354"/>
                  <a:pt x="496512" y="535354"/>
                </a:cubicBezTo>
                <a:cubicBezTo>
                  <a:pt x="509734" y="535354"/>
                  <a:pt x="519457" y="525604"/>
                  <a:pt x="519457" y="515853"/>
                </a:cubicBezTo>
                <a:cubicBezTo>
                  <a:pt x="519457" y="502592"/>
                  <a:pt x="509734" y="492841"/>
                  <a:pt x="496512" y="492841"/>
                </a:cubicBezTo>
                <a:close/>
                <a:moveTo>
                  <a:pt x="249694" y="352049"/>
                </a:moveTo>
                <a:lnTo>
                  <a:pt x="272741" y="374570"/>
                </a:lnTo>
                <a:lnTo>
                  <a:pt x="171569" y="475137"/>
                </a:lnTo>
                <a:lnTo>
                  <a:pt x="177819" y="481738"/>
                </a:lnTo>
                <a:lnTo>
                  <a:pt x="155163" y="510860"/>
                </a:lnTo>
                <a:lnTo>
                  <a:pt x="73522" y="562891"/>
                </a:lnTo>
                <a:lnTo>
                  <a:pt x="60241" y="550077"/>
                </a:lnTo>
                <a:lnTo>
                  <a:pt x="112585" y="468925"/>
                </a:lnTo>
                <a:lnTo>
                  <a:pt x="141882" y="446015"/>
                </a:lnTo>
                <a:lnTo>
                  <a:pt x="148522" y="452616"/>
                </a:lnTo>
                <a:close/>
                <a:moveTo>
                  <a:pt x="122234" y="15041"/>
                </a:moveTo>
                <a:cubicBezTo>
                  <a:pt x="154446" y="14694"/>
                  <a:pt x="186166" y="28223"/>
                  <a:pt x="210667" y="52502"/>
                </a:cubicBezTo>
                <a:cubicBezTo>
                  <a:pt x="242946" y="85264"/>
                  <a:pt x="256169" y="130897"/>
                  <a:pt x="242946" y="173410"/>
                </a:cubicBezTo>
                <a:lnTo>
                  <a:pt x="532291" y="463589"/>
                </a:lnTo>
                <a:cubicBezTo>
                  <a:pt x="555236" y="486211"/>
                  <a:pt x="555236" y="522093"/>
                  <a:pt x="532291" y="545105"/>
                </a:cubicBezTo>
                <a:cubicBezTo>
                  <a:pt x="522568" y="557976"/>
                  <a:pt x="506234" y="564606"/>
                  <a:pt x="493400" y="564606"/>
                </a:cubicBezTo>
                <a:cubicBezTo>
                  <a:pt x="477066" y="564606"/>
                  <a:pt x="460733" y="557976"/>
                  <a:pt x="451010" y="545105"/>
                </a:cubicBezTo>
                <a:cubicBezTo>
                  <a:pt x="451010" y="545105"/>
                  <a:pt x="451010" y="545105"/>
                  <a:pt x="161665" y="258046"/>
                </a:cubicBezTo>
                <a:cubicBezTo>
                  <a:pt x="119275" y="270917"/>
                  <a:pt x="70662" y="261556"/>
                  <a:pt x="34882" y="225674"/>
                </a:cubicBezTo>
                <a:cubicBezTo>
                  <a:pt x="2215" y="192911"/>
                  <a:pt x="-7508" y="147278"/>
                  <a:pt x="5715" y="104766"/>
                </a:cubicBezTo>
                <a:cubicBezTo>
                  <a:pt x="5715" y="104766"/>
                  <a:pt x="5715" y="104766"/>
                  <a:pt x="74162" y="176530"/>
                </a:cubicBezTo>
                <a:cubicBezTo>
                  <a:pt x="74162" y="176530"/>
                  <a:pt x="74162" y="176530"/>
                  <a:pt x="142220" y="157029"/>
                </a:cubicBezTo>
                <a:cubicBezTo>
                  <a:pt x="142220" y="157029"/>
                  <a:pt x="142220" y="157029"/>
                  <a:pt x="161665" y="88385"/>
                </a:cubicBezTo>
                <a:cubicBezTo>
                  <a:pt x="161665" y="88385"/>
                  <a:pt x="161665" y="88385"/>
                  <a:pt x="90107" y="20130"/>
                </a:cubicBezTo>
                <a:cubicBezTo>
                  <a:pt x="100704" y="16815"/>
                  <a:pt x="111497" y="15157"/>
                  <a:pt x="122234" y="15041"/>
                </a:cubicBezTo>
                <a:close/>
                <a:moveTo>
                  <a:pt x="531841" y="0"/>
                </a:moveTo>
                <a:cubicBezTo>
                  <a:pt x="531841" y="0"/>
                  <a:pt x="531841" y="0"/>
                  <a:pt x="622984" y="87684"/>
                </a:cubicBezTo>
                <a:cubicBezTo>
                  <a:pt x="622984" y="87684"/>
                  <a:pt x="622984" y="87684"/>
                  <a:pt x="463289" y="247465"/>
                </a:cubicBezTo>
                <a:cubicBezTo>
                  <a:pt x="450436" y="247465"/>
                  <a:pt x="434077" y="250582"/>
                  <a:pt x="424339" y="257207"/>
                </a:cubicBezTo>
                <a:lnTo>
                  <a:pt x="362409" y="198751"/>
                </a:lnTo>
                <a:cubicBezTo>
                  <a:pt x="372147" y="189009"/>
                  <a:pt x="375263" y="172641"/>
                  <a:pt x="375263" y="159391"/>
                </a:cubicBezTo>
                <a:cubicBezTo>
                  <a:pt x="375263" y="159391"/>
                  <a:pt x="375263" y="159391"/>
                  <a:pt x="5318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pPr>
              <a:defRPr/>
            </a:pPr>
            <a:endParaRPr lang="en-US" sz="105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46" name="Freeform 16"/>
          <p:cNvSpPr>
            <a:spLocks noChangeAspect="1" noChangeArrowheads="1"/>
          </p:cNvSpPr>
          <p:nvPr/>
        </p:nvSpPr>
        <p:spPr bwMode="auto">
          <a:xfrm>
            <a:off x="8553424" y="2600727"/>
            <a:ext cx="204622" cy="321437"/>
          </a:xfrm>
          <a:custGeom>
            <a:avLst/>
            <a:gdLst>
              <a:gd name="T0" fmla="*/ 406 w 657"/>
              <a:gd name="T1" fmla="*/ 947 h 1032"/>
              <a:gd name="T2" fmla="*/ 333 w 657"/>
              <a:gd name="T3" fmla="*/ 1031 h 1032"/>
              <a:gd name="T4" fmla="*/ 250 w 657"/>
              <a:gd name="T5" fmla="*/ 947 h 1032"/>
              <a:gd name="T6" fmla="*/ 448 w 657"/>
              <a:gd name="T7" fmla="*/ 916 h 1032"/>
              <a:gd name="T8" fmla="*/ 198 w 657"/>
              <a:gd name="T9" fmla="*/ 833 h 1032"/>
              <a:gd name="T10" fmla="*/ 656 w 657"/>
              <a:gd name="T11" fmla="*/ 333 h 1032"/>
              <a:gd name="T12" fmla="*/ 562 w 657"/>
              <a:gd name="T13" fmla="*/ 562 h 1032"/>
              <a:gd name="T14" fmla="*/ 531 w 657"/>
              <a:gd name="T15" fmla="*/ 635 h 1032"/>
              <a:gd name="T16" fmla="*/ 500 w 657"/>
              <a:gd name="T17" fmla="*/ 708 h 1032"/>
              <a:gd name="T18" fmla="*/ 500 w 657"/>
              <a:gd name="T19" fmla="*/ 729 h 1032"/>
              <a:gd name="T20" fmla="*/ 166 w 657"/>
              <a:gd name="T21" fmla="*/ 791 h 1032"/>
              <a:gd name="T22" fmla="*/ 156 w 657"/>
              <a:gd name="T23" fmla="*/ 708 h 1032"/>
              <a:gd name="T24" fmla="*/ 135 w 657"/>
              <a:gd name="T25" fmla="*/ 635 h 1032"/>
              <a:gd name="T26" fmla="*/ 93 w 657"/>
              <a:gd name="T27" fmla="*/ 552 h 1032"/>
              <a:gd name="T28" fmla="*/ 0 w 657"/>
              <a:gd name="T29" fmla="*/ 333 h 1032"/>
              <a:gd name="T30" fmla="*/ 333 w 657"/>
              <a:gd name="T31" fmla="*/ 0 h 1032"/>
              <a:gd name="T32" fmla="*/ 656 w 657"/>
              <a:gd name="T33" fmla="*/ 333 h 1032"/>
              <a:gd name="T34" fmla="*/ 510 w 657"/>
              <a:gd name="T35" fmla="*/ 156 h 1032"/>
              <a:gd name="T36" fmla="*/ 156 w 657"/>
              <a:gd name="T37" fmla="*/ 156 h 1032"/>
              <a:gd name="T38" fmla="*/ 146 w 657"/>
              <a:gd name="T39" fmla="*/ 499 h 1032"/>
              <a:gd name="T40" fmla="*/ 166 w 657"/>
              <a:gd name="T41" fmla="*/ 541 h 1032"/>
              <a:gd name="T42" fmla="*/ 229 w 657"/>
              <a:gd name="T43" fmla="*/ 666 h 1032"/>
              <a:gd name="T44" fmla="*/ 427 w 657"/>
              <a:gd name="T45" fmla="*/ 718 h 1032"/>
              <a:gd name="T46" fmla="*/ 458 w 657"/>
              <a:gd name="T47" fmla="*/ 604 h 1032"/>
              <a:gd name="T48" fmla="*/ 510 w 657"/>
              <a:gd name="T49" fmla="*/ 520 h 1032"/>
              <a:gd name="T50" fmla="*/ 583 w 657"/>
              <a:gd name="T51" fmla="*/ 333 h 1032"/>
              <a:gd name="T52" fmla="*/ 354 w 657"/>
              <a:gd name="T53" fmla="*/ 354 h 1032"/>
              <a:gd name="T54" fmla="*/ 302 w 657"/>
              <a:gd name="T55" fmla="*/ 354 h 1032"/>
              <a:gd name="T56" fmla="*/ 239 w 657"/>
              <a:gd name="T57" fmla="*/ 354 h 1032"/>
              <a:gd name="T58" fmla="*/ 250 w 657"/>
              <a:gd name="T59" fmla="*/ 499 h 1032"/>
              <a:gd name="T60" fmla="*/ 302 w 657"/>
              <a:gd name="T61" fmla="*/ 499 h 1032"/>
              <a:gd name="T62" fmla="*/ 364 w 657"/>
              <a:gd name="T63" fmla="*/ 499 h 1032"/>
              <a:gd name="T64" fmla="*/ 416 w 657"/>
              <a:gd name="T65" fmla="*/ 499 h 1032"/>
              <a:gd name="T66" fmla="*/ 427 w 657"/>
              <a:gd name="T67" fmla="*/ 354 h 1032"/>
              <a:gd name="T68" fmla="*/ 385 w 657"/>
              <a:gd name="T69" fmla="*/ 416 h 1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57" h="1032">
                <a:moveTo>
                  <a:pt x="250" y="947"/>
                </a:moveTo>
                <a:cubicBezTo>
                  <a:pt x="406" y="947"/>
                  <a:pt x="406" y="947"/>
                  <a:pt x="406" y="947"/>
                </a:cubicBezTo>
                <a:cubicBezTo>
                  <a:pt x="406" y="968"/>
                  <a:pt x="396" y="989"/>
                  <a:pt x="385" y="1010"/>
                </a:cubicBezTo>
                <a:cubicBezTo>
                  <a:pt x="364" y="1020"/>
                  <a:pt x="354" y="1031"/>
                  <a:pt x="333" y="1031"/>
                </a:cubicBezTo>
                <a:cubicBezTo>
                  <a:pt x="312" y="1031"/>
                  <a:pt x="291" y="1020"/>
                  <a:pt x="281" y="1010"/>
                </a:cubicBezTo>
                <a:cubicBezTo>
                  <a:pt x="260" y="989"/>
                  <a:pt x="250" y="968"/>
                  <a:pt x="250" y="947"/>
                </a:cubicBezTo>
                <a:close/>
                <a:moveTo>
                  <a:pt x="208" y="916"/>
                </a:moveTo>
                <a:cubicBezTo>
                  <a:pt x="448" y="916"/>
                  <a:pt x="448" y="916"/>
                  <a:pt x="448" y="916"/>
                </a:cubicBezTo>
                <a:cubicBezTo>
                  <a:pt x="458" y="833"/>
                  <a:pt x="458" y="833"/>
                  <a:pt x="458" y="833"/>
                </a:cubicBezTo>
                <a:cubicBezTo>
                  <a:pt x="198" y="833"/>
                  <a:pt x="198" y="833"/>
                  <a:pt x="198" y="833"/>
                </a:cubicBezTo>
                <a:lnTo>
                  <a:pt x="208" y="916"/>
                </a:lnTo>
                <a:close/>
                <a:moveTo>
                  <a:pt x="656" y="333"/>
                </a:moveTo>
                <a:cubicBezTo>
                  <a:pt x="656" y="416"/>
                  <a:pt x="625" y="489"/>
                  <a:pt x="573" y="552"/>
                </a:cubicBezTo>
                <a:lnTo>
                  <a:pt x="562" y="562"/>
                </a:lnTo>
                <a:cubicBezTo>
                  <a:pt x="562" y="562"/>
                  <a:pt x="562" y="572"/>
                  <a:pt x="552" y="572"/>
                </a:cubicBezTo>
                <a:cubicBezTo>
                  <a:pt x="541" y="593"/>
                  <a:pt x="541" y="614"/>
                  <a:pt x="531" y="635"/>
                </a:cubicBezTo>
                <a:cubicBezTo>
                  <a:pt x="521" y="656"/>
                  <a:pt x="510" y="677"/>
                  <a:pt x="510" y="697"/>
                </a:cubicBezTo>
                <a:cubicBezTo>
                  <a:pt x="500" y="697"/>
                  <a:pt x="500" y="697"/>
                  <a:pt x="500" y="708"/>
                </a:cubicBezTo>
                <a:lnTo>
                  <a:pt x="500" y="718"/>
                </a:lnTo>
                <a:cubicBezTo>
                  <a:pt x="500" y="729"/>
                  <a:pt x="500" y="729"/>
                  <a:pt x="500" y="729"/>
                </a:cubicBezTo>
                <a:cubicBezTo>
                  <a:pt x="500" y="791"/>
                  <a:pt x="500" y="791"/>
                  <a:pt x="500" y="791"/>
                </a:cubicBezTo>
                <a:cubicBezTo>
                  <a:pt x="166" y="791"/>
                  <a:pt x="166" y="791"/>
                  <a:pt x="166" y="791"/>
                </a:cubicBezTo>
                <a:cubicBezTo>
                  <a:pt x="166" y="729"/>
                  <a:pt x="166" y="729"/>
                  <a:pt x="166" y="729"/>
                </a:cubicBezTo>
                <a:cubicBezTo>
                  <a:pt x="166" y="718"/>
                  <a:pt x="156" y="718"/>
                  <a:pt x="156" y="708"/>
                </a:cubicBezTo>
                <a:lnTo>
                  <a:pt x="156" y="697"/>
                </a:lnTo>
                <a:cubicBezTo>
                  <a:pt x="146" y="677"/>
                  <a:pt x="146" y="656"/>
                  <a:pt x="135" y="635"/>
                </a:cubicBezTo>
                <a:cubicBezTo>
                  <a:pt x="125" y="614"/>
                  <a:pt x="114" y="593"/>
                  <a:pt x="104" y="572"/>
                </a:cubicBezTo>
                <a:cubicBezTo>
                  <a:pt x="93" y="562"/>
                  <a:pt x="93" y="562"/>
                  <a:pt x="93" y="552"/>
                </a:cubicBezTo>
                <a:lnTo>
                  <a:pt x="83" y="552"/>
                </a:lnTo>
                <a:cubicBezTo>
                  <a:pt x="31" y="489"/>
                  <a:pt x="0" y="416"/>
                  <a:pt x="0" y="333"/>
                </a:cubicBezTo>
                <a:cubicBezTo>
                  <a:pt x="0" y="239"/>
                  <a:pt x="31" y="166"/>
                  <a:pt x="104" y="104"/>
                </a:cubicBezTo>
                <a:cubicBezTo>
                  <a:pt x="166" y="31"/>
                  <a:pt x="239" y="0"/>
                  <a:pt x="333" y="0"/>
                </a:cubicBezTo>
                <a:cubicBezTo>
                  <a:pt x="416" y="0"/>
                  <a:pt x="500" y="31"/>
                  <a:pt x="562" y="104"/>
                </a:cubicBezTo>
                <a:cubicBezTo>
                  <a:pt x="625" y="166"/>
                  <a:pt x="656" y="239"/>
                  <a:pt x="656" y="333"/>
                </a:cubicBezTo>
                <a:close/>
                <a:moveTo>
                  <a:pt x="583" y="333"/>
                </a:moveTo>
                <a:cubicBezTo>
                  <a:pt x="583" y="260"/>
                  <a:pt x="562" y="198"/>
                  <a:pt x="510" y="156"/>
                </a:cubicBezTo>
                <a:cubicBezTo>
                  <a:pt x="458" y="104"/>
                  <a:pt x="396" y="83"/>
                  <a:pt x="333" y="83"/>
                </a:cubicBezTo>
                <a:cubicBezTo>
                  <a:pt x="260" y="83"/>
                  <a:pt x="198" y="104"/>
                  <a:pt x="156" y="156"/>
                </a:cubicBezTo>
                <a:cubicBezTo>
                  <a:pt x="104" y="198"/>
                  <a:pt x="73" y="260"/>
                  <a:pt x="73" y="333"/>
                </a:cubicBezTo>
                <a:cubicBezTo>
                  <a:pt x="73" y="396"/>
                  <a:pt x="93" y="448"/>
                  <a:pt x="146" y="499"/>
                </a:cubicBezTo>
                <a:cubicBezTo>
                  <a:pt x="146" y="499"/>
                  <a:pt x="146" y="510"/>
                  <a:pt x="156" y="510"/>
                </a:cubicBezTo>
                <a:cubicBezTo>
                  <a:pt x="156" y="520"/>
                  <a:pt x="166" y="531"/>
                  <a:pt x="166" y="541"/>
                </a:cubicBezTo>
                <a:cubicBezTo>
                  <a:pt x="177" y="562"/>
                  <a:pt x="187" y="583"/>
                  <a:pt x="198" y="604"/>
                </a:cubicBezTo>
                <a:cubicBezTo>
                  <a:pt x="208" y="624"/>
                  <a:pt x="218" y="645"/>
                  <a:pt x="229" y="666"/>
                </a:cubicBezTo>
                <a:cubicBezTo>
                  <a:pt x="229" y="697"/>
                  <a:pt x="239" y="708"/>
                  <a:pt x="239" y="718"/>
                </a:cubicBezTo>
                <a:cubicBezTo>
                  <a:pt x="427" y="718"/>
                  <a:pt x="427" y="718"/>
                  <a:pt x="427" y="718"/>
                </a:cubicBezTo>
                <a:cubicBezTo>
                  <a:pt x="427" y="708"/>
                  <a:pt x="427" y="697"/>
                  <a:pt x="437" y="666"/>
                </a:cubicBezTo>
                <a:cubicBezTo>
                  <a:pt x="437" y="645"/>
                  <a:pt x="448" y="624"/>
                  <a:pt x="458" y="604"/>
                </a:cubicBezTo>
                <a:cubicBezTo>
                  <a:pt x="468" y="583"/>
                  <a:pt x="479" y="562"/>
                  <a:pt x="489" y="541"/>
                </a:cubicBezTo>
                <a:cubicBezTo>
                  <a:pt x="489" y="531"/>
                  <a:pt x="500" y="520"/>
                  <a:pt x="510" y="520"/>
                </a:cubicBezTo>
                <a:cubicBezTo>
                  <a:pt x="510" y="510"/>
                  <a:pt x="510" y="499"/>
                  <a:pt x="521" y="499"/>
                </a:cubicBezTo>
                <a:cubicBezTo>
                  <a:pt x="562" y="448"/>
                  <a:pt x="583" y="396"/>
                  <a:pt x="583" y="333"/>
                </a:cubicBezTo>
                <a:close/>
                <a:moveTo>
                  <a:pt x="385" y="416"/>
                </a:moveTo>
                <a:cubicBezTo>
                  <a:pt x="354" y="354"/>
                  <a:pt x="354" y="354"/>
                  <a:pt x="354" y="354"/>
                </a:cubicBezTo>
                <a:cubicBezTo>
                  <a:pt x="333" y="302"/>
                  <a:pt x="333" y="302"/>
                  <a:pt x="333" y="302"/>
                </a:cubicBezTo>
                <a:cubicBezTo>
                  <a:pt x="302" y="354"/>
                  <a:pt x="302" y="354"/>
                  <a:pt x="302" y="354"/>
                </a:cubicBezTo>
                <a:cubicBezTo>
                  <a:pt x="271" y="416"/>
                  <a:pt x="271" y="416"/>
                  <a:pt x="271" y="416"/>
                </a:cubicBezTo>
                <a:cubicBezTo>
                  <a:pt x="239" y="354"/>
                  <a:pt x="239" y="354"/>
                  <a:pt x="239" y="354"/>
                </a:cubicBezTo>
                <a:cubicBezTo>
                  <a:pt x="187" y="385"/>
                  <a:pt x="187" y="385"/>
                  <a:pt x="187" y="385"/>
                </a:cubicBezTo>
                <a:cubicBezTo>
                  <a:pt x="250" y="499"/>
                  <a:pt x="250" y="499"/>
                  <a:pt x="250" y="499"/>
                </a:cubicBezTo>
                <a:cubicBezTo>
                  <a:pt x="271" y="552"/>
                  <a:pt x="271" y="552"/>
                  <a:pt x="271" y="552"/>
                </a:cubicBezTo>
                <a:cubicBezTo>
                  <a:pt x="302" y="499"/>
                  <a:pt x="302" y="499"/>
                  <a:pt x="302" y="499"/>
                </a:cubicBezTo>
                <a:cubicBezTo>
                  <a:pt x="333" y="437"/>
                  <a:pt x="333" y="437"/>
                  <a:pt x="333" y="437"/>
                </a:cubicBezTo>
                <a:cubicBezTo>
                  <a:pt x="364" y="499"/>
                  <a:pt x="364" y="499"/>
                  <a:pt x="364" y="499"/>
                </a:cubicBezTo>
                <a:cubicBezTo>
                  <a:pt x="385" y="552"/>
                  <a:pt x="385" y="552"/>
                  <a:pt x="385" y="552"/>
                </a:cubicBezTo>
                <a:cubicBezTo>
                  <a:pt x="416" y="499"/>
                  <a:pt x="416" y="499"/>
                  <a:pt x="416" y="499"/>
                </a:cubicBezTo>
                <a:cubicBezTo>
                  <a:pt x="479" y="385"/>
                  <a:pt x="479" y="385"/>
                  <a:pt x="479" y="385"/>
                </a:cubicBezTo>
                <a:cubicBezTo>
                  <a:pt x="427" y="354"/>
                  <a:pt x="427" y="354"/>
                  <a:pt x="427" y="354"/>
                </a:cubicBezTo>
                <a:lnTo>
                  <a:pt x="385" y="416"/>
                </a:lnTo>
                <a:close/>
                <a:moveTo>
                  <a:pt x="385" y="416"/>
                </a:moveTo>
                <a:lnTo>
                  <a:pt x="385" y="4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82843" tIns="91422" rIns="182843" bIns="91422" anchor="ctr"/>
          <a:lstStyle/>
          <a:p>
            <a:pPr>
              <a:defRPr/>
            </a:pPr>
            <a:endParaRPr lang="en-US" sz="2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47" name="Freeform 290"/>
          <p:cNvSpPr>
            <a:spLocks noChangeAspect="1" noChangeArrowheads="1"/>
          </p:cNvSpPr>
          <p:nvPr/>
        </p:nvSpPr>
        <p:spPr bwMode="auto">
          <a:xfrm>
            <a:off x="1096650" y="3413855"/>
            <a:ext cx="299862" cy="232254"/>
          </a:xfrm>
          <a:custGeom>
            <a:avLst/>
            <a:gdLst>
              <a:gd name="T0" fmla="*/ 995 w 996"/>
              <a:gd name="T1" fmla="*/ 409 h 770"/>
              <a:gd name="T2" fmla="*/ 836 w 996"/>
              <a:gd name="T3" fmla="*/ 409 h 770"/>
              <a:gd name="T4" fmla="*/ 543 w 996"/>
              <a:gd name="T5" fmla="*/ 192 h 770"/>
              <a:gd name="T6" fmla="*/ 384 w 996"/>
              <a:gd name="T7" fmla="*/ 275 h 770"/>
              <a:gd name="T8" fmla="*/ 360 w 996"/>
              <a:gd name="T9" fmla="*/ 158 h 770"/>
              <a:gd name="T10" fmla="*/ 702 w 996"/>
              <a:gd name="T11" fmla="*/ 33 h 770"/>
              <a:gd name="T12" fmla="*/ 836 w 996"/>
              <a:gd name="T13" fmla="*/ 133 h 770"/>
              <a:gd name="T14" fmla="*/ 334 w 996"/>
              <a:gd name="T15" fmla="*/ 626 h 770"/>
              <a:gd name="T16" fmla="*/ 276 w 996"/>
              <a:gd name="T17" fmla="*/ 551 h 770"/>
              <a:gd name="T18" fmla="*/ 209 w 996"/>
              <a:gd name="T19" fmla="*/ 484 h 770"/>
              <a:gd name="T20" fmla="*/ 109 w 996"/>
              <a:gd name="T21" fmla="*/ 434 h 770"/>
              <a:gd name="T22" fmla="*/ 159 w 996"/>
              <a:gd name="T23" fmla="*/ 535 h 770"/>
              <a:gd name="T24" fmla="*/ 226 w 996"/>
              <a:gd name="T25" fmla="*/ 602 h 770"/>
              <a:gd name="T26" fmla="*/ 293 w 996"/>
              <a:gd name="T27" fmla="*/ 668 h 770"/>
              <a:gd name="T28" fmla="*/ 393 w 996"/>
              <a:gd name="T29" fmla="*/ 727 h 770"/>
              <a:gd name="T30" fmla="*/ 334 w 996"/>
              <a:gd name="T31" fmla="*/ 626 h 770"/>
              <a:gd name="T32" fmla="*/ 594 w 996"/>
              <a:gd name="T33" fmla="*/ 267 h 770"/>
              <a:gd name="T34" fmla="*/ 443 w 996"/>
              <a:gd name="T35" fmla="*/ 301 h 770"/>
              <a:gd name="T36" fmla="*/ 284 w 996"/>
              <a:gd name="T37" fmla="*/ 217 h 770"/>
              <a:gd name="T38" fmla="*/ 460 w 996"/>
              <a:gd name="T39" fmla="*/ 50 h 770"/>
              <a:gd name="T40" fmla="*/ 184 w 996"/>
              <a:gd name="T41" fmla="*/ 100 h 770"/>
              <a:gd name="T42" fmla="*/ 0 w 996"/>
              <a:gd name="T43" fmla="*/ 66 h 770"/>
              <a:gd name="T44" fmla="*/ 50 w 996"/>
              <a:gd name="T45" fmla="*/ 443 h 770"/>
              <a:gd name="T46" fmla="*/ 234 w 996"/>
              <a:gd name="T47" fmla="*/ 392 h 770"/>
              <a:gd name="T48" fmla="*/ 293 w 996"/>
              <a:gd name="T49" fmla="*/ 468 h 770"/>
              <a:gd name="T50" fmla="*/ 360 w 996"/>
              <a:gd name="T51" fmla="*/ 535 h 770"/>
              <a:gd name="T52" fmla="*/ 426 w 996"/>
              <a:gd name="T53" fmla="*/ 610 h 770"/>
              <a:gd name="T54" fmla="*/ 477 w 996"/>
              <a:gd name="T55" fmla="*/ 727 h 770"/>
              <a:gd name="T56" fmla="*/ 543 w 996"/>
              <a:gd name="T57" fmla="*/ 660 h 770"/>
              <a:gd name="T58" fmla="*/ 485 w 996"/>
              <a:gd name="T59" fmla="*/ 585 h 770"/>
              <a:gd name="T60" fmla="*/ 569 w 996"/>
              <a:gd name="T61" fmla="*/ 668 h 770"/>
              <a:gd name="T62" fmla="*/ 627 w 996"/>
              <a:gd name="T63" fmla="*/ 602 h 770"/>
              <a:gd name="T64" fmla="*/ 652 w 996"/>
              <a:gd name="T65" fmla="*/ 610 h 770"/>
              <a:gd name="T66" fmla="*/ 719 w 996"/>
              <a:gd name="T67" fmla="*/ 543 h 770"/>
              <a:gd name="T68" fmla="*/ 727 w 996"/>
              <a:gd name="T69" fmla="*/ 526 h 770"/>
              <a:gd name="T70" fmla="*/ 786 w 996"/>
              <a:gd name="T71" fmla="*/ 535 h 770"/>
              <a:gd name="T72" fmla="*/ 786 w 996"/>
              <a:gd name="T73" fmla="*/ 468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96" h="770">
                <a:moveTo>
                  <a:pt x="995" y="100"/>
                </a:moveTo>
                <a:cubicBezTo>
                  <a:pt x="995" y="409"/>
                  <a:pt x="995" y="409"/>
                  <a:pt x="995" y="409"/>
                </a:cubicBezTo>
                <a:cubicBezTo>
                  <a:pt x="995" y="409"/>
                  <a:pt x="928" y="426"/>
                  <a:pt x="920" y="426"/>
                </a:cubicBezTo>
                <a:cubicBezTo>
                  <a:pt x="903" y="426"/>
                  <a:pt x="861" y="443"/>
                  <a:pt x="836" y="409"/>
                </a:cubicBezTo>
                <a:cubicBezTo>
                  <a:pt x="786" y="367"/>
                  <a:pt x="619" y="192"/>
                  <a:pt x="619" y="192"/>
                </a:cubicBezTo>
                <a:cubicBezTo>
                  <a:pt x="619" y="192"/>
                  <a:pt x="594" y="167"/>
                  <a:pt x="543" y="192"/>
                </a:cubicBezTo>
                <a:cubicBezTo>
                  <a:pt x="502" y="217"/>
                  <a:pt x="443" y="250"/>
                  <a:pt x="418" y="259"/>
                </a:cubicBezTo>
                <a:cubicBezTo>
                  <a:pt x="410" y="267"/>
                  <a:pt x="393" y="275"/>
                  <a:pt x="384" y="275"/>
                </a:cubicBezTo>
                <a:cubicBezTo>
                  <a:pt x="351" y="275"/>
                  <a:pt x="326" y="242"/>
                  <a:pt x="326" y="209"/>
                </a:cubicBezTo>
                <a:cubicBezTo>
                  <a:pt x="326" y="183"/>
                  <a:pt x="343" y="167"/>
                  <a:pt x="360" y="158"/>
                </a:cubicBezTo>
                <a:cubicBezTo>
                  <a:pt x="426" y="116"/>
                  <a:pt x="552" y="50"/>
                  <a:pt x="602" y="16"/>
                </a:cubicBezTo>
                <a:cubicBezTo>
                  <a:pt x="635" y="0"/>
                  <a:pt x="652" y="0"/>
                  <a:pt x="702" y="33"/>
                </a:cubicBezTo>
                <a:cubicBezTo>
                  <a:pt x="752" y="83"/>
                  <a:pt x="803" y="125"/>
                  <a:pt x="803" y="125"/>
                </a:cubicBezTo>
                <a:cubicBezTo>
                  <a:pt x="803" y="125"/>
                  <a:pt x="819" y="133"/>
                  <a:pt x="836" y="133"/>
                </a:cubicBezTo>
                <a:cubicBezTo>
                  <a:pt x="878" y="125"/>
                  <a:pt x="995" y="100"/>
                  <a:pt x="995" y="100"/>
                </a:cubicBezTo>
                <a:close/>
                <a:moveTo>
                  <a:pt x="334" y="626"/>
                </a:moveTo>
                <a:cubicBezTo>
                  <a:pt x="343" y="610"/>
                  <a:pt x="343" y="585"/>
                  <a:pt x="326" y="568"/>
                </a:cubicBezTo>
                <a:cubicBezTo>
                  <a:pt x="309" y="551"/>
                  <a:pt x="293" y="551"/>
                  <a:pt x="276" y="551"/>
                </a:cubicBezTo>
                <a:cubicBezTo>
                  <a:pt x="276" y="535"/>
                  <a:pt x="276" y="510"/>
                  <a:pt x="259" y="501"/>
                </a:cubicBezTo>
                <a:cubicBezTo>
                  <a:pt x="251" y="484"/>
                  <a:pt x="226" y="476"/>
                  <a:pt x="209" y="484"/>
                </a:cubicBezTo>
                <a:cubicBezTo>
                  <a:pt x="217" y="468"/>
                  <a:pt x="209" y="443"/>
                  <a:pt x="201" y="426"/>
                </a:cubicBezTo>
                <a:cubicBezTo>
                  <a:pt x="176" y="401"/>
                  <a:pt x="134" y="409"/>
                  <a:pt x="109" y="434"/>
                </a:cubicBezTo>
                <a:cubicBezTo>
                  <a:pt x="92" y="451"/>
                  <a:pt x="75" y="501"/>
                  <a:pt x="92" y="526"/>
                </a:cubicBezTo>
                <a:cubicBezTo>
                  <a:pt x="117" y="551"/>
                  <a:pt x="142" y="535"/>
                  <a:pt x="159" y="535"/>
                </a:cubicBezTo>
                <a:cubicBezTo>
                  <a:pt x="159" y="551"/>
                  <a:pt x="142" y="568"/>
                  <a:pt x="159" y="593"/>
                </a:cubicBezTo>
                <a:cubicBezTo>
                  <a:pt x="176" y="618"/>
                  <a:pt x="209" y="602"/>
                  <a:pt x="226" y="602"/>
                </a:cubicBezTo>
                <a:cubicBezTo>
                  <a:pt x="217" y="618"/>
                  <a:pt x="201" y="643"/>
                  <a:pt x="226" y="668"/>
                </a:cubicBezTo>
                <a:cubicBezTo>
                  <a:pt x="242" y="685"/>
                  <a:pt x="276" y="677"/>
                  <a:pt x="293" y="668"/>
                </a:cubicBezTo>
                <a:cubicBezTo>
                  <a:pt x="284" y="693"/>
                  <a:pt x="268" y="710"/>
                  <a:pt x="293" y="744"/>
                </a:cubicBezTo>
                <a:cubicBezTo>
                  <a:pt x="318" y="769"/>
                  <a:pt x="368" y="752"/>
                  <a:pt x="393" y="727"/>
                </a:cubicBezTo>
                <a:cubicBezTo>
                  <a:pt x="418" y="702"/>
                  <a:pt x="418" y="668"/>
                  <a:pt x="393" y="643"/>
                </a:cubicBezTo>
                <a:cubicBezTo>
                  <a:pt x="376" y="626"/>
                  <a:pt x="360" y="626"/>
                  <a:pt x="334" y="626"/>
                </a:cubicBezTo>
                <a:close/>
                <a:moveTo>
                  <a:pt x="786" y="468"/>
                </a:moveTo>
                <a:cubicBezTo>
                  <a:pt x="610" y="284"/>
                  <a:pt x="694" y="367"/>
                  <a:pt x="594" y="267"/>
                </a:cubicBezTo>
                <a:cubicBezTo>
                  <a:pt x="594" y="267"/>
                  <a:pt x="569" y="234"/>
                  <a:pt x="527" y="259"/>
                </a:cubicBezTo>
                <a:cubicBezTo>
                  <a:pt x="502" y="267"/>
                  <a:pt x="468" y="284"/>
                  <a:pt x="443" y="301"/>
                </a:cubicBezTo>
                <a:cubicBezTo>
                  <a:pt x="418" y="309"/>
                  <a:pt x="393" y="317"/>
                  <a:pt x="384" y="317"/>
                </a:cubicBezTo>
                <a:cubicBezTo>
                  <a:pt x="326" y="317"/>
                  <a:pt x="284" y="267"/>
                  <a:pt x="284" y="217"/>
                </a:cubicBezTo>
                <a:cubicBezTo>
                  <a:pt x="284" y="175"/>
                  <a:pt x="301" y="142"/>
                  <a:pt x="334" y="125"/>
                </a:cubicBezTo>
                <a:cubicBezTo>
                  <a:pt x="368" y="100"/>
                  <a:pt x="460" y="50"/>
                  <a:pt x="460" y="50"/>
                </a:cubicBezTo>
                <a:cubicBezTo>
                  <a:pt x="460" y="50"/>
                  <a:pt x="435" y="8"/>
                  <a:pt x="376" y="8"/>
                </a:cubicBezTo>
                <a:cubicBezTo>
                  <a:pt x="309" y="8"/>
                  <a:pt x="184" y="100"/>
                  <a:pt x="184" y="100"/>
                </a:cubicBezTo>
                <a:cubicBezTo>
                  <a:pt x="184" y="100"/>
                  <a:pt x="150" y="116"/>
                  <a:pt x="100" y="100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426"/>
                  <a:pt x="0" y="426"/>
                  <a:pt x="0" y="426"/>
                </a:cubicBezTo>
                <a:cubicBezTo>
                  <a:pt x="0" y="426"/>
                  <a:pt x="25" y="434"/>
                  <a:pt x="50" y="443"/>
                </a:cubicBezTo>
                <a:cubicBezTo>
                  <a:pt x="59" y="426"/>
                  <a:pt x="67" y="409"/>
                  <a:pt x="83" y="392"/>
                </a:cubicBezTo>
                <a:cubicBezTo>
                  <a:pt x="125" y="351"/>
                  <a:pt x="192" y="351"/>
                  <a:pt x="234" y="392"/>
                </a:cubicBezTo>
                <a:cubicBezTo>
                  <a:pt x="242" y="409"/>
                  <a:pt x="251" y="417"/>
                  <a:pt x="251" y="434"/>
                </a:cubicBezTo>
                <a:cubicBezTo>
                  <a:pt x="268" y="443"/>
                  <a:pt x="284" y="451"/>
                  <a:pt x="293" y="468"/>
                </a:cubicBezTo>
                <a:cubicBezTo>
                  <a:pt x="309" y="476"/>
                  <a:pt x="318" y="493"/>
                  <a:pt x="318" y="510"/>
                </a:cubicBezTo>
                <a:cubicBezTo>
                  <a:pt x="334" y="510"/>
                  <a:pt x="351" y="518"/>
                  <a:pt x="360" y="535"/>
                </a:cubicBezTo>
                <a:cubicBezTo>
                  <a:pt x="376" y="551"/>
                  <a:pt x="384" y="568"/>
                  <a:pt x="384" y="585"/>
                </a:cubicBezTo>
                <a:cubicBezTo>
                  <a:pt x="401" y="585"/>
                  <a:pt x="418" y="593"/>
                  <a:pt x="426" y="610"/>
                </a:cubicBezTo>
                <a:cubicBezTo>
                  <a:pt x="451" y="635"/>
                  <a:pt x="460" y="668"/>
                  <a:pt x="451" y="702"/>
                </a:cubicBezTo>
                <a:cubicBezTo>
                  <a:pt x="460" y="702"/>
                  <a:pt x="468" y="718"/>
                  <a:pt x="477" y="727"/>
                </a:cubicBezTo>
                <a:cubicBezTo>
                  <a:pt x="493" y="744"/>
                  <a:pt x="527" y="744"/>
                  <a:pt x="543" y="727"/>
                </a:cubicBezTo>
                <a:cubicBezTo>
                  <a:pt x="560" y="710"/>
                  <a:pt x="560" y="677"/>
                  <a:pt x="543" y="660"/>
                </a:cubicBezTo>
                <a:lnTo>
                  <a:pt x="535" y="660"/>
                </a:lnTo>
                <a:cubicBezTo>
                  <a:pt x="485" y="602"/>
                  <a:pt x="477" y="593"/>
                  <a:pt x="485" y="585"/>
                </a:cubicBezTo>
                <a:cubicBezTo>
                  <a:pt x="493" y="585"/>
                  <a:pt x="502" y="593"/>
                  <a:pt x="560" y="660"/>
                </a:cubicBezTo>
                <a:cubicBezTo>
                  <a:pt x="569" y="668"/>
                  <a:pt x="569" y="668"/>
                  <a:pt x="569" y="668"/>
                </a:cubicBezTo>
                <a:cubicBezTo>
                  <a:pt x="585" y="685"/>
                  <a:pt x="610" y="685"/>
                  <a:pt x="627" y="668"/>
                </a:cubicBezTo>
                <a:cubicBezTo>
                  <a:pt x="644" y="652"/>
                  <a:pt x="644" y="618"/>
                  <a:pt x="627" y="602"/>
                </a:cubicBezTo>
                <a:cubicBezTo>
                  <a:pt x="569" y="535"/>
                  <a:pt x="560" y="526"/>
                  <a:pt x="560" y="518"/>
                </a:cubicBezTo>
                <a:cubicBezTo>
                  <a:pt x="569" y="518"/>
                  <a:pt x="594" y="551"/>
                  <a:pt x="652" y="610"/>
                </a:cubicBezTo>
                <a:cubicBezTo>
                  <a:pt x="669" y="626"/>
                  <a:pt x="702" y="626"/>
                  <a:pt x="719" y="610"/>
                </a:cubicBezTo>
                <a:cubicBezTo>
                  <a:pt x="727" y="593"/>
                  <a:pt x="736" y="568"/>
                  <a:pt x="719" y="543"/>
                </a:cubicBezTo>
                <a:cubicBezTo>
                  <a:pt x="644" y="468"/>
                  <a:pt x="644" y="468"/>
                  <a:pt x="652" y="459"/>
                </a:cubicBezTo>
                <a:lnTo>
                  <a:pt x="727" y="526"/>
                </a:lnTo>
                <a:cubicBezTo>
                  <a:pt x="727" y="535"/>
                  <a:pt x="727" y="535"/>
                  <a:pt x="727" y="535"/>
                </a:cubicBezTo>
                <a:cubicBezTo>
                  <a:pt x="744" y="551"/>
                  <a:pt x="769" y="551"/>
                  <a:pt x="786" y="535"/>
                </a:cubicBezTo>
                <a:cubicBezTo>
                  <a:pt x="803" y="510"/>
                  <a:pt x="803" y="484"/>
                  <a:pt x="786" y="468"/>
                </a:cubicBezTo>
                <a:close/>
                <a:moveTo>
                  <a:pt x="786" y="468"/>
                </a:moveTo>
                <a:lnTo>
                  <a:pt x="786" y="4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82843" tIns="91422" rIns="182843" bIns="91422" anchor="ctr"/>
          <a:lstStyle/>
          <a:p>
            <a:pPr>
              <a:defRPr/>
            </a:pPr>
            <a:endParaRPr lang="en-US" sz="2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48" name="Freeform 47"/>
          <p:cNvSpPr>
            <a:spLocks noChangeAspect="1" noChangeArrowheads="1"/>
          </p:cNvSpPr>
          <p:nvPr/>
        </p:nvSpPr>
        <p:spPr bwMode="auto">
          <a:xfrm>
            <a:off x="1129235" y="4726681"/>
            <a:ext cx="215236" cy="257606"/>
          </a:xfrm>
          <a:custGeom>
            <a:avLst/>
            <a:gdLst>
              <a:gd name="connsiteX0" fmla="*/ 206367 w 449768"/>
              <a:gd name="connsiteY0" fmla="*/ 423375 h 538305"/>
              <a:gd name="connsiteX1" fmla="*/ 208536 w 449768"/>
              <a:gd name="connsiteY1" fmla="*/ 434347 h 538305"/>
              <a:gd name="connsiteX2" fmla="*/ 136133 w 449768"/>
              <a:gd name="connsiteY2" fmla="*/ 527584 h 538305"/>
              <a:gd name="connsiteX3" fmla="*/ 120760 w 449768"/>
              <a:gd name="connsiteY3" fmla="*/ 517169 h 538305"/>
              <a:gd name="connsiteX4" fmla="*/ 192667 w 449768"/>
              <a:gd name="connsiteY4" fmla="*/ 423933 h 538305"/>
              <a:gd name="connsiteX5" fmla="*/ 206367 w 449768"/>
              <a:gd name="connsiteY5" fmla="*/ 423375 h 538305"/>
              <a:gd name="connsiteX6" fmla="*/ 158371 w 449768"/>
              <a:gd name="connsiteY6" fmla="*/ 386315 h 538305"/>
              <a:gd name="connsiteX7" fmla="*/ 160292 w 449768"/>
              <a:gd name="connsiteY7" fmla="*/ 397002 h 538305"/>
              <a:gd name="connsiteX8" fmla="*/ 51725 w 449768"/>
              <a:gd name="connsiteY8" fmla="*/ 536376 h 538305"/>
              <a:gd name="connsiteX9" fmla="*/ 41315 w 449768"/>
              <a:gd name="connsiteY9" fmla="*/ 525997 h 538305"/>
              <a:gd name="connsiteX10" fmla="*/ 144924 w 449768"/>
              <a:gd name="connsiteY10" fmla="*/ 387118 h 538305"/>
              <a:gd name="connsiteX11" fmla="*/ 158371 w 449768"/>
              <a:gd name="connsiteY11" fmla="*/ 386315 h 538305"/>
              <a:gd name="connsiteX12" fmla="*/ 112005 w 449768"/>
              <a:gd name="connsiteY12" fmla="*/ 349971 h 538305"/>
              <a:gd name="connsiteX13" fmla="*/ 113740 w 449768"/>
              <a:gd name="connsiteY13" fmla="*/ 362927 h 538305"/>
              <a:gd name="connsiteX14" fmla="*/ 41338 w 449768"/>
              <a:gd name="connsiteY14" fmla="*/ 455221 h 538305"/>
              <a:gd name="connsiteX15" fmla="*/ 25965 w 449768"/>
              <a:gd name="connsiteY15" fmla="*/ 444857 h 538305"/>
              <a:gd name="connsiteX16" fmla="*/ 98367 w 449768"/>
              <a:gd name="connsiteY16" fmla="*/ 352562 h 538305"/>
              <a:gd name="connsiteX17" fmla="*/ 112005 w 449768"/>
              <a:gd name="connsiteY17" fmla="*/ 349971 h 538305"/>
              <a:gd name="connsiteX18" fmla="*/ 287508 w 449768"/>
              <a:gd name="connsiteY18" fmla="*/ 153269 h 538305"/>
              <a:gd name="connsiteX19" fmla="*/ 261020 w 449768"/>
              <a:gd name="connsiteY19" fmla="*/ 165441 h 538305"/>
              <a:gd name="connsiteX20" fmla="*/ 255548 w 449768"/>
              <a:gd name="connsiteY20" fmla="*/ 175874 h 538305"/>
              <a:gd name="connsiteX21" fmla="*/ 276441 w 449768"/>
              <a:gd name="connsiteY21" fmla="*/ 232511 h 538305"/>
              <a:gd name="connsiteX22" fmla="*/ 328174 w 449768"/>
              <a:gd name="connsiteY22" fmla="*/ 227543 h 538305"/>
              <a:gd name="connsiteX23" fmla="*/ 333645 w 449768"/>
              <a:gd name="connsiteY23" fmla="*/ 217110 h 538305"/>
              <a:gd name="connsiteX24" fmla="*/ 317727 w 449768"/>
              <a:gd name="connsiteY24" fmla="*/ 160472 h 538305"/>
              <a:gd name="connsiteX25" fmla="*/ 287508 w 449768"/>
              <a:gd name="connsiteY25" fmla="*/ 153269 h 538305"/>
              <a:gd name="connsiteX26" fmla="*/ 437111 w 449768"/>
              <a:gd name="connsiteY26" fmla="*/ 0 h 538305"/>
              <a:gd name="connsiteX27" fmla="*/ 442086 w 449768"/>
              <a:gd name="connsiteY27" fmla="*/ 0 h 538305"/>
              <a:gd name="connsiteX28" fmla="*/ 447557 w 449768"/>
              <a:gd name="connsiteY28" fmla="*/ 4968 h 538305"/>
              <a:gd name="connsiteX29" fmla="*/ 447557 w 449768"/>
              <a:gd name="connsiteY29" fmla="*/ 9937 h 538305"/>
              <a:gd name="connsiteX30" fmla="*/ 447557 w 449768"/>
              <a:gd name="connsiteY30" fmla="*/ 20370 h 538305"/>
              <a:gd name="connsiteX31" fmla="*/ 447557 w 449768"/>
              <a:gd name="connsiteY31" fmla="*/ 46204 h 538305"/>
              <a:gd name="connsiteX32" fmla="*/ 442086 w 449768"/>
              <a:gd name="connsiteY32" fmla="*/ 103338 h 538305"/>
              <a:gd name="connsiteX33" fmla="*/ 442086 w 449768"/>
              <a:gd name="connsiteY33" fmla="*/ 113771 h 538305"/>
              <a:gd name="connsiteX34" fmla="*/ 437111 w 449768"/>
              <a:gd name="connsiteY34" fmla="*/ 134141 h 538305"/>
              <a:gd name="connsiteX35" fmla="*/ 421194 w 449768"/>
              <a:gd name="connsiteY35" fmla="*/ 175874 h 538305"/>
              <a:gd name="connsiteX36" fmla="*/ 354040 w 449768"/>
              <a:gd name="connsiteY36" fmla="*/ 289645 h 538305"/>
              <a:gd name="connsiteX37" fmla="*/ 344091 w 449768"/>
              <a:gd name="connsiteY37" fmla="*/ 325913 h 538305"/>
              <a:gd name="connsiteX38" fmla="*/ 276441 w 449768"/>
              <a:gd name="connsiteY38" fmla="*/ 506754 h 538305"/>
              <a:gd name="connsiteX39" fmla="*/ 261020 w 449768"/>
              <a:gd name="connsiteY39" fmla="*/ 496321 h 538305"/>
              <a:gd name="connsiteX40" fmla="*/ 17278 w 449768"/>
              <a:gd name="connsiteY40" fmla="*/ 310511 h 538305"/>
              <a:gd name="connsiteX41" fmla="*/ 1858 w 449768"/>
              <a:gd name="connsiteY41" fmla="*/ 289645 h 538305"/>
              <a:gd name="connsiteX42" fmla="*/ 162528 w 449768"/>
              <a:gd name="connsiteY42" fmla="*/ 186307 h 538305"/>
              <a:gd name="connsiteX43" fmla="*/ 193369 w 449768"/>
              <a:gd name="connsiteY43" fmla="*/ 165441 h 538305"/>
              <a:gd name="connsiteX44" fmla="*/ 312753 w 449768"/>
              <a:gd name="connsiteY44" fmla="*/ 51669 h 538305"/>
              <a:gd name="connsiteX45" fmla="*/ 400799 w 449768"/>
              <a:gd name="connsiteY45" fmla="*/ 9937 h 538305"/>
              <a:gd name="connsiteX46" fmla="*/ 426665 w 449768"/>
              <a:gd name="connsiteY46" fmla="*/ 4968 h 538305"/>
              <a:gd name="connsiteX47" fmla="*/ 437111 w 449768"/>
              <a:gd name="connsiteY47" fmla="*/ 0 h 53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49768" h="538305">
                <a:moveTo>
                  <a:pt x="206367" y="423375"/>
                </a:moveTo>
                <a:cubicBezTo>
                  <a:pt x="209652" y="425297"/>
                  <a:pt x="211016" y="429140"/>
                  <a:pt x="208536" y="434347"/>
                </a:cubicBezTo>
                <a:cubicBezTo>
                  <a:pt x="198122" y="460136"/>
                  <a:pt x="172335" y="506754"/>
                  <a:pt x="136133" y="527584"/>
                </a:cubicBezTo>
                <a:cubicBezTo>
                  <a:pt x="125719" y="532543"/>
                  <a:pt x="115305" y="527584"/>
                  <a:pt x="120760" y="517169"/>
                </a:cubicBezTo>
                <a:cubicBezTo>
                  <a:pt x="130678" y="491380"/>
                  <a:pt x="151507" y="450217"/>
                  <a:pt x="192667" y="423933"/>
                </a:cubicBezTo>
                <a:cubicBezTo>
                  <a:pt x="197874" y="421453"/>
                  <a:pt x="203081" y="421453"/>
                  <a:pt x="206367" y="423375"/>
                </a:cubicBezTo>
                <a:close/>
                <a:moveTo>
                  <a:pt x="158371" y="386315"/>
                </a:moveTo>
                <a:cubicBezTo>
                  <a:pt x="161532" y="388230"/>
                  <a:pt x="162771" y="392060"/>
                  <a:pt x="160292" y="397002"/>
                </a:cubicBezTo>
                <a:cubicBezTo>
                  <a:pt x="144924" y="433081"/>
                  <a:pt x="113693" y="500297"/>
                  <a:pt x="51725" y="536376"/>
                </a:cubicBezTo>
                <a:cubicBezTo>
                  <a:pt x="41315" y="541318"/>
                  <a:pt x="36357" y="536376"/>
                  <a:pt x="41315" y="525997"/>
                </a:cubicBezTo>
                <a:cubicBezTo>
                  <a:pt x="51725" y="489918"/>
                  <a:pt x="82957" y="422702"/>
                  <a:pt x="144924" y="387118"/>
                </a:cubicBezTo>
                <a:cubicBezTo>
                  <a:pt x="150130" y="384399"/>
                  <a:pt x="155211" y="384399"/>
                  <a:pt x="158371" y="386315"/>
                </a:cubicBezTo>
                <a:close/>
                <a:moveTo>
                  <a:pt x="112005" y="349971"/>
                </a:moveTo>
                <a:cubicBezTo>
                  <a:pt x="115228" y="352562"/>
                  <a:pt x="116468" y="357744"/>
                  <a:pt x="113740" y="362927"/>
                </a:cubicBezTo>
                <a:cubicBezTo>
                  <a:pt x="103326" y="388591"/>
                  <a:pt x="77539" y="429556"/>
                  <a:pt x="41338" y="455221"/>
                </a:cubicBezTo>
                <a:cubicBezTo>
                  <a:pt x="25965" y="460157"/>
                  <a:pt x="21006" y="455221"/>
                  <a:pt x="25965" y="444857"/>
                </a:cubicBezTo>
                <a:cubicBezTo>
                  <a:pt x="36379" y="419192"/>
                  <a:pt x="57207" y="378227"/>
                  <a:pt x="98367" y="352562"/>
                </a:cubicBezTo>
                <a:cubicBezTo>
                  <a:pt x="103574" y="347380"/>
                  <a:pt x="108781" y="347380"/>
                  <a:pt x="112005" y="349971"/>
                </a:cubicBezTo>
                <a:close/>
                <a:moveTo>
                  <a:pt x="287508" y="153269"/>
                </a:moveTo>
                <a:cubicBezTo>
                  <a:pt x="277809" y="153890"/>
                  <a:pt x="268730" y="157740"/>
                  <a:pt x="261020" y="165441"/>
                </a:cubicBezTo>
                <a:cubicBezTo>
                  <a:pt x="261020" y="170409"/>
                  <a:pt x="261020" y="170409"/>
                  <a:pt x="255548" y="175874"/>
                </a:cubicBezTo>
                <a:cubicBezTo>
                  <a:pt x="245600" y="196243"/>
                  <a:pt x="250574" y="222575"/>
                  <a:pt x="276441" y="232511"/>
                </a:cubicBezTo>
                <a:cubicBezTo>
                  <a:pt x="291861" y="242944"/>
                  <a:pt x="317727" y="242944"/>
                  <a:pt x="328174" y="227543"/>
                </a:cubicBezTo>
                <a:cubicBezTo>
                  <a:pt x="333645" y="222575"/>
                  <a:pt x="333645" y="222575"/>
                  <a:pt x="333645" y="217110"/>
                </a:cubicBezTo>
                <a:cubicBezTo>
                  <a:pt x="349066" y="196243"/>
                  <a:pt x="338620" y="170409"/>
                  <a:pt x="317727" y="160472"/>
                </a:cubicBezTo>
                <a:cubicBezTo>
                  <a:pt x="307530" y="155256"/>
                  <a:pt x="297208" y="152648"/>
                  <a:pt x="287508" y="153269"/>
                </a:cubicBezTo>
                <a:close/>
                <a:moveTo>
                  <a:pt x="437111" y="0"/>
                </a:moveTo>
                <a:lnTo>
                  <a:pt x="442086" y="0"/>
                </a:lnTo>
                <a:cubicBezTo>
                  <a:pt x="447557" y="0"/>
                  <a:pt x="452532" y="0"/>
                  <a:pt x="447557" y="4968"/>
                </a:cubicBezTo>
                <a:lnTo>
                  <a:pt x="447557" y="9937"/>
                </a:lnTo>
                <a:cubicBezTo>
                  <a:pt x="452532" y="15402"/>
                  <a:pt x="447557" y="15402"/>
                  <a:pt x="447557" y="20370"/>
                </a:cubicBezTo>
                <a:cubicBezTo>
                  <a:pt x="447557" y="25835"/>
                  <a:pt x="447557" y="36268"/>
                  <a:pt x="447557" y="46204"/>
                </a:cubicBezTo>
                <a:cubicBezTo>
                  <a:pt x="447557" y="62102"/>
                  <a:pt x="447557" y="82472"/>
                  <a:pt x="442086" y="103338"/>
                </a:cubicBezTo>
                <a:cubicBezTo>
                  <a:pt x="442086" y="108306"/>
                  <a:pt x="442086" y="108306"/>
                  <a:pt x="442086" y="113771"/>
                </a:cubicBezTo>
                <a:cubicBezTo>
                  <a:pt x="437111" y="124205"/>
                  <a:pt x="437111" y="129173"/>
                  <a:pt x="437111" y="134141"/>
                </a:cubicBezTo>
                <a:cubicBezTo>
                  <a:pt x="431640" y="150039"/>
                  <a:pt x="426665" y="165441"/>
                  <a:pt x="421194" y="175874"/>
                </a:cubicBezTo>
                <a:cubicBezTo>
                  <a:pt x="406271" y="212141"/>
                  <a:pt x="385378" y="248409"/>
                  <a:pt x="354040" y="289645"/>
                </a:cubicBezTo>
                <a:cubicBezTo>
                  <a:pt x="349066" y="294613"/>
                  <a:pt x="344091" y="315479"/>
                  <a:pt x="344091" y="325913"/>
                </a:cubicBezTo>
                <a:cubicBezTo>
                  <a:pt x="354040" y="367148"/>
                  <a:pt x="359512" y="460053"/>
                  <a:pt x="276441" y="506754"/>
                </a:cubicBezTo>
                <a:cubicBezTo>
                  <a:pt x="265994" y="517187"/>
                  <a:pt x="255548" y="512219"/>
                  <a:pt x="261020" y="496321"/>
                </a:cubicBezTo>
                <a:cubicBezTo>
                  <a:pt x="261020" y="439684"/>
                  <a:pt x="240128" y="305046"/>
                  <a:pt x="17278" y="310511"/>
                </a:cubicBezTo>
                <a:cubicBezTo>
                  <a:pt x="1858" y="310511"/>
                  <a:pt x="-3117" y="300078"/>
                  <a:pt x="1858" y="289645"/>
                </a:cubicBezTo>
                <a:cubicBezTo>
                  <a:pt x="17278" y="253377"/>
                  <a:pt x="59062" y="180842"/>
                  <a:pt x="162528" y="186307"/>
                </a:cubicBezTo>
                <a:cubicBezTo>
                  <a:pt x="172975" y="186307"/>
                  <a:pt x="188395" y="175874"/>
                  <a:pt x="193369" y="165441"/>
                </a:cubicBezTo>
                <a:cubicBezTo>
                  <a:pt x="214261" y="139606"/>
                  <a:pt x="250574" y="87937"/>
                  <a:pt x="312753" y="51669"/>
                </a:cubicBezTo>
                <a:cubicBezTo>
                  <a:pt x="349066" y="25835"/>
                  <a:pt x="379907" y="15402"/>
                  <a:pt x="400799" y="9937"/>
                </a:cubicBezTo>
                <a:cubicBezTo>
                  <a:pt x="416219" y="9937"/>
                  <a:pt x="426665" y="9937"/>
                  <a:pt x="426665" y="4968"/>
                </a:cubicBezTo>
                <a:cubicBezTo>
                  <a:pt x="431640" y="4968"/>
                  <a:pt x="431640" y="0"/>
                  <a:pt x="4371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pPr>
              <a:defRPr/>
            </a:pPr>
            <a:endParaRPr lang="en-US" sz="2400" dirty="0">
              <a:solidFill>
                <a:srgbClr val="000000"/>
              </a:solidFill>
              <a:sym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666518" y="2401987"/>
            <a:ext cx="2707814" cy="1735298"/>
            <a:chOff x="4666518" y="2401987"/>
            <a:chExt cx="2707814" cy="1735298"/>
          </a:xfrm>
        </p:grpSpPr>
        <p:sp>
          <p:nvSpPr>
            <p:cNvPr id="2104" name="Freeform 86"/>
            <p:cNvSpPr/>
            <p:nvPr/>
          </p:nvSpPr>
          <p:spPr bwMode="auto">
            <a:xfrm>
              <a:off x="4674720" y="2410189"/>
              <a:ext cx="2692581" cy="1720065"/>
            </a:xfrm>
            <a:custGeom>
              <a:avLst/>
              <a:gdLst>
                <a:gd name="T0" fmla="*/ 605 w 1404"/>
                <a:gd name="T1" fmla="*/ 628 h 898"/>
                <a:gd name="T2" fmla="*/ 1075 w 1404"/>
                <a:gd name="T3" fmla="*/ 442 h 898"/>
                <a:gd name="T4" fmla="*/ 1239 w 1404"/>
                <a:gd name="T5" fmla="*/ 445 h 898"/>
                <a:gd name="T6" fmla="*/ 1360 w 1404"/>
                <a:gd name="T7" fmla="*/ 165 h 898"/>
                <a:gd name="T8" fmla="*/ 1081 w 1404"/>
                <a:gd name="T9" fmla="*/ 44 h 898"/>
                <a:gd name="T10" fmla="*/ 962 w 1404"/>
                <a:gd name="T11" fmla="*/ 158 h 898"/>
                <a:gd name="T12" fmla="*/ 493 w 1404"/>
                <a:gd name="T13" fmla="*/ 343 h 898"/>
                <a:gd name="T14" fmla="*/ 219 w 1404"/>
                <a:gd name="T15" fmla="*/ 308 h 898"/>
                <a:gd name="T16" fmla="*/ 58 w 1404"/>
                <a:gd name="T17" fmla="*/ 679 h 898"/>
                <a:gd name="T18" fmla="*/ 429 w 1404"/>
                <a:gd name="T19" fmla="*/ 840 h 898"/>
                <a:gd name="T20" fmla="*/ 605 w 1404"/>
                <a:gd name="T21" fmla="*/ 628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4" h="898">
                  <a:moveTo>
                    <a:pt x="605" y="628"/>
                  </a:moveTo>
                  <a:cubicBezTo>
                    <a:pt x="1075" y="442"/>
                    <a:pt x="1075" y="442"/>
                    <a:pt x="1075" y="442"/>
                  </a:cubicBezTo>
                  <a:cubicBezTo>
                    <a:pt x="1125" y="464"/>
                    <a:pt x="1184" y="467"/>
                    <a:pt x="1239" y="445"/>
                  </a:cubicBezTo>
                  <a:cubicBezTo>
                    <a:pt x="1349" y="401"/>
                    <a:pt x="1404" y="276"/>
                    <a:pt x="1360" y="165"/>
                  </a:cubicBezTo>
                  <a:cubicBezTo>
                    <a:pt x="1317" y="55"/>
                    <a:pt x="1191" y="0"/>
                    <a:pt x="1081" y="44"/>
                  </a:cubicBezTo>
                  <a:cubicBezTo>
                    <a:pt x="1026" y="66"/>
                    <a:pt x="984" y="108"/>
                    <a:pt x="962" y="158"/>
                  </a:cubicBezTo>
                  <a:cubicBezTo>
                    <a:pt x="493" y="343"/>
                    <a:pt x="493" y="343"/>
                    <a:pt x="493" y="343"/>
                  </a:cubicBezTo>
                  <a:cubicBezTo>
                    <a:pt x="416" y="287"/>
                    <a:pt x="314" y="271"/>
                    <a:pt x="219" y="308"/>
                  </a:cubicBezTo>
                  <a:cubicBezTo>
                    <a:pt x="72" y="366"/>
                    <a:pt x="0" y="532"/>
                    <a:pt x="58" y="679"/>
                  </a:cubicBezTo>
                  <a:cubicBezTo>
                    <a:pt x="116" y="826"/>
                    <a:pt x="282" y="898"/>
                    <a:pt x="429" y="840"/>
                  </a:cubicBezTo>
                  <a:cubicBezTo>
                    <a:pt x="524" y="803"/>
                    <a:pt x="587" y="721"/>
                    <a:pt x="605" y="6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2105" name="Freeform 87"/>
            <p:cNvSpPr>
              <a:spLocks noEditPoints="1"/>
            </p:cNvSpPr>
            <p:nvPr/>
          </p:nvSpPr>
          <p:spPr bwMode="auto">
            <a:xfrm>
              <a:off x="4666518" y="2401987"/>
              <a:ext cx="2707814" cy="1735298"/>
            </a:xfrm>
            <a:custGeom>
              <a:avLst/>
              <a:gdLst>
                <a:gd name="T0" fmla="*/ 58 w 1412"/>
                <a:gd name="T1" fmla="*/ 684 h 906"/>
                <a:gd name="T2" fmla="*/ 222 w 1412"/>
                <a:gd name="T3" fmla="*/ 308 h 906"/>
                <a:gd name="T4" fmla="*/ 498 w 1412"/>
                <a:gd name="T5" fmla="*/ 343 h 906"/>
                <a:gd name="T6" fmla="*/ 964 w 1412"/>
                <a:gd name="T7" fmla="*/ 159 h 906"/>
                <a:gd name="T8" fmla="*/ 1083 w 1412"/>
                <a:gd name="T9" fmla="*/ 44 h 906"/>
                <a:gd name="T10" fmla="*/ 1368 w 1412"/>
                <a:gd name="T11" fmla="*/ 168 h 906"/>
                <a:gd name="T12" fmla="*/ 1244 w 1412"/>
                <a:gd name="T13" fmla="*/ 453 h 906"/>
                <a:gd name="T14" fmla="*/ 1079 w 1412"/>
                <a:gd name="T15" fmla="*/ 451 h 906"/>
                <a:gd name="T16" fmla="*/ 613 w 1412"/>
                <a:gd name="T17" fmla="*/ 634 h 906"/>
                <a:gd name="T18" fmla="*/ 435 w 1412"/>
                <a:gd name="T19" fmla="*/ 848 h 906"/>
                <a:gd name="T20" fmla="*/ 58 w 1412"/>
                <a:gd name="T21" fmla="*/ 684 h 906"/>
                <a:gd name="T22" fmla="*/ 1361 w 1412"/>
                <a:gd name="T23" fmla="*/ 171 h 906"/>
                <a:gd name="T24" fmla="*/ 1086 w 1412"/>
                <a:gd name="T25" fmla="*/ 52 h 906"/>
                <a:gd name="T26" fmla="*/ 970 w 1412"/>
                <a:gd name="T27" fmla="*/ 163 h 906"/>
                <a:gd name="T28" fmla="*/ 969 w 1412"/>
                <a:gd name="T29" fmla="*/ 165 h 906"/>
                <a:gd name="T30" fmla="*/ 496 w 1412"/>
                <a:gd name="T31" fmla="*/ 351 h 906"/>
                <a:gd name="T32" fmla="*/ 495 w 1412"/>
                <a:gd name="T33" fmla="*/ 350 h 906"/>
                <a:gd name="T34" fmla="*/ 225 w 1412"/>
                <a:gd name="T35" fmla="*/ 315 h 906"/>
                <a:gd name="T36" fmla="*/ 66 w 1412"/>
                <a:gd name="T37" fmla="*/ 681 h 906"/>
                <a:gd name="T38" fmla="*/ 432 w 1412"/>
                <a:gd name="T39" fmla="*/ 840 h 906"/>
                <a:gd name="T40" fmla="*/ 605 w 1412"/>
                <a:gd name="T41" fmla="*/ 631 h 906"/>
                <a:gd name="T42" fmla="*/ 606 w 1412"/>
                <a:gd name="T43" fmla="*/ 629 h 906"/>
                <a:gd name="T44" fmla="*/ 1079 w 1412"/>
                <a:gd name="T45" fmla="*/ 442 h 906"/>
                <a:gd name="T46" fmla="*/ 1080 w 1412"/>
                <a:gd name="T47" fmla="*/ 443 h 906"/>
                <a:gd name="T48" fmla="*/ 1241 w 1412"/>
                <a:gd name="T49" fmla="*/ 445 h 906"/>
                <a:gd name="T50" fmla="*/ 1361 w 1412"/>
                <a:gd name="T51" fmla="*/ 171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12" h="906">
                  <a:moveTo>
                    <a:pt x="58" y="684"/>
                  </a:moveTo>
                  <a:cubicBezTo>
                    <a:pt x="0" y="535"/>
                    <a:pt x="73" y="367"/>
                    <a:pt x="222" y="308"/>
                  </a:cubicBezTo>
                  <a:cubicBezTo>
                    <a:pt x="314" y="272"/>
                    <a:pt x="417" y="285"/>
                    <a:pt x="498" y="343"/>
                  </a:cubicBezTo>
                  <a:cubicBezTo>
                    <a:pt x="964" y="159"/>
                    <a:pt x="964" y="159"/>
                    <a:pt x="964" y="159"/>
                  </a:cubicBezTo>
                  <a:cubicBezTo>
                    <a:pt x="987" y="106"/>
                    <a:pt x="1030" y="66"/>
                    <a:pt x="1083" y="44"/>
                  </a:cubicBezTo>
                  <a:cubicBezTo>
                    <a:pt x="1196" y="0"/>
                    <a:pt x="1323" y="55"/>
                    <a:pt x="1368" y="168"/>
                  </a:cubicBezTo>
                  <a:cubicBezTo>
                    <a:pt x="1412" y="281"/>
                    <a:pt x="1357" y="408"/>
                    <a:pt x="1244" y="453"/>
                  </a:cubicBezTo>
                  <a:cubicBezTo>
                    <a:pt x="1190" y="474"/>
                    <a:pt x="1132" y="473"/>
                    <a:pt x="1079" y="451"/>
                  </a:cubicBezTo>
                  <a:cubicBezTo>
                    <a:pt x="613" y="634"/>
                    <a:pt x="613" y="634"/>
                    <a:pt x="613" y="634"/>
                  </a:cubicBezTo>
                  <a:cubicBezTo>
                    <a:pt x="593" y="732"/>
                    <a:pt x="527" y="811"/>
                    <a:pt x="435" y="848"/>
                  </a:cubicBezTo>
                  <a:cubicBezTo>
                    <a:pt x="286" y="906"/>
                    <a:pt x="117" y="833"/>
                    <a:pt x="58" y="684"/>
                  </a:cubicBezTo>
                  <a:close/>
                  <a:moveTo>
                    <a:pt x="1361" y="171"/>
                  </a:moveTo>
                  <a:cubicBezTo>
                    <a:pt x="1318" y="62"/>
                    <a:pt x="1195" y="9"/>
                    <a:pt x="1086" y="52"/>
                  </a:cubicBezTo>
                  <a:cubicBezTo>
                    <a:pt x="1034" y="72"/>
                    <a:pt x="993" y="112"/>
                    <a:pt x="970" y="163"/>
                  </a:cubicBezTo>
                  <a:cubicBezTo>
                    <a:pt x="969" y="165"/>
                    <a:pt x="969" y="165"/>
                    <a:pt x="969" y="165"/>
                  </a:cubicBezTo>
                  <a:cubicBezTo>
                    <a:pt x="496" y="351"/>
                    <a:pt x="496" y="351"/>
                    <a:pt x="496" y="351"/>
                  </a:cubicBezTo>
                  <a:cubicBezTo>
                    <a:pt x="495" y="350"/>
                    <a:pt x="495" y="350"/>
                    <a:pt x="495" y="350"/>
                  </a:cubicBezTo>
                  <a:cubicBezTo>
                    <a:pt x="416" y="293"/>
                    <a:pt x="315" y="280"/>
                    <a:pt x="225" y="315"/>
                  </a:cubicBezTo>
                  <a:cubicBezTo>
                    <a:pt x="80" y="373"/>
                    <a:pt x="9" y="537"/>
                    <a:pt x="66" y="681"/>
                  </a:cubicBezTo>
                  <a:cubicBezTo>
                    <a:pt x="123" y="826"/>
                    <a:pt x="287" y="897"/>
                    <a:pt x="432" y="840"/>
                  </a:cubicBezTo>
                  <a:cubicBezTo>
                    <a:pt x="522" y="805"/>
                    <a:pt x="587" y="726"/>
                    <a:pt x="605" y="631"/>
                  </a:cubicBezTo>
                  <a:cubicBezTo>
                    <a:pt x="606" y="629"/>
                    <a:pt x="606" y="629"/>
                    <a:pt x="606" y="629"/>
                  </a:cubicBezTo>
                  <a:cubicBezTo>
                    <a:pt x="1079" y="442"/>
                    <a:pt x="1079" y="442"/>
                    <a:pt x="1079" y="442"/>
                  </a:cubicBezTo>
                  <a:cubicBezTo>
                    <a:pt x="1080" y="443"/>
                    <a:pt x="1080" y="443"/>
                    <a:pt x="1080" y="443"/>
                  </a:cubicBezTo>
                  <a:cubicBezTo>
                    <a:pt x="1132" y="465"/>
                    <a:pt x="1189" y="466"/>
                    <a:pt x="1241" y="445"/>
                  </a:cubicBezTo>
                  <a:cubicBezTo>
                    <a:pt x="1350" y="403"/>
                    <a:pt x="1403" y="279"/>
                    <a:pt x="1361" y="17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824699" y="3035880"/>
            <a:ext cx="2706642" cy="1735298"/>
            <a:chOff x="4824699" y="3035880"/>
            <a:chExt cx="2706642" cy="1735298"/>
          </a:xfrm>
        </p:grpSpPr>
        <p:sp>
          <p:nvSpPr>
            <p:cNvPr id="2106" name="Freeform 88"/>
            <p:cNvSpPr/>
            <p:nvPr/>
          </p:nvSpPr>
          <p:spPr bwMode="auto">
            <a:xfrm>
              <a:off x="4831728" y="3044082"/>
              <a:ext cx="2692581" cy="1720065"/>
            </a:xfrm>
            <a:custGeom>
              <a:avLst/>
              <a:gdLst>
                <a:gd name="T0" fmla="*/ 799 w 1404"/>
                <a:gd name="T1" fmla="*/ 628 h 898"/>
                <a:gd name="T2" fmla="*/ 329 w 1404"/>
                <a:gd name="T3" fmla="*/ 442 h 898"/>
                <a:gd name="T4" fmla="*/ 165 w 1404"/>
                <a:gd name="T5" fmla="*/ 445 h 898"/>
                <a:gd name="T6" fmla="*/ 44 w 1404"/>
                <a:gd name="T7" fmla="*/ 166 h 898"/>
                <a:gd name="T8" fmla="*/ 323 w 1404"/>
                <a:gd name="T9" fmla="*/ 44 h 898"/>
                <a:gd name="T10" fmla="*/ 441 w 1404"/>
                <a:gd name="T11" fmla="*/ 158 h 898"/>
                <a:gd name="T12" fmla="*/ 911 w 1404"/>
                <a:gd name="T13" fmla="*/ 343 h 898"/>
                <a:gd name="T14" fmla="*/ 1185 w 1404"/>
                <a:gd name="T15" fmla="*/ 308 h 898"/>
                <a:gd name="T16" fmla="*/ 1346 w 1404"/>
                <a:gd name="T17" fmla="*/ 679 h 898"/>
                <a:gd name="T18" fmla="*/ 975 w 1404"/>
                <a:gd name="T19" fmla="*/ 840 h 898"/>
                <a:gd name="T20" fmla="*/ 799 w 1404"/>
                <a:gd name="T21" fmla="*/ 628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4" h="898">
                  <a:moveTo>
                    <a:pt x="799" y="628"/>
                  </a:moveTo>
                  <a:cubicBezTo>
                    <a:pt x="329" y="442"/>
                    <a:pt x="329" y="442"/>
                    <a:pt x="329" y="442"/>
                  </a:cubicBezTo>
                  <a:cubicBezTo>
                    <a:pt x="279" y="464"/>
                    <a:pt x="220" y="467"/>
                    <a:pt x="165" y="445"/>
                  </a:cubicBezTo>
                  <a:cubicBezTo>
                    <a:pt x="54" y="401"/>
                    <a:pt x="0" y="276"/>
                    <a:pt x="44" y="166"/>
                  </a:cubicBezTo>
                  <a:cubicBezTo>
                    <a:pt x="87" y="55"/>
                    <a:pt x="212" y="0"/>
                    <a:pt x="323" y="44"/>
                  </a:cubicBezTo>
                  <a:cubicBezTo>
                    <a:pt x="378" y="66"/>
                    <a:pt x="419" y="108"/>
                    <a:pt x="441" y="158"/>
                  </a:cubicBezTo>
                  <a:cubicBezTo>
                    <a:pt x="911" y="343"/>
                    <a:pt x="911" y="343"/>
                    <a:pt x="911" y="343"/>
                  </a:cubicBezTo>
                  <a:cubicBezTo>
                    <a:pt x="987" y="287"/>
                    <a:pt x="1090" y="271"/>
                    <a:pt x="1185" y="308"/>
                  </a:cubicBezTo>
                  <a:cubicBezTo>
                    <a:pt x="1332" y="366"/>
                    <a:pt x="1404" y="532"/>
                    <a:pt x="1346" y="679"/>
                  </a:cubicBezTo>
                  <a:cubicBezTo>
                    <a:pt x="1288" y="826"/>
                    <a:pt x="1122" y="898"/>
                    <a:pt x="975" y="840"/>
                  </a:cubicBezTo>
                  <a:cubicBezTo>
                    <a:pt x="880" y="803"/>
                    <a:pt x="817" y="721"/>
                    <a:pt x="799" y="6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2107" name="Freeform 89"/>
            <p:cNvSpPr>
              <a:spLocks noEditPoints="1"/>
            </p:cNvSpPr>
            <p:nvPr/>
          </p:nvSpPr>
          <p:spPr bwMode="auto">
            <a:xfrm>
              <a:off x="4824699" y="3035880"/>
              <a:ext cx="2706642" cy="1735298"/>
            </a:xfrm>
            <a:custGeom>
              <a:avLst/>
              <a:gdLst>
                <a:gd name="T0" fmla="*/ 977 w 1412"/>
                <a:gd name="T1" fmla="*/ 848 h 906"/>
                <a:gd name="T2" fmla="*/ 799 w 1412"/>
                <a:gd name="T3" fmla="*/ 634 h 906"/>
                <a:gd name="T4" fmla="*/ 333 w 1412"/>
                <a:gd name="T5" fmla="*/ 451 h 906"/>
                <a:gd name="T6" fmla="*/ 168 w 1412"/>
                <a:gd name="T7" fmla="*/ 453 h 906"/>
                <a:gd name="T8" fmla="*/ 44 w 1412"/>
                <a:gd name="T9" fmla="*/ 168 h 906"/>
                <a:gd name="T10" fmla="*/ 329 w 1412"/>
                <a:gd name="T11" fmla="*/ 44 h 906"/>
                <a:gd name="T12" fmla="*/ 448 w 1412"/>
                <a:gd name="T13" fmla="*/ 159 h 906"/>
                <a:gd name="T14" fmla="*/ 914 w 1412"/>
                <a:gd name="T15" fmla="*/ 343 h 906"/>
                <a:gd name="T16" fmla="*/ 1190 w 1412"/>
                <a:gd name="T17" fmla="*/ 308 h 906"/>
                <a:gd name="T18" fmla="*/ 1353 w 1412"/>
                <a:gd name="T19" fmla="*/ 684 h 906"/>
                <a:gd name="T20" fmla="*/ 977 w 1412"/>
                <a:gd name="T21" fmla="*/ 848 h 906"/>
                <a:gd name="T22" fmla="*/ 171 w 1412"/>
                <a:gd name="T23" fmla="*/ 445 h 906"/>
                <a:gd name="T24" fmla="*/ 332 w 1412"/>
                <a:gd name="T25" fmla="*/ 443 h 906"/>
                <a:gd name="T26" fmla="*/ 333 w 1412"/>
                <a:gd name="T27" fmla="*/ 442 h 906"/>
                <a:gd name="T28" fmla="*/ 806 w 1412"/>
                <a:gd name="T29" fmla="*/ 629 h 906"/>
                <a:gd name="T30" fmla="*/ 807 w 1412"/>
                <a:gd name="T31" fmla="*/ 631 h 906"/>
                <a:gd name="T32" fmla="*/ 980 w 1412"/>
                <a:gd name="T33" fmla="*/ 840 h 906"/>
                <a:gd name="T34" fmla="*/ 1346 w 1412"/>
                <a:gd name="T35" fmla="*/ 681 h 906"/>
                <a:gd name="T36" fmla="*/ 1187 w 1412"/>
                <a:gd name="T37" fmla="*/ 316 h 906"/>
                <a:gd name="T38" fmla="*/ 917 w 1412"/>
                <a:gd name="T39" fmla="*/ 350 h 906"/>
                <a:gd name="T40" fmla="*/ 916 w 1412"/>
                <a:gd name="T41" fmla="*/ 351 h 906"/>
                <a:gd name="T42" fmla="*/ 442 w 1412"/>
                <a:gd name="T43" fmla="*/ 165 h 906"/>
                <a:gd name="T44" fmla="*/ 442 w 1412"/>
                <a:gd name="T45" fmla="*/ 163 h 906"/>
                <a:gd name="T46" fmla="*/ 326 w 1412"/>
                <a:gd name="T47" fmla="*/ 52 h 906"/>
                <a:gd name="T48" fmla="*/ 51 w 1412"/>
                <a:gd name="T49" fmla="*/ 171 h 906"/>
                <a:gd name="T50" fmla="*/ 171 w 1412"/>
                <a:gd name="T51" fmla="*/ 445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12" h="906">
                  <a:moveTo>
                    <a:pt x="977" y="848"/>
                  </a:moveTo>
                  <a:cubicBezTo>
                    <a:pt x="885" y="811"/>
                    <a:pt x="819" y="732"/>
                    <a:pt x="799" y="634"/>
                  </a:cubicBezTo>
                  <a:cubicBezTo>
                    <a:pt x="333" y="451"/>
                    <a:pt x="333" y="451"/>
                    <a:pt x="333" y="451"/>
                  </a:cubicBezTo>
                  <a:cubicBezTo>
                    <a:pt x="280" y="473"/>
                    <a:pt x="221" y="474"/>
                    <a:pt x="168" y="453"/>
                  </a:cubicBezTo>
                  <a:cubicBezTo>
                    <a:pt x="55" y="408"/>
                    <a:pt x="0" y="281"/>
                    <a:pt x="44" y="168"/>
                  </a:cubicBezTo>
                  <a:cubicBezTo>
                    <a:pt x="88" y="56"/>
                    <a:pt x="216" y="0"/>
                    <a:pt x="329" y="44"/>
                  </a:cubicBezTo>
                  <a:cubicBezTo>
                    <a:pt x="382" y="66"/>
                    <a:pt x="425" y="106"/>
                    <a:pt x="448" y="159"/>
                  </a:cubicBezTo>
                  <a:cubicBezTo>
                    <a:pt x="914" y="343"/>
                    <a:pt x="914" y="343"/>
                    <a:pt x="914" y="343"/>
                  </a:cubicBezTo>
                  <a:cubicBezTo>
                    <a:pt x="995" y="285"/>
                    <a:pt x="1098" y="272"/>
                    <a:pt x="1190" y="308"/>
                  </a:cubicBezTo>
                  <a:cubicBezTo>
                    <a:pt x="1339" y="367"/>
                    <a:pt x="1412" y="536"/>
                    <a:pt x="1353" y="684"/>
                  </a:cubicBezTo>
                  <a:cubicBezTo>
                    <a:pt x="1295" y="833"/>
                    <a:pt x="1126" y="906"/>
                    <a:pt x="977" y="848"/>
                  </a:cubicBezTo>
                  <a:close/>
                  <a:moveTo>
                    <a:pt x="171" y="445"/>
                  </a:moveTo>
                  <a:cubicBezTo>
                    <a:pt x="223" y="466"/>
                    <a:pt x="280" y="465"/>
                    <a:pt x="332" y="443"/>
                  </a:cubicBezTo>
                  <a:cubicBezTo>
                    <a:pt x="333" y="442"/>
                    <a:pt x="333" y="442"/>
                    <a:pt x="333" y="442"/>
                  </a:cubicBezTo>
                  <a:cubicBezTo>
                    <a:pt x="806" y="629"/>
                    <a:pt x="806" y="629"/>
                    <a:pt x="806" y="629"/>
                  </a:cubicBezTo>
                  <a:cubicBezTo>
                    <a:pt x="807" y="631"/>
                    <a:pt x="807" y="631"/>
                    <a:pt x="807" y="631"/>
                  </a:cubicBezTo>
                  <a:cubicBezTo>
                    <a:pt x="825" y="726"/>
                    <a:pt x="890" y="805"/>
                    <a:pt x="980" y="840"/>
                  </a:cubicBezTo>
                  <a:cubicBezTo>
                    <a:pt x="1125" y="897"/>
                    <a:pt x="1289" y="826"/>
                    <a:pt x="1346" y="681"/>
                  </a:cubicBezTo>
                  <a:cubicBezTo>
                    <a:pt x="1403" y="537"/>
                    <a:pt x="1332" y="373"/>
                    <a:pt x="1187" y="316"/>
                  </a:cubicBezTo>
                  <a:cubicBezTo>
                    <a:pt x="1097" y="280"/>
                    <a:pt x="996" y="293"/>
                    <a:pt x="917" y="350"/>
                  </a:cubicBezTo>
                  <a:cubicBezTo>
                    <a:pt x="916" y="351"/>
                    <a:pt x="916" y="351"/>
                    <a:pt x="916" y="351"/>
                  </a:cubicBezTo>
                  <a:cubicBezTo>
                    <a:pt x="442" y="165"/>
                    <a:pt x="442" y="165"/>
                    <a:pt x="442" y="165"/>
                  </a:cubicBezTo>
                  <a:cubicBezTo>
                    <a:pt x="442" y="163"/>
                    <a:pt x="442" y="163"/>
                    <a:pt x="442" y="163"/>
                  </a:cubicBezTo>
                  <a:cubicBezTo>
                    <a:pt x="419" y="112"/>
                    <a:pt x="378" y="72"/>
                    <a:pt x="326" y="52"/>
                  </a:cubicBezTo>
                  <a:cubicBezTo>
                    <a:pt x="217" y="9"/>
                    <a:pt x="94" y="62"/>
                    <a:pt x="51" y="171"/>
                  </a:cubicBezTo>
                  <a:cubicBezTo>
                    <a:pt x="9" y="279"/>
                    <a:pt x="62" y="403"/>
                    <a:pt x="171" y="44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666518" y="3677975"/>
            <a:ext cx="2707814" cy="1735298"/>
            <a:chOff x="4666518" y="3677975"/>
            <a:chExt cx="2707814" cy="1735298"/>
          </a:xfrm>
        </p:grpSpPr>
        <p:sp>
          <p:nvSpPr>
            <p:cNvPr id="2108" name="Freeform 90"/>
            <p:cNvSpPr/>
            <p:nvPr/>
          </p:nvSpPr>
          <p:spPr bwMode="auto">
            <a:xfrm>
              <a:off x="4674720" y="3685006"/>
              <a:ext cx="2692581" cy="1720065"/>
            </a:xfrm>
            <a:custGeom>
              <a:avLst/>
              <a:gdLst>
                <a:gd name="T0" fmla="*/ 605 w 1404"/>
                <a:gd name="T1" fmla="*/ 628 h 898"/>
                <a:gd name="T2" fmla="*/ 1075 w 1404"/>
                <a:gd name="T3" fmla="*/ 442 h 898"/>
                <a:gd name="T4" fmla="*/ 1239 w 1404"/>
                <a:gd name="T5" fmla="*/ 445 h 898"/>
                <a:gd name="T6" fmla="*/ 1360 w 1404"/>
                <a:gd name="T7" fmla="*/ 165 h 898"/>
                <a:gd name="T8" fmla="*/ 1081 w 1404"/>
                <a:gd name="T9" fmla="*/ 44 h 898"/>
                <a:gd name="T10" fmla="*/ 962 w 1404"/>
                <a:gd name="T11" fmla="*/ 158 h 898"/>
                <a:gd name="T12" fmla="*/ 493 w 1404"/>
                <a:gd name="T13" fmla="*/ 343 h 898"/>
                <a:gd name="T14" fmla="*/ 219 w 1404"/>
                <a:gd name="T15" fmla="*/ 308 h 898"/>
                <a:gd name="T16" fmla="*/ 58 w 1404"/>
                <a:gd name="T17" fmla="*/ 679 h 898"/>
                <a:gd name="T18" fmla="*/ 429 w 1404"/>
                <a:gd name="T19" fmla="*/ 840 h 898"/>
                <a:gd name="T20" fmla="*/ 605 w 1404"/>
                <a:gd name="T21" fmla="*/ 628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4" h="898">
                  <a:moveTo>
                    <a:pt x="605" y="628"/>
                  </a:moveTo>
                  <a:cubicBezTo>
                    <a:pt x="1075" y="442"/>
                    <a:pt x="1075" y="442"/>
                    <a:pt x="1075" y="442"/>
                  </a:cubicBezTo>
                  <a:cubicBezTo>
                    <a:pt x="1125" y="464"/>
                    <a:pt x="1184" y="467"/>
                    <a:pt x="1239" y="445"/>
                  </a:cubicBezTo>
                  <a:cubicBezTo>
                    <a:pt x="1349" y="401"/>
                    <a:pt x="1404" y="276"/>
                    <a:pt x="1360" y="165"/>
                  </a:cubicBezTo>
                  <a:cubicBezTo>
                    <a:pt x="1317" y="55"/>
                    <a:pt x="1191" y="0"/>
                    <a:pt x="1081" y="44"/>
                  </a:cubicBezTo>
                  <a:cubicBezTo>
                    <a:pt x="1026" y="66"/>
                    <a:pt x="984" y="108"/>
                    <a:pt x="962" y="158"/>
                  </a:cubicBezTo>
                  <a:cubicBezTo>
                    <a:pt x="493" y="343"/>
                    <a:pt x="493" y="343"/>
                    <a:pt x="493" y="343"/>
                  </a:cubicBezTo>
                  <a:cubicBezTo>
                    <a:pt x="416" y="287"/>
                    <a:pt x="314" y="271"/>
                    <a:pt x="219" y="308"/>
                  </a:cubicBezTo>
                  <a:cubicBezTo>
                    <a:pt x="72" y="366"/>
                    <a:pt x="0" y="532"/>
                    <a:pt x="58" y="679"/>
                  </a:cubicBezTo>
                  <a:cubicBezTo>
                    <a:pt x="116" y="826"/>
                    <a:pt x="282" y="898"/>
                    <a:pt x="429" y="840"/>
                  </a:cubicBezTo>
                  <a:cubicBezTo>
                    <a:pt x="524" y="803"/>
                    <a:pt x="587" y="721"/>
                    <a:pt x="605" y="62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2109" name="Freeform 91"/>
            <p:cNvSpPr>
              <a:spLocks noEditPoints="1"/>
            </p:cNvSpPr>
            <p:nvPr/>
          </p:nvSpPr>
          <p:spPr bwMode="auto">
            <a:xfrm>
              <a:off x="4666518" y="3677975"/>
              <a:ext cx="2707814" cy="1735298"/>
            </a:xfrm>
            <a:custGeom>
              <a:avLst/>
              <a:gdLst>
                <a:gd name="T0" fmla="*/ 58 w 1412"/>
                <a:gd name="T1" fmla="*/ 684 h 906"/>
                <a:gd name="T2" fmla="*/ 222 w 1412"/>
                <a:gd name="T3" fmla="*/ 308 h 906"/>
                <a:gd name="T4" fmla="*/ 498 w 1412"/>
                <a:gd name="T5" fmla="*/ 343 h 906"/>
                <a:gd name="T6" fmla="*/ 964 w 1412"/>
                <a:gd name="T7" fmla="*/ 159 h 906"/>
                <a:gd name="T8" fmla="*/ 1083 w 1412"/>
                <a:gd name="T9" fmla="*/ 44 h 906"/>
                <a:gd name="T10" fmla="*/ 1368 w 1412"/>
                <a:gd name="T11" fmla="*/ 168 h 906"/>
                <a:gd name="T12" fmla="*/ 1244 w 1412"/>
                <a:gd name="T13" fmla="*/ 453 h 906"/>
                <a:gd name="T14" fmla="*/ 1079 w 1412"/>
                <a:gd name="T15" fmla="*/ 451 h 906"/>
                <a:gd name="T16" fmla="*/ 613 w 1412"/>
                <a:gd name="T17" fmla="*/ 634 h 906"/>
                <a:gd name="T18" fmla="*/ 435 w 1412"/>
                <a:gd name="T19" fmla="*/ 848 h 906"/>
                <a:gd name="T20" fmla="*/ 58 w 1412"/>
                <a:gd name="T21" fmla="*/ 684 h 906"/>
                <a:gd name="T22" fmla="*/ 1361 w 1412"/>
                <a:gd name="T23" fmla="*/ 171 h 906"/>
                <a:gd name="T24" fmla="*/ 1086 w 1412"/>
                <a:gd name="T25" fmla="*/ 52 h 906"/>
                <a:gd name="T26" fmla="*/ 970 w 1412"/>
                <a:gd name="T27" fmla="*/ 163 h 906"/>
                <a:gd name="T28" fmla="*/ 969 w 1412"/>
                <a:gd name="T29" fmla="*/ 165 h 906"/>
                <a:gd name="T30" fmla="*/ 496 w 1412"/>
                <a:gd name="T31" fmla="*/ 351 h 906"/>
                <a:gd name="T32" fmla="*/ 495 w 1412"/>
                <a:gd name="T33" fmla="*/ 350 h 906"/>
                <a:gd name="T34" fmla="*/ 225 w 1412"/>
                <a:gd name="T35" fmla="*/ 315 h 906"/>
                <a:gd name="T36" fmla="*/ 66 w 1412"/>
                <a:gd name="T37" fmla="*/ 681 h 906"/>
                <a:gd name="T38" fmla="*/ 432 w 1412"/>
                <a:gd name="T39" fmla="*/ 840 h 906"/>
                <a:gd name="T40" fmla="*/ 605 w 1412"/>
                <a:gd name="T41" fmla="*/ 631 h 906"/>
                <a:gd name="T42" fmla="*/ 606 w 1412"/>
                <a:gd name="T43" fmla="*/ 629 h 906"/>
                <a:gd name="T44" fmla="*/ 1079 w 1412"/>
                <a:gd name="T45" fmla="*/ 442 h 906"/>
                <a:gd name="T46" fmla="*/ 1080 w 1412"/>
                <a:gd name="T47" fmla="*/ 443 h 906"/>
                <a:gd name="T48" fmla="*/ 1241 w 1412"/>
                <a:gd name="T49" fmla="*/ 445 h 906"/>
                <a:gd name="T50" fmla="*/ 1361 w 1412"/>
                <a:gd name="T51" fmla="*/ 171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12" h="906">
                  <a:moveTo>
                    <a:pt x="58" y="684"/>
                  </a:moveTo>
                  <a:cubicBezTo>
                    <a:pt x="0" y="535"/>
                    <a:pt x="73" y="367"/>
                    <a:pt x="222" y="308"/>
                  </a:cubicBezTo>
                  <a:cubicBezTo>
                    <a:pt x="314" y="272"/>
                    <a:pt x="417" y="285"/>
                    <a:pt x="498" y="343"/>
                  </a:cubicBezTo>
                  <a:cubicBezTo>
                    <a:pt x="964" y="159"/>
                    <a:pt x="964" y="159"/>
                    <a:pt x="964" y="159"/>
                  </a:cubicBezTo>
                  <a:cubicBezTo>
                    <a:pt x="987" y="106"/>
                    <a:pt x="1030" y="66"/>
                    <a:pt x="1083" y="44"/>
                  </a:cubicBezTo>
                  <a:cubicBezTo>
                    <a:pt x="1196" y="0"/>
                    <a:pt x="1323" y="55"/>
                    <a:pt x="1368" y="168"/>
                  </a:cubicBezTo>
                  <a:cubicBezTo>
                    <a:pt x="1412" y="281"/>
                    <a:pt x="1357" y="408"/>
                    <a:pt x="1244" y="453"/>
                  </a:cubicBezTo>
                  <a:cubicBezTo>
                    <a:pt x="1190" y="474"/>
                    <a:pt x="1132" y="473"/>
                    <a:pt x="1079" y="451"/>
                  </a:cubicBezTo>
                  <a:cubicBezTo>
                    <a:pt x="613" y="634"/>
                    <a:pt x="613" y="634"/>
                    <a:pt x="613" y="634"/>
                  </a:cubicBezTo>
                  <a:cubicBezTo>
                    <a:pt x="593" y="732"/>
                    <a:pt x="527" y="811"/>
                    <a:pt x="435" y="848"/>
                  </a:cubicBezTo>
                  <a:cubicBezTo>
                    <a:pt x="286" y="906"/>
                    <a:pt x="117" y="833"/>
                    <a:pt x="58" y="684"/>
                  </a:cubicBezTo>
                  <a:close/>
                  <a:moveTo>
                    <a:pt x="1361" y="171"/>
                  </a:moveTo>
                  <a:cubicBezTo>
                    <a:pt x="1318" y="62"/>
                    <a:pt x="1195" y="9"/>
                    <a:pt x="1086" y="52"/>
                  </a:cubicBezTo>
                  <a:cubicBezTo>
                    <a:pt x="1034" y="72"/>
                    <a:pt x="993" y="112"/>
                    <a:pt x="970" y="163"/>
                  </a:cubicBezTo>
                  <a:cubicBezTo>
                    <a:pt x="969" y="165"/>
                    <a:pt x="969" y="165"/>
                    <a:pt x="969" y="165"/>
                  </a:cubicBezTo>
                  <a:cubicBezTo>
                    <a:pt x="496" y="351"/>
                    <a:pt x="496" y="351"/>
                    <a:pt x="496" y="351"/>
                  </a:cubicBezTo>
                  <a:cubicBezTo>
                    <a:pt x="495" y="350"/>
                    <a:pt x="495" y="350"/>
                    <a:pt x="495" y="350"/>
                  </a:cubicBezTo>
                  <a:cubicBezTo>
                    <a:pt x="416" y="293"/>
                    <a:pt x="315" y="280"/>
                    <a:pt x="225" y="315"/>
                  </a:cubicBezTo>
                  <a:cubicBezTo>
                    <a:pt x="80" y="373"/>
                    <a:pt x="9" y="537"/>
                    <a:pt x="66" y="681"/>
                  </a:cubicBezTo>
                  <a:cubicBezTo>
                    <a:pt x="123" y="826"/>
                    <a:pt x="287" y="897"/>
                    <a:pt x="432" y="840"/>
                  </a:cubicBezTo>
                  <a:cubicBezTo>
                    <a:pt x="522" y="805"/>
                    <a:pt x="587" y="726"/>
                    <a:pt x="605" y="631"/>
                  </a:cubicBezTo>
                  <a:cubicBezTo>
                    <a:pt x="606" y="629"/>
                    <a:pt x="606" y="629"/>
                    <a:pt x="606" y="629"/>
                  </a:cubicBezTo>
                  <a:cubicBezTo>
                    <a:pt x="1079" y="442"/>
                    <a:pt x="1079" y="442"/>
                    <a:pt x="1079" y="442"/>
                  </a:cubicBezTo>
                  <a:cubicBezTo>
                    <a:pt x="1080" y="443"/>
                    <a:pt x="1080" y="443"/>
                    <a:pt x="1080" y="443"/>
                  </a:cubicBezTo>
                  <a:cubicBezTo>
                    <a:pt x="1132" y="465"/>
                    <a:pt x="1189" y="466"/>
                    <a:pt x="1241" y="445"/>
                  </a:cubicBezTo>
                  <a:cubicBezTo>
                    <a:pt x="1350" y="403"/>
                    <a:pt x="1403" y="279"/>
                    <a:pt x="1361" y="17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824699" y="4311868"/>
            <a:ext cx="2706642" cy="1735298"/>
            <a:chOff x="4824699" y="4311868"/>
            <a:chExt cx="2706642" cy="1735298"/>
          </a:xfrm>
        </p:grpSpPr>
        <p:sp>
          <p:nvSpPr>
            <p:cNvPr id="2110" name="Freeform 92"/>
            <p:cNvSpPr/>
            <p:nvPr/>
          </p:nvSpPr>
          <p:spPr bwMode="auto">
            <a:xfrm>
              <a:off x="4831728" y="4320071"/>
              <a:ext cx="2692581" cy="1720065"/>
            </a:xfrm>
            <a:custGeom>
              <a:avLst/>
              <a:gdLst>
                <a:gd name="T0" fmla="*/ 799 w 1404"/>
                <a:gd name="T1" fmla="*/ 628 h 898"/>
                <a:gd name="T2" fmla="*/ 329 w 1404"/>
                <a:gd name="T3" fmla="*/ 442 h 898"/>
                <a:gd name="T4" fmla="*/ 165 w 1404"/>
                <a:gd name="T5" fmla="*/ 445 h 898"/>
                <a:gd name="T6" fmla="*/ 44 w 1404"/>
                <a:gd name="T7" fmla="*/ 166 h 898"/>
                <a:gd name="T8" fmla="*/ 323 w 1404"/>
                <a:gd name="T9" fmla="*/ 44 h 898"/>
                <a:gd name="T10" fmla="*/ 441 w 1404"/>
                <a:gd name="T11" fmla="*/ 158 h 898"/>
                <a:gd name="T12" fmla="*/ 911 w 1404"/>
                <a:gd name="T13" fmla="*/ 343 h 898"/>
                <a:gd name="T14" fmla="*/ 1185 w 1404"/>
                <a:gd name="T15" fmla="*/ 308 h 898"/>
                <a:gd name="T16" fmla="*/ 1346 w 1404"/>
                <a:gd name="T17" fmla="*/ 679 h 898"/>
                <a:gd name="T18" fmla="*/ 975 w 1404"/>
                <a:gd name="T19" fmla="*/ 840 h 898"/>
                <a:gd name="T20" fmla="*/ 799 w 1404"/>
                <a:gd name="T21" fmla="*/ 628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4" h="898">
                  <a:moveTo>
                    <a:pt x="799" y="628"/>
                  </a:moveTo>
                  <a:cubicBezTo>
                    <a:pt x="329" y="442"/>
                    <a:pt x="329" y="442"/>
                    <a:pt x="329" y="442"/>
                  </a:cubicBezTo>
                  <a:cubicBezTo>
                    <a:pt x="279" y="464"/>
                    <a:pt x="220" y="467"/>
                    <a:pt x="165" y="445"/>
                  </a:cubicBezTo>
                  <a:cubicBezTo>
                    <a:pt x="54" y="401"/>
                    <a:pt x="0" y="276"/>
                    <a:pt x="44" y="166"/>
                  </a:cubicBezTo>
                  <a:cubicBezTo>
                    <a:pt x="87" y="55"/>
                    <a:pt x="212" y="0"/>
                    <a:pt x="323" y="44"/>
                  </a:cubicBezTo>
                  <a:cubicBezTo>
                    <a:pt x="378" y="66"/>
                    <a:pt x="419" y="108"/>
                    <a:pt x="441" y="158"/>
                  </a:cubicBezTo>
                  <a:cubicBezTo>
                    <a:pt x="911" y="343"/>
                    <a:pt x="911" y="343"/>
                    <a:pt x="911" y="343"/>
                  </a:cubicBezTo>
                  <a:cubicBezTo>
                    <a:pt x="987" y="287"/>
                    <a:pt x="1090" y="271"/>
                    <a:pt x="1185" y="308"/>
                  </a:cubicBezTo>
                  <a:cubicBezTo>
                    <a:pt x="1332" y="366"/>
                    <a:pt x="1404" y="532"/>
                    <a:pt x="1346" y="679"/>
                  </a:cubicBezTo>
                  <a:cubicBezTo>
                    <a:pt x="1288" y="826"/>
                    <a:pt x="1122" y="898"/>
                    <a:pt x="975" y="840"/>
                  </a:cubicBezTo>
                  <a:cubicBezTo>
                    <a:pt x="880" y="803"/>
                    <a:pt x="817" y="721"/>
                    <a:pt x="799" y="6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2111" name="Freeform 93"/>
            <p:cNvSpPr>
              <a:spLocks noEditPoints="1"/>
            </p:cNvSpPr>
            <p:nvPr/>
          </p:nvSpPr>
          <p:spPr bwMode="auto">
            <a:xfrm>
              <a:off x="4824699" y="4311868"/>
              <a:ext cx="2706642" cy="1735298"/>
            </a:xfrm>
            <a:custGeom>
              <a:avLst/>
              <a:gdLst>
                <a:gd name="T0" fmla="*/ 977 w 1412"/>
                <a:gd name="T1" fmla="*/ 848 h 906"/>
                <a:gd name="T2" fmla="*/ 799 w 1412"/>
                <a:gd name="T3" fmla="*/ 634 h 906"/>
                <a:gd name="T4" fmla="*/ 333 w 1412"/>
                <a:gd name="T5" fmla="*/ 451 h 906"/>
                <a:gd name="T6" fmla="*/ 168 w 1412"/>
                <a:gd name="T7" fmla="*/ 453 h 906"/>
                <a:gd name="T8" fmla="*/ 44 w 1412"/>
                <a:gd name="T9" fmla="*/ 168 h 906"/>
                <a:gd name="T10" fmla="*/ 329 w 1412"/>
                <a:gd name="T11" fmla="*/ 44 h 906"/>
                <a:gd name="T12" fmla="*/ 448 w 1412"/>
                <a:gd name="T13" fmla="*/ 159 h 906"/>
                <a:gd name="T14" fmla="*/ 914 w 1412"/>
                <a:gd name="T15" fmla="*/ 343 h 906"/>
                <a:gd name="T16" fmla="*/ 1190 w 1412"/>
                <a:gd name="T17" fmla="*/ 308 h 906"/>
                <a:gd name="T18" fmla="*/ 1353 w 1412"/>
                <a:gd name="T19" fmla="*/ 684 h 906"/>
                <a:gd name="T20" fmla="*/ 977 w 1412"/>
                <a:gd name="T21" fmla="*/ 848 h 906"/>
                <a:gd name="T22" fmla="*/ 171 w 1412"/>
                <a:gd name="T23" fmla="*/ 445 h 906"/>
                <a:gd name="T24" fmla="*/ 332 w 1412"/>
                <a:gd name="T25" fmla="*/ 443 h 906"/>
                <a:gd name="T26" fmla="*/ 333 w 1412"/>
                <a:gd name="T27" fmla="*/ 442 h 906"/>
                <a:gd name="T28" fmla="*/ 806 w 1412"/>
                <a:gd name="T29" fmla="*/ 629 h 906"/>
                <a:gd name="T30" fmla="*/ 807 w 1412"/>
                <a:gd name="T31" fmla="*/ 631 h 906"/>
                <a:gd name="T32" fmla="*/ 980 w 1412"/>
                <a:gd name="T33" fmla="*/ 840 h 906"/>
                <a:gd name="T34" fmla="*/ 1346 w 1412"/>
                <a:gd name="T35" fmla="*/ 681 h 906"/>
                <a:gd name="T36" fmla="*/ 1187 w 1412"/>
                <a:gd name="T37" fmla="*/ 316 h 906"/>
                <a:gd name="T38" fmla="*/ 917 w 1412"/>
                <a:gd name="T39" fmla="*/ 350 h 906"/>
                <a:gd name="T40" fmla="*/ 916 w 1412"/>
                <a:gd name="T41" fmla="*/ 351 h 906"/>
                <a:gd name="T42" fmla="*/ 442 w 1412"/>
                <a:gd name="T43" fmla="*/ 165 h 906"/>
                <a:gd name="T44" fmla="*/ 442 w 1412"/>
                <a:gd name="T45" fmla="*/ 164 h 906"/>
                <a:gd name="T46" fmla="*/ 326 w 1412"/>
                <a:gd name="T47" fmla="*/ 52 h 906"/>
                <a:gd name="T48" fmla="*/ 51 w 1412"/>
                <a:gd name="T49" fmla="*/ 171 h 906"/>
                <a:gd name="T50" fmla="*/ 171 w 1412"/>
                <a:gd name="T51" fmla="*/ 445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12" h="906">
                  <a:moveTo>
                    <a:pt x="977" y="848"/>
                  </a:moveTo>
                  <a:cubicBezTo>
                    <a:pt x="885" y="811"/>
                    <a:pt x="819" y="732"/>
                    <a:pt x="799" y="634"/>
                  </a:cubicBezTo>
                  <a:cubicBezTo>
                    <a:pt x="333" y="451"/>
                    <a:pt x="333" y="451"/>
                    <a:pt x="333" y="451"/>
                  </a:cubicBezTo>
                  <a:cubicBezTo>
                    <a:pt x="280" y="473"/>
                    <a:pt x="221" y="474"/>
                    <a:pt x="168" y="453"/>
                  </a:cubicBezTo>
                  <a:cubicBezTo>
                    <a:pt x="55" y="408"/>
                    <a:pt x="0" y="281"/>
                    <a:pt x="44" y="168"/>
                  </a:cubicBezTo>
                  <a:cubicBezTo>
                    <a:pt x="88" y="56"/>
                    <a:pt x="216" y="0"/>
                    <a:pt x="329" y="44"/>
                  </a:cubicBezTo>
                  <a:cubicBezTo>
                    <a:pt x="382" y="66"/>
                    <a:pt x="425" y="106"/>
                    <a:pt x="448" y="159"/>
                  </a:cubicBezTo>
                  <a:cubicBezTo>
                    <a:pt x="914" y="343"/>
                    <a:pt x="914" y="343"/>
                    <a:pt x="914" y="343"/>
                  </a:cubicBezTo>
                  <a:cubicBezTo>
                    <a:pt x="995" y="285"/>
                    <a:pt x="1098" y="272"/>
                    <a:pt x="1190" y="308"/>
                  </a:cubicBezTo>
                  <a:cubicBezTo>
                    <a:pt x="1339" y="367"/>
                    <a:pt x="1412" y="536"/>
                    <a:pt x="1353" y="684"/>
                  </a:cubicBezTo>
                  <a:cubicBezTo>
                    <a:pt x="1295" y="833"/>
                    <a:pt x="1126" y="906"/>
                    <a:pt x="977" y="848"/>
                  </a:cubicBezTo>
                  <a:close/>
                  <a:moveTo>
                    <a:pt x="171" y="445"/>
                  </a:moveTo>
                  <a:cubicBezTo>
                    <a:pt x="223" y="466"/>
                    <a:pt x="280" y="465"/>
                    <a:pt x="332" y="443"/>
                  </a:cubicBezTo>
                  <a:cubicBezTo>
                    <a:pt x="333" y="442"/>
                    <a:pt x="333" y="442"/>
                    <a:pt x="333" y="442"/>
                  </a:cubicBezTo>
                  <a:cubicBezTo>
                    <a:pt x="806" y="629"/>
                    <a:pt x="806" y="629"/>
                    <a:pt x="806" y="629"/>
                  </a:cubicBezTo>
                  <a:cubicBezTo>
                    <a:pt x="807" y="631"/>
                    <a:pt x="807" y="631"/>
                    <a:pt x="807" y="631"/>
                  </a:cubicBezTo>
                  <a:cubicBezTo>
                    <a:pt x="825" y="726"/>
                    <a:pt x="890" y="805"/>
                    <a:pt x="980" y="840"/>
                  </a:cubicBezTo>
                  <a:cubicBezTo>
                    <a:pt x="1125" y="897"/>
                    <a:pt x="1289" y="826"/>
                    <a:pt x="1346" y="681"/>
                  </a:cubicBezTo>
                  <a:cubicBezTo>
                    <a:pt x="1403" y="537"/>
                    <a:pt x="1332" y="373"/>
                    <a:pt x="1187" y="316"/>
                  </a:cubicBezTo>
                  <a:cubicBezTo>
                    <a:pt x="1097" y="280"/>
                    <a:pt x="996" y="293"/>
                    <a:pt x="917" y="350"/>
                  </a:cubicBezTo>
                  <a:cubicBezTo>
                    <a:pt x="916" y="351"/>
                    <a:pt x="916" y="351"/>
                    <a:pt x="916" y="351"/>
                  </a:cubicBezTo>
                  <a:cubicBezTo>
                    <a:pt x="442" y="165"/>
                    <a:pt x="442" y="165"/>
                    <a:pt x="442" y="165"/>
                  </a:cubicBezTo>
                  <a:cubicBezTo>
                    <a:pt x="442" y="164"/>
                    <a:pt x="442" y="164"/>
                    <a:pt x="442" y="164"/>
                  </a:cubicBezTo>
                  <a:cubicBezTo>
                    <a:pt x="419" y="112"/>
                    <a:pt x="378" y="72"/>
                    <a:pt x="326" y="52"/>
                  </a:cubicBezTo>
                  <a:cubicBezTo>
                    <a:pt x="217" y="9"/>
                    <a:pt x="94" y="62"/>
                    <a:pt x="51" y="171"/>
                  </a:cubicBezTo>
                  <a:cubicBezTo>
                    <a:pt x="9" y="279"/>
                    <a:pt x="62" y="403"/>
                    <a:pt x="171" y="44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485007" y="4999661"/>
            <a:ext cx="841285" cy="841285"/>
            <a:chOff x="6485007" y="4999661"/>
            <a:chExt cx="841285" cy="841285"/>
          </a:xfrm>
        </p:grpSpPr>
        <p:sp>
          <p:nvSpPr>
            <p:cNvPr id="2112" name="Oval 94"/>
            <p:cNvSpPr>
              <a:spLocks noChangeArrowheads="1"/>
            </p:cNvSpPr>
            <p:nvPr/>
          </p:nvSpPr>
          <p:spPr bwMode="auto">
            <a:xfrm>
              <a:off x="6492037" y="5006690"/>
              <a:ext cx="827224" cy="82605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2113" name="Freeform 95"/>
            <p:cNvSpPr>
              <a:spLocks noEditPoints="1"/>
            </p:cNvSpPr>
            <p:nvPr/>
          </p:nvSpPr>
          <p:spPr bwMode="auto">
            <a:xfrm>
              <a:off x="6485007" y="4999661"/>
              <a:ext cx="841285" cy="841285"/>
            </a:xfrm>
            <a:custGeom>
              <a:avLst/>
              <a:gdLst>
                <a:gd name="T0" fmla="*/ 219 w 439"/>
                <a:gd name="T1" fmla="*/ 439 h 439"/>
                <a:gd name="T2" fmla="*/ 0 w 439"/>
                <a:gd name="T3" fmla="*/ 220 h 439"/>
                <a:gd name="T4" fmla="*/ 219 w 439"/>
                <a:gd name="T5" fmla="*/ 0 h 439"/>
                <a:gd name="T6" fmla="*/ 439 w 439"/>
                <a:gd name="T7" fmla="*/ 220 h 439"/>
                <a:gd name="T8" fmla="*/ 219 w 439"/>
                <a:gd name="T9" fmla="*/ 439 h 439"/>
                <a:gd name="T10" fmla="*/ 219 w 439"/>
                <a:gd name="T11" fmla="*/ 8 h 439"/>
                <a:gd name="T12" fmla="*/ 8 w 439"/>
                <a:gd name="T13" fmla="*/ 220 h 439"/>
                <a:gd name="T14" fmla="*/ 219 w 439"/>
                <a:gd name="T15" fmla="*/ 431 h 439"/>
                <a:gd name="T16" fmla="*/ 431 w 439"/>
                <a:gd name="T17" fmla="*/ 220 h 439"/>
                <a:gd name="T18" fmla="*/ 219 w 439"/>
                <a:gd name="T19" fmla="*/ 8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9" h="439">
                  <a:moveTo>
                    <a:pt x="219" y="439"/>
                  </a:moveTo>
                  <a:cubicBezTo>
                    <a:pt x="98" y="439"/>
                    <a:pt x="0" y="341"/>
                    <a:pt x="0" y="220"/>
                  </a:cubicBezTo>
                  <a:cubicBezTo>
                    <a:pt x="0" y="99"/>
                    <a:pt x="98" y="0"/>
                    <a:pt x="219" y="0"/>
                  </a:cubicBezTo>
                  <a:cubicBezTo>
                    <a:pt x="340" y="0"/>
                    <a:pt x="439" y="99"/>
                    <a:pt x="439" y="220"/>
                  </a:cubicBezTo>
                  <a:cubicBezTo>
                    <a:pt x="439" y="341"/>
                    <a:pt x="340" y="439"/>
                    <a:pt x="219" y="439"/>
                  </a:cubicBezTo>
                  <a:close/>
                  <a:moveTo>
                    <a:pt x="219" y="8"/>
                  </a:moveTo>
                  <a:cubicBezTo>
                    <a:pt x="103" y="8"/>
                    <a:pt x="8" y="103"/>
                    <a:pt x="8" y="220"/>
                  </a:cubicBezTo>
                  <a:cubicBezTo>
                    <a:pt x="8" y="336"/>
                    <a:pt x="103" y="431"/>
                    <a:pt x="219" y="431"/>
                  </a:cubicBezTo>
                  <a:cubicBezTo>
                    <a:pt x="336" y="431"/>
                    <a:pt x="431" y="336"/>
                    <a:pt x="431" y="220"/>
                  </a:cubicBezTo>
                  <a:cubicBezTo>
                    <a:pt x="431" y="103"/>
                    <a:pt x="336" y="8"/>
                    <a:pt x="219" y="8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568828" y="2599348"/>
            <a:ext cx="69121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1600" b="1" smtClean="0">
                <a:solidFill>
                  <a:srgbClr val="FFFFFF"/>
                </a:solidFill>
                <a:sym typeface="+mn-lt"/>
              </a:rPr>
              <a:t>STEP</a:t>
            </a:r>
          </a:p>
          <a:p>
            <a:pPr algn="ctr">
              <a:lnSpc>
                <a:spcPct val="75000"/>
              </a:lnSpc>
            </a:pPr>
            <a:r>
              <a:rPr lang="en-US" sz="3200" b="1" smtClean="0">
                <a:solidFill>
                  <a:srgbClr val="FFFFFF"/>
                </a:solidFill>
                <a:sym typeface="+mn-lt"/>
              </a:rPr>
              <a:t>01</a:t>
            </a:r>
            <a:endParaRPr lang="en-US" sz="3200" b="1">
              <a:solidFill>
                <a:srgbClr val="FFFFFF"/>
              </a:solidFill>
              <a:sym typeface="+mn-l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943673" y="3223933"/>
            <a:ext cx="69121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1600" b="1" smtClean="0">
                <a:solidFill>
                  <a:srgbClr val="FFFFFF"/>
                </a:solidFill>
                <a:sym typeface="+mn-lt"/>
              </a:rPr>
              <a:t>STEP</a:t>
            </a:r>
          </a:p>
          <a:p>
            <a:pPr algn="ctr">
              <a:lnSpc>
                <a:spcPct val="75000"/>
              </a:lnSpc>
            </a:pPr>
            <a:r>
              <a:rPr lang="en-US" sz="3200" b="1" smtClean="0">
                <a:solidFill>
                  <a:srgbClr val="FFFFFF"/>
                </a:solidFill>
                <a:sym typeface="+mn-lt"/>
              </a:rPr>
              <a:t>02</a:t>
            </a:r>
            <a:endParaRPr lang="en-US" sz="3200" b="1">
              <a:solidFill>
                <a:srgbClr val="FFFFFF"/>
              </a:solidFill>
              <a:sym typeface="+mn-l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568828" y="3864064"/>
            <a:ext cx="69121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1600" b="1" smtClean="0">
                <a:solidFill>
                  <a:srgbClr val="FFFFFF"/>
                </a:solidFill>
                <a:sym typeface="+mn-lt"/>
              </a:rPr>
              <a:t>STEP</a:t>
            </a:r>
          </a:p>
          <a:p>
            <a:pPr algn="ctr">
              <a:lnSpc>
                <a:spcPct val="75000"/>
              </a:lnSpc>
            </a:pPr>
            <a:r>
              <a:rPr lang="en-US" sz="3200" b="1" smtClean="0">
                <a:solidFill>
                  <a:srgbClr val="FFFFFF"/>
                </a:solidFill>
                <a:sym typeface="+mn-lt"/>
              </a:rPr>
              <a:t>03</a:t>
            </a:r>
            <a:endParaRPr lang="en-US" sz="3200" b="1">
              <a:solidFill>
                <a:srgbClr val="FFFFFF"/>
              </a:solidFill>
              <a:sym typeface="+mn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943673" y="4510395"/>
            <a:ext cx="69121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1600" b="1" smtClean="0">
                <a:solidFill>
                  <a:srgbClr val="FFFFFF"/>
                </a:solidFill>
                <a:sym typeface="+mn-lt"/>
              </a:rPr>
              <a:t>STEP</a:t>
            </a:r>
          </a:p>
          <a:p>
            <a:pPr algn="ctr">
              <a:lnSpc>
                <a:spcPct val="75000"/>
              </a:lnSpc>
            </a:pPr>
            <a:r>
              <a:rPr lang="en-US" sz="3200" b="1" smtClean="0">
                <a:solidFill>
                  <a:srgbClr val="FFFFFF"/>
                </a:solidFill>
                <a:sym typeface="+mn-lt"/>
              </a:rPr>
              <a:t>04</a:t>
            </a:r>
            <a:endParaRPr lang="en-US" sz="3200" b="1">
              <a:solidFill>
                <a:srgbClr val="FFFFFF"/>
              </a:solidFill>
              <a:sym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18175" y="5247718"/>
            <a:ext cx="974947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smtClean="0">
                <a:solidFill>
                  <a:srgbClr val="FFFFFF"/>
                </a:solidFill>
                <a:sym typeface="+mn-lt"/>
              </a:rPr>
              <a:t>Success</a:t>
            </a:r>
            <a:endParaRPr lang="en-US" sz="1600" b="1">
              <a:solidFill>
                <a:srgbClr val="FFFFFF"/>
              </a:solidFill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5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90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95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3" grpId="0" animBg="1"/>
      <p:bldP spid="74" grpId="0"/>
      <p:bldP spid="75" grpId="0" animBg="1"/>
      <p:bldP spid="76" grpId="0"/>
      <p:bldP spid="77" grpId="0"/>
      <p:bldP spid="79" grpId="0" animBg="1"/>
      <p:bldP spid="80" grpId="0"/>
      <p:bldP spid="81" grpId="0"/>
      <p:bldP spid="83" grpId="0" animBg="1"/>
      <p:bldP spid="84" grpId="0"/>
      <p:bldP spid="85" grpId="0"/>
      <p:bldP spid="87" grpId="0" animBg="1"/>
      <p:bldP spid="88" grpId="0"/>
      <p:bldP spid="89" grpId="0"/>
      <p:bldP spid="91" grpId="0"/>
      <p:bldP spid="45" grpId="0" animBg="1"/>
      <p:bldP spid="46" grpId="0" animBg="1"/>
      <p:bldP spid="47" grpId="0" animBg="1"/>
      <p:bldP spid="48" grpId="0" animBg="1"/>
      <p:bldP spid="5" grpId="0"/>
      <p:bldP spid="70" grpId="0"/>
      <p:bldP spid="71" grpId="0"/>
      <p:bldP spid="72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5944369" y="4003445"/>
            <a:ext cx="1085807" cy="1770724"/>
            <a:chOff x="5944369" y="4003445"/>
            <a:chExt cx="1085807" cy="1770724"/>
          </a:xfrm>
        </p:grpSpPr>
        <p:sp>
          <p:nvSpPr>
            <p:cNvPr id="6" name="Freeform 203"/>
            <p:cNvSpPr/>
            <p:nvPr/>
          </p:nvSpPr>
          <p:spPr bwMode="auto">
            <a:xfrm>
              <a:off x="6619670" y="4564100"/>
              <a:ext cx="410506" cy="238168"/>
            </a:xfrm>
            <a:custGeom>
              <a:avLst/>
              <a:gdLst>
                <a:gd name="T0" fmla="*/ 354 w 555"/>
                <a:gd name="T1" fmla="*/ 322 h 322"/>
                <a:gd name="T2" fmla="*/ 0 w 555"/>
                <a:gd name="T3" fmla="*/ 116 h 322"/>
                <a:gd name="T4" fmla="*/ 200 w 555"/>
                <a:gd name="T5" fmla="*/ 0 h 322"/>
                <a:gd name="T6" fmla="*/ 555 w 555"/>
                <a:gd name="T7" fmla="*/ 206 h 322"/>
                <a:gd name="T8" fmla="*/ 354 w 555"/>
                <a:gd name="T9" fmla="*/ 32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5" h="322">
                  <a:moveTo>
                    <a:pt x="354" y="322"/>
                  </a:moveTo>
                  <a:lnTo>
                    <a:pt x="0" y="116"/>
                  </a:lnTo>
                  <a:lnTo>
                    <a:pt x="200" y="0"/>
                  </a:lnTo>
                  <a:lnTo>
                    <a:pt x="555" y="206"/>
                  </a:lnTo>
                  <a:lnTo>
                    <a:pt x="354" y="32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7" name="Freeform 204"/>
            <p:cNvSpPr/>
            <p:nvPr/>
          </p:nvSpPr>
          <p:spPr bwMode="auto">
            <a:xfrm>
              <a:off x="5944369" y="5040435"/>
              <a:ext cx="675301" cy="733734"/>
            </a:xfrm>
            <a:custGeom>
              <a:avLst/>
              <a:gdLst>
                <a:gd name="T0" fmla="*/ 913 w 913"/>
                <a:gd name="T1" fmla="*/ 992 h 992"/>
                <a:gd name="T2" fmla="*/ 560 w 913"/>
                <a:gd name="T3" fmla="*/ 786 h 992"/>
                <a:gd name="T4" fmla="*/ 0 w 913"/>
                <a:gd name="T5" fmla="*/ 0 h 992"/>
                <a:gd name="T6" fmla="*/ 353 w 913"/>
                <a:gd name="T7" fmla="*/ 204 h 992"/>
                <a:gd name="T8" fmla="*/ 913 w 913"/>
                <a:gd name="T9" fmla="*/ 992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3" h="992">
                  <a:moveTo>
                    <a:pt x="913" y="992"/>
                  </a:moveTo>
                  <a:lnTo>
                    <a:pt x="560" y="786"/>
                  </a:lnTo>
                  <a:lnTo>
                    <a:pt x="0" y="0"/>
                  </a:lnTo>
                  <a:lnTo>
                    <a:pt x="353" y="204"/>
                  </a:lnTo>
                  <a:lnTo>
                    <a:pt x="913" y="99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8" name="Freeform 205"/>
            <p:cNvSpPr/>
            <p:nvPr/>
          </p:nvSpPr>
          <p:spPr bwMode="auto">
            <a:xfrm>
              <a:off x="5944369" y="4954636"/>
              <a:ext cx="409766" cy="236688"/>
            </a:xfrm>
            <a:custGeom>
              <a:avLst/>
              <a:gdLst>
                <a:gd name="T0" fmla="*/ 353 w 554"/>
                <a:gd name="T1" fmla="*/ 320 h 320"/>
                <a:gd name="T2" fmla="*/ 0 w 554"/>
                <a:gd name="T3" fmla="*/ 116 h 320"/>
                <a:gd name="T4" fmla="*/ 201 w 554"/>
                <a:gd name="T5" fmla="*/ 0 h 320"/>
                <a:gd name="T6" fmla="*/ 554 w 554"/>
                <a:gd name="T7" fmla="*/ 206 h 320"/>
                <a:gd name="T8" fmla="*/ 353 w 554"/>
                <a:gd name="T9" fmla="*/ 32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4" h="320">
                  <a:moveTo>
                    <a:pt x="353" y="320"/>
                  </a:moveTo>
                  <a:lnTo>
                    <a:pt x="0" y="116"/>
                  </a:lnTo>
                  <a:lnTo>
                    <a:pt x="201" y="0"/>
                  </a:lnTo>
                  <a:lnTo>
                    <a:pt x="554" y="206"/>
                  </a:lnTo>
                  <a:lnTo>
                    <a:pt x="353" y="32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9" name="Freeform 206"/>
            <p:cNvSpPr/>
            <p:nvPr/>
          </p:nvSpPr>
          <p:spPr bwMode="auto">
            <a:xfrm>
              <a:off x="6090820" y="4155813"/>
              <a:ext cx="263316" cy="951191"/>
            </a:xfrm>
            <a:custGeom>
              <a:avLst/>
              <a:gdLst>
                <a:gd name="T0" fmla="*/ 356 w 356"/>
                <a:gd name="T1" fmla="*/ 1286 h 1286"/>
                <a:gd name="T2" fmla="*/ 3 w 356"/>
                <a:gd name="T3" fmla="*/ 1080 h 1286"/>
                <a:gd name="T4" fmla="*/ 0 w 356"/>
                <a:gd name="T5" fmla="*/ 0 h 1286"/>
                <a:gd name="T6" fmla="*/ 353 w 356"/>
                <a:gd name="T7" fmla="*/ 205 h 1286"/>
                <a:gd name="T8" fmla="*/ 356 w 356"/>
                <a:gd name="T9" fmla="*/ 1286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1286">
                  <a:moveTo>
                    <a:pt x="356" y="1286"/>
                  </a:moveTo>
                  <a:lnTo>
                    <a:pt x="3" y="1080"/>
                  </a:lnTo>
                  <a:lnTo>
                    <a:pt x="0" y="0"/>
                  </a:lnTo>
                  <a:lnTo>
                    <a:pt x="353" y="205"/>
                  </a:lnTo>
                  <a:lnTo>
                    <a:pt x="356" y="1286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10" name="Freeform 207"/>
            <p:cNvSpPr/>
            <p:nvPr/>
          </p:nvSpPr>
          <p:spPr bwMode="auto">
            <a:xfrm>
              <a:off x="6205466" y="4003445"/>
              <a:ext cx="824710" cy="1770724"/>
            </a:xfrm>
            <a:custGeom>
              <a:avLst/>
              <a:gdLst>
                <a:gd name="T0" fmla="*/ 910 w 1115"/>
                <a:gd name="T1" fmla="*/ 0 h 2394"/>
                <a:gd name="T2" fmla="*/ 914 w 1115"/>
                <a:gd name="T3" fmla="*/ 1080 h 2394"/>
                <a:gd name="T4" fmla="*/ 1115 w 1115"/>
                <a:gd name="T5" fmla="*/ 964 h 2394"/>
                <a:gd name="T6" fmla="*/ 560 w 1115"/>
                <a:gd name="T7" fmla="*/ 2394 h 2394"/>
                <a:gd name="T8" fmla="*/ 0 w 1115"/>
                <a:gd name="T9" fmla="*/ 1606 h 2394"/>
                <a:gd name="T10" fmla="*/ 201 w 1115"/>
                <a:gd name="T11" fmla="*/ 1492 h 2394"/>
                <a:gd name="T12" fmla="*/ 198 w 1115"/>
                <a:gd name="T13" fmla="*/ 411 h 2394"/>
                <a:gd name="T14" fmla="*/ 910 w 1115"/>
                <a:gd name="T15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5" h="2394">
                  <a:moveTo>
                    <a:pt x="910" y="0"/>
                  </a:moveTo>
                  <a:lnTo>
                    <a:pt x="914" y="1080"/>
                  </a:lnTo>
                  <a:lnTo>
                    <a:pt x="1115" y="964"/>
                  </a:lnTo>
                  <a:lnTo>
                    <a:pt x="560" y="2394"/>
                  </a:lnTo>
                  <a:lnTo>
                    <a:pt x="0" y="1606"/>
                  </a:lnTo>
                  <a:lnTo>
                    <a:pt x="201" y="1492"/>
                  </a:lnTo>
                  <a:lnTo>
                    <a:pt x="198" y="411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11" name="Freeform 208"/>
            <p:cNvSpPr/>
            <p:nvPr/>
          </p:nvSpPr>
          <p:spPr bwMode="auto">
            <a:xfrm>
              <a:off x="6209164" y="4716468"/>
              <a:ext cx="821012" cy="1054002"/>
            </a:xfrm>
            <a:custGeom>
              <a:avLst/>
              <a:gdLst>
                <a:gd name="T0" fmla="*/ 120 w 679"/>
                <a:gd name="T1" fmla="*/ 323 h 872"/>
                <a:gd name="T2" fmla="*/ 0 w 679"/>
                <a:gd name="T3" fmla="*/ 392 h 872"/>
                <a:gd name="T4" fmla="*/ 341 w 679"/>
                <a:gd name="T5" fmla="*/ 872 h 872"/>
                <a:gd name="T6" fmla="*/ 679 w 679"/>
                <a:gd name="T7" fmla="*/ 0 h 872"/>
                <a:gd name="T8" fmla="*/ 556 w 679"/>
                <a:gd name="T9" fmla="*/ 71 h 872"/>
                <a:gd name="T10" fmla="*/ 556 w 679"/>
                <a:gd name="T11" fmla="*/ 12 h 872"/>
                <a:gd name="T12" fmla="*/ 119 w 679"/>
                <a:gd name="T13" fmla="*/ 219 h 872"/>
                <a:gd name="T14" fmla="*/ 120 w 679"/>
                <a:gd name="T15" fmla="*/ 323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9" h="872">
                  <a:moveTo>
                    <a:pt x="120" y="323"/>
                  </a:moveTo>
                  <a:cubicBezTo>
                    <a:pt x="0" y="392"/>
                    <a:pt x="0" y="392"/>
                    <a:pt x="0" y="392"/>
                  </a:cubicBezTo>
                  <a:cubicBezTo>
                    <a:pt x="341" y="872"/>
                    <a:pt x="341" y="872"/>
                    <a:pt x="341" y="872"/>
                  </a:cubicBezTo>
                  <a:cubicBezTo>
                    <a:pt x="679" y="0"/>
                    <a:pt x="679" y="0"/>
                    <a:pt x="679" y="0"/>
                  </a:cubicBezTo>
                  <a:cubicBezTo>
                    <a:pt x="556" y="71"/>
                    <a:pt x="556" y="71"/>
                    <a:pt x="556" y="71"/>
                  </a:cubicBezTo>
                  <a:cubicBezTo>
                    <a:pt x="556" y="12"/>
                    <a:pt x="556" y="12"/>
                    <a:pt x="556" y="12"/>
                  </a:cubicBezTo>
                  <a:cubicBezTo>
                    <a:pt x="411" y="128"/>
                    <a:pt x="261" y="191"/>
                    <a:pt x="119" y="219"/>
                  </a:cubicBezTo>
                  <a:lnTo>
                    <a:pt x="120" y="323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12" name="Rectangle 209"/>
            <p:cNvSpPr>
              <a:spLocks noChangeArrowheads="1"/>
            </p:cNvSpPr>
            <p:nvPr/>
          </p:nvSpPr>
          <p:spPr bwMode="auto">
            <a:xfrm>
              <a:off x="6351916" y="4307441"/>
              <a:ext cx="10355" cy="6723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13" name="Rectangle 210"/>
            <p:cNvSpPr>
              <a:spLocks noChangeArrowheads="1"/>
            </p:cNvSpPr>
            <p:nvPr/>
          </p:nvSpPr>
          <p:spPr bwMode="auto">
            <a:xfrm>
              <a:off x="6868932" y="4003445"/>
              <a:ext cx="11095" cy="6716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050871" y="3691312"/>
            <a:ext cx="2005933" cy="1235217"/>
            <a:chOff x="5050871" y="3691312"/>
            <a:chExt cx="2005933" cy="1235217"/>
          </a:xfrm>
        </p:grpSpPr>
        <p:sp>
          <p:nvSpPr>
            <p:cNvPr id="14" name="Freeform 211"/>
            <p:cNvSpPr/>
            <p:nvPr/>
          </p:nvSpPr>
          <p:spPr bwMode="auto">
            <a:xfrm>
              <a:off x="5050871" y="4697977"/>
              <a:ext cx="261097" cy="228552"/>
            </a:xfrm>
            <a:custGeom>
              <a:avLst/>
              <a:gdLst>
                <a:gd name="T0" fmla="*/ 353 w 353"/>
                <a:gd name="T1" fmla="*/ 309 h 309"/>
                <a:gd name="T2" fmla="*/ 0 w 353"/>
                <a:gd name="T3" fmla="*/ 103 h 309"/>
                <a:gd name="T4" fmla="*/ 0 w 353"/>
                <a:gd name="T5" fmla="*/ 0 h 309"/>
                <a:gd name="T6" fmla="*/ 353 w 353"/>
                <a:gd name="T7" fmla="*/ 206 h 309"/>
                <a:gd name="T8" fmla="*/ 353 w 353"/>
                <a:gd name="T9" fmla="*/ 309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309">
                  <a:moveTo>
                    <a:pt x="353" y="309"/>
                  </a:moveTo>
                  <a:lnTo>
                    <a:pt x="0" y="103"/>
                  </a:lnTo>
                  <a:lnTo>
                    <a:pt x="0" y="0"/>
                  </a:lnTo>
                  <a:lnTo>
                    <a:pt x="353" y="206"/>
                  </a:lnTo>
                  <a:lnTo>
                    <a:pt x="353" y="309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15" name="Freeform 212"/>
            <p:cNvSpPr/>
            <p:nvPr/>
          </p:nvSpPr>
          <p:spPr bwMode="auto">
            <a:xfrm>
              <a:off x="5050871" y="3691312"/>
              <a:ext cx="2005933" cy="1159033"/>
            </a:xfrm>
            <a:custGeom>
              <a:avLst/>
              <a:gdLst>
                <a:gd name="T0" fmla="*/ 353 w 2712"/>
                <a:gd name="T1" fmla="*/ 1567 h 1567"/>
                <a:gd name="T2" fmla="*/ 0 w 2712"/>
                <a:gd name="T3" fmla="*/ 1361 h 1567"/>
                <a:gd name="T4" fmla="*/ 2358 w 2712"/>
                <a:gd name="T5" fmla="*/ 0 h 1567"/>
                <a:gd name="T6" fmla="*/ 2712 w 2712"/>
                <a:gd name="T7" fmla="*/ 206 h 1567"/>
                <a:gd name="T8" fmla="*/ 353 w 2712"/>
                <a:gd name="T9" fmla="*/ 1567 h 1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2" h="1567">
                  <a:moveTo>
                    <a:pt x="353" y="1567"/>
                  </a:moveTo>
                  <a:lnTo>
                    <a:pt x="0" y="1361"/>
                  </a:lnTo>
                  <a:lnTo>
                    <a:pt x="2358" y="0"/>
                  </a:lnTo>
                  <a:lnTo>
                    <a:pt x="2712" y="206"/>
                  </a:lnTo>
                  <a:lnTo>
                    <a:pt x="353" y="156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16" name="Freeform 213"/>
            <p:cNvSpPr/>
            <p:nvPr/>
          </p:nvSpPr>
          <p:spPr bwMode="auto">
            <a:xfrm>
              <a:off x="5311968" y="3843680"/>
              <a:ext cx="1744836" cy="1082849"/>
            </a:xfrm>
            <a:custGeom>
              <a:avLst/>
              <a:gdLst>
                <a:gd name="T0" fmla="*/ 2359 w 2359"/>
                <a:gd name="T1" fmla="*/ 0 h 1464"/>
                <a:gd name="T2" fmla="*/ 2359 w 2359"/>
                <a:gd name="T3" fmla="*/ 103 h 1464"/>
                <a:gd name="T4" fmla="*/ 0 w 2359"/>
                <a:gd name="T5" fmla="*/ 1464 h 1464"/>
                <a:gd name="T6" fmla="*/ 0 w 2359"/>
                <a:gd name="T7" fmla="*/ 1361 h 1464"/>
                <a:gd name="T8" fmla="*/ 2359 w 2359"/>
                <a:gd name="T9" fmla="*/ 0 h 1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9" h="1464">
                  <a:moveTo>
                    <a:pt x="2359" y="0"/>
                  </a:moveTo>
                  <a:lnTo>
                    <a:pt x="2359" y="103"/>
                  </a:lnTo>
                  <a:lnTo>
                    <a:pt x="0" y="1464"/>
                  </a:lnTo>
                  <a:lnTo>
                    <a:pt x="0" y="1361"/>
                  </a:lnTo>
                  <a:lnTo>
                    <a:pt x="2359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146286" y="1910233"/>
            <a:ext cx="1085807" cy="2795140"/>
            <a:chOff x="5146286" y="1910233"/>
            <a:chExt cx="1085807" cy="2795140"/>
          </a:xfrm>
        </p:grpSpPr>
        <p:sp>
          <p:nvSpPr>
            <p:cNvPr id="17" name="Freeform 214"/>
            <p:cNvSpPr/>
            <p:nvPr/>
          </p:nvSpPr>
          <p:spPr bwMode="auto">
            <a:xfrm>
              <a:off x="5294956" y="2881394"/>
              <a:ext cx="266274" cy="1823979"/>
            </a:xfrm>
            <a:custGeom>
              <a:avLst/>
              <a:gdLst>
                <a:gd name="T0" fmla="*/ 360 w 360"/>
                <a:gd name="T1" fmla="*/ 2466 h 2466"/>
                <a:gd name="T2" fmla="*/ 7 w 360"/>
                <a:gd name="T3" fmla="*/ 2262 h 2466"/>
                <a:gd name="T4" fmla="*/ 0 w 360"/>
                <a:gd name="T5" fmla="*/ 0 h 2466"/>
                <a:gd name="T6" fmla="*/ 353 w 360"/>
                <a:gd name="T7" fmla="*/ 206 h 2466"/>
                <a:gd name="T8" fmla="*/ 360 w 360"/>
                <a:gd name="T9" fmla="*/ 2466 h 2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2466">
                  <a:moveTo>
                    <a:pt x="360" y="2466"/>
                  </a:moveTo>
                  <a:lnTo>
                    <a:pt x="7" y="2262"/>
                  </a:lnTo>
                  <a:lnTo>
                    <a:pt x="0" y="0"/>
                  </a:lnTo>
                  <a:lnTo>
                    <a:pt x="353" y="206"/>
                  </a:lnTo>
                  <a:lnTo>
                    <a:pt x="360" y="246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18" name="Freeform 215"/>
            <p:cNvSpPr/>
            <p:nvPr/>
          </p:nvSpPr>
          <p:spPr bwMode="auto">
            <a:xfrm>
              <a:off x="5146286" y="1910233"/>
              <a:ext cx="670863" cy="1209329"/>
            </a:xfrm>
            <a:custGeom>
              <a:avLst/>
              <a:gdLst>
                <a:gd name="T0" fmla="*/ 355 w 907"/>
                <a:gd name="T1" fmla="*/ 1635 h 1635"/>
                <a:gd name="T2" fmla="*/ 0 w 907"/>
                <a:gd name="T3" fmla="*/ 1429 h 1635"/>
                <a:gd name="T4" fmla="*/ 554 w 907"/>
                <a:gd name="T5" fmla="*/ 0 h 1635"/>
                <a:gd name="T6" fmla="*/ 907 w 907"/>
                <a:gd name="T7" fmla="*/ 205 h 1635"/>
                <a:gd name="T8" fmla="*/ 355 w 907"/>
                <a:gd name="T9" fmla="*/ 1635 h 1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1635">
                  <a:moveTo>
                    <a:pt x="355" y="1635"/>
                  </a:moveTo>
                  <a:lnTo>
                    <a:pt x="0" y="1429"/>
                  </a:lnTo>
                  <a:lnTo>
                    <a:pt x="554" y="0"/>
                  </a:lnTo>
                  <a:lnTo>
                    <a:pt x="907" y="205"/>
                  </a:lnTo>
                  <a:lnTo>
                    <a:pt x="355" y="16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19" name="Freeform 216"/>
            <p:cNvSpPr/>
            <p:nvPr/>
          </p:nvSpPr>
          <p:spPr bwMode="auto">
            <a:xfrm>
              <a:off x="5408862" y="2061861"/>
              <a:ext cx="823231" cy="2643512"/>
            </a:xfrm>
            <a:custGeom>
              <a:avLst/>
              <a:gdLst>
                <a:gd name="T0" fmla="*/ 552 w 1113"/>
                <a:gd name="T1" fmla="*/ 0 h 3574"/>
                <a:gd name="T2" fmla="*/ 1113 w 1113"/>
                <a:gd name="T3" fmla="*/ 786 h 3574"/>
                <a:gd name="T4" fmla="*/ 913 w 1113"/>
                <a:gd name="T5" fmla="*/ 902 h 3574"/>
                <a:gd name="T6" fmla="*/ 918 w 1113"/>
                <a:gd name="T7" fmla="*/ 3162 h 3574"/>
                <a:gd name="T8" fmla="*/ 206 w 1113"/>
                <a:gd name="T9" fmla="*/ 3574 h 3574"/>
                <a:gd name="T10" fmla="*/ 199 w 1113"/>
                <a:gd name="T11" fmla="*/ 1314 h 3574"/>
                <a:gd name="T12" fmla="*/ 0 w 1113"/>
                <a:gd name="T13" fmla="*/ 1430 h 3574"/>
                <a:gd name="T14" fmla="*/ 552 w 1113"/>
                <a:gd name="T15" fmla="*/ 0 h 3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3" h="3574">
                  <a:moveTo>
                    <a:pt x="552" y="0"/>
                  </a:moveTo>
                  <a:lnTo>
                    <a:pt x="1113" y="786"/>
                  </a:lnTo>
                  <a:lnTo>
                    <a:pt x="913" y="902"/>
                  </a:lnTo>
                  <a:lnTo>
                    <a:pt x="918" y="3162"/>
                  </a:lnTo>
                  <a:lnTo>
                    <a:pt x="206" y="3574"/>
                  </a:lnTo>
                  <a:lnTo>
                    <a:pt x="199" y="1314"/>
                  </a:lnTo>
                  <a:lnTo>
                    <a:pt x="0" y="1430"/>
                  </a:lnTo>
                  <a:lnTo>
                    <a:pt x="5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20" name="Freeform 217"/>
            <p:cNvSpPr/>
            <p:nvPr/>
          </p:nvSpPr>
          <p:spPr bwMode="auto">
            <a:xfrm>
              <a:off x="5408862" y="2061861"/>
              <a:ext cx="823231" cy="1641285"/>
            </a:xfrm>
            <a:custGeom>
              <a:avLst/>
              <a:gdLst>
                <a:gd name="T0" fmla="*/ 560 w 681"/>
                <a:gd name="T1" fmla="*/ 944 h 1358"/>
                <a:gd name="T2" fmla="*/ 559 w 681"/>
                <a:gd name="T3" fmla="*/ 552 h 1358"/>
                <a:gd name="T4" fmla="*/ 681 w 681"/>
                <a:gd name="T5" fmla="*/ 481 h 1358"/>
                <a:gd name="T6" fmla="*/ 338 w 681"/>
                <a:gd name="T7" fmla="*/ 0 h 1358"/>
                <a:gd name="T8" fmla="*/ 0 w 681"/>
                <a:gd name="T9" fmla="*/ 875 h 1358"/>
                <a:gd name="T10" fmla="*/ 122 w 681"/>
                <a:gd name="T11" fmla="*/ 804 h 1358"/>
                <a:gd name="T12" fmla="*/ 124 w 681"/>
                <a:gd name="T13" fmla="*/ 1358 h 1358"/>
                <a:gd name="T14" fmla="*/ 560 w 681"/>
                <a:gd name="T15" fmla="*/ 944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1" h="1358">
                  <a:moveTo>
                    <a:pt x="560" y="944"/>
                  </a:moveTo>
                  <a:cubicBezTo>
                    <a:pt x="559" y="552"/>
                    <a:pt x="559" y="552"/>
                    <a:pt x="559" y="552"/>
                  </a:cubicBezTo>
                  <a:cubicBezTo>
                    <a:pt x="681" y="481"/>
                    <a:pt x="681" y="481"/>
                    <a:pt x="681" y="481"/>
                  </a:cubicBezTo>
                  <a:cubicBezTo>
                    <a:pt x="338" y="0"/>
                    <a:pt x="338" y="0"/>
                    <a:pt x="338" y="0"/>
                  </a:cubicBezTo>
                  <a:cubicBezTo>
                    <a:pt x="0" y="875"/>
                    <a:pt x="0" y="875"/>
                    <a:pt x="0" y="875"/>
                  </a:cubicBezTo>
                  <a:cubicBezTo>
                    <a:pt x="122" y="804"/>
                    <a:pt x="122" y="804"/>
                    <a:pt x="122" y="804"/>
                  </a:cubicBezTo>
                  <a:cubicBezTo>
                    <a:pt x="124" y="1358"/>
                    <a:pt x="124" y="1358"/>
                    <a:pt x="124" y="1358"/>
                  </a:cubicBezTo>
                  <a:cubicBezTo>
                    <a:pt x="298" y="1238"/>
                    <a:pt x="442" y="1094"/>
                    <a:pt x="560" y="94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21" name="Freeform 218"/>
            <p:cNvSpPr/>
            <p:nvPr/>
          </p:nvSpPr>
          <p:spPr bwMode="auto">
            <a:xfrm>
              <a:off x="5146286" y="1910233"/>
              <a:ext cx="409766" cy="1056961"/>
            </a:xfrm>
            <a:custGeom>
              <a:avLst/>
              <a:gdLst>
                <a:gd name="T0" fmla="*/ 339 w 339"/>
                <a:gd name="T1" fmla="*/ 0 h 875"/>
                <a:gd name="T2" fmla="*/ 0 w 339"/>
                <a:gd name="T3" fmla="*/ 875 h 875"/>
                <a:gd name="T4" fmla="*/ 339 w 339"/>
                <a:gd name="T5" fmla="*/ 0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9" h="875">
                  <a:moveTo>
                    <a:pt x="339" y="0"/>
                  </a:moveTo>
                  <a:cubicBezTo>
                    <a:pt x="0" y="875"/>
                    <a:pt x="0" y="875"/>
                    <a:pt x="0" y="875"/>
                  </a:cubicBezTo>
                  <a:cubicBezTo>
                    <a:pt x="0" y="875"/>
                    <a:pt x="199" y="452"/>
                    <a:pt x="3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22" name="Freeform 219"/>
            <p:cNvSpPr/>
            <p:nvPr/>
          </p:nvSpPr>
          <p:spPr bwMode="auto">
            <a:xfrm>
              <a:off x="5408862" y="2061861"/>
              <a:ext cx="408287" cy="1057701"/>
            </a:xfrm>
            <a:custGeom>
              <a:avLst/>
              <a:gdLst>
                <a:gd name="T0" fmla="*/ 338 w 338"/>
                <a:gd name="T1" fmla="*/ 0 h 875"/>
                <a:gd name="T2" fmla="*/ 0 w 338"/>
                <a:gd name="T3" fmla="*/ 875 h 875"/>
                <a:gd name="T4" fmla="*/ 338 w 338"/>
                <a:gd name="T5" fmla="*/ 0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8" h="875">
                  <a:moveTo>
                    <a:pt x="338" y="0"/>
                  </a:moveTo>
                  <a:cubicBezTo>
                    <a:pt x="0" y="875"/>
                    <a:pt x="0" y="875"/>
                    <a:pt x="0" y="875"/>
                  </a:cubicBezTo>
                  <a:cubicBezTo>
                    <a:pt x="0" y="875"/>
                    <a:pt x="201" y="435"/>
                    <a:pt x="3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</p:grpSp>
      <p:sp>
        <p:nvSpPr>
          <p:cNvPr id="111" name="Freeform 103"/>
          <p:cNvSpPr>
            <a:spLocks noChangeArrowheads="1"/>
          </p:cNvSpPr>
          <p:nvPr/>
        </p:nvSpPr>
        <p:spPr bwMode="auto">
          <a:xfrm>
            <a:off x="8035184" y="5132842"/>
            <a:ext cx="232527" cy="294393"/>
          </a:xfrm>
          <a:custGeom>
            <a:avLst/>
            <a:gdLst>
              <a:gd name="T0" fmla="*/ 52408 w 383"/>
              <a:gd name="T1" fmla="*/ 27833 h 488"/>
              <a:gd name="T2" fmla="*/ 52408 w 383"/>
              <a:gd name="T3" fmla="*/ 27833 h 488"/>
              <a:gd name="T4" fmla="*/ 52408 w 383"/>
              <a:gd name="T5" fmla="*/ 159368 h 488"/>
              <a:gd name="T6" fmla="*/ 28463 w 383"/>
              <a:gd name="T7" fmla="*/ 163408 h 488"/>
              <a:gd name="T8" fmla="*/ 8132 w 383"/>
              <a:gd name="T9" fmla="*/ 198873 h 488"/>
              <a:gd name="T10" fmla="*/ 44276 w 383"/>
              <a:gd name="T11" fmla="*/ 210994 h 488"/>
              <a:gd name="T12" fmla="*/ 72287 w 383"/>
              <a:gd name="T13" fmla="*/ 179121 h 488"/>
              <a:gd name="T14" fmla="*/ 72287 w 383"/>
              <a:gd name="T15" fmla="*/ 71828 h 488"/>
              <a:gd name="T16" fmla="*/ 152254 w 383"/>
              <a:gd name="T17" fmla="*/ 51626 h 488"/>
              <a:gd name="T18" fmla="*/ 152254 w 383"/>
              <a:gd name="T19" fmla="*/ 139615 h 488"/>
              <a:gd name="T20" fmla="*/ 128309 w 383"/>
              <a:gd name="T21" fmla="*/ 139615 h 488"/>
              <a:gd name="T22" fmla="*/ 107979 w 383"/>
              <a:gd name="T23" fmla="*/ 179121 h 488"/>
              <a:gd name="T24" fmla="*/ 144122 w 383"/>
              <a:gd name="T25" fmla="*/ 190793 h 488"/>
              <a:gd name="T26" fmla="*/ 172585 w 383"/>
              <a:gd name="T27" fmla="*/ 159368 h 488"/>
              <a:gd name="T28" fmla="*/ 172585 w 383"/>
              <a:gd name="T29" fmla="*/ 0 h 488"/>
              <a:gd name="T30" fmla="*/ 52408 w 383"/>
              <a:gd name="T31" fmla="*/ 27833 h 4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83" h="488">
                <a:moveTo>
                  <a:pt x="116" y="62"/>
                </a:moveTo>
                <a:lnTo>
                  <a:pt x="116" y="62"/>
                </a:lnTo>
                <a:cubicBezTo>
                  <a:pt x="116" y="355"/>
                  <a:pt x="116" y="355"/>
                  <a:pt x="116" y="355"/>
                </a:cubicBezTo>
                <a:cubicBezTo>
                  <a:pt x="98" y="355"/>
                  <a:pt x="80" y="355"/>
                  <a:pt x="63" y="364"/>
                </a:cubicBezTo>
                <a:cubicBezTo>
                  <a:pt x="18" y="372"/>
                  <a:pt x="0" y="417"/>
                  <a:pt x="18" y="443"/>
                </a:cubicBezTo>
                <a:cubicBezTo>
                  <a:pt x="27" y="478"/>
                  <a:pt x="63" y="487"/>
                  <a:pt x="98" y="470"/>
                </a:cubicBezTo>
                <a:cubicBezTo>
                  <a:pt x="133" y="461"/>
                  <a:pt x="160" y="434"/>
                  <a:pt x="160" y="399"/>
                </a:cubicBezTo>
                <a:cubicBezTo>
                  <a:pt x="160" y="399"/>
                  <a:pt x="160" y="248"/>
                  <a:pt x="160" y="160"/>
                </a:cubicBezTo>
                <a:cubicBezTo>
                  <a:pt x="337" y="115"/>
                  <a:pt x="337" y="115"/>
                  <a:pt x="337" y="115"/>
                </a:cubicBezTo>
                <a:cubicBezTo>
                  <a:pt x="337" y="311"/>
                  <a:pt x="337" y="311"/>
                  <a:pt x="337" y="311"/>
                </a:cubicBezTo>
                <a:cubicBezTo>
                  <a:pt x="319" y="301"/>
                  <a:pt x="301" y="301"/>
                  <a:pt x="284" y="311"/>
                </a:cubicBezTo>
                <a:cubicBezTo>
                  <a:pt x="239" y="328"/>
                  <a:pt x="222" y="364"/>
                  <a:pt x="239" y="399"/>
                </a:cubicBezTo>
                <a:cubicBezTo>
                  <a:pt x="248" y="425"/>
                  <a:pt x="284" y="434"/>
                  <a:pt x="319" y="425"/>
                </a:cubicBezTo>
                <a:cubicBezTo>
                  <a:pt x="355" y="408"/>
                  <a:pt x="382" y="381"/>
                  <a:pt x="382" y="355"/>
                </a:cubicBezTo>
                <a:cubicBezTo>
                  <a:pt x="382" y="0"/>
                  <a:pt x="382" y="0"/>
                  <a:pt x="382" y="0"/>
                </a:cubicBezTo>
                <a:lnTo>
                  <a:pt x="116" y="62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112" name="Freeform 123"/>
          <p:cNvSpPr>
            <a:spLocks noChangeArrowheads="1"/>
          </p:cNvSpPr>
          <p:nvPr/>
        </p:nvSpPr>
        <p:spPr bwMode="auto">
          <a:xfrm>
            <a:off x="8011384" y="4353284"/>
            <a:ext cx="273060" cy="279459"/>
          </a:xfrm>
          <a:custGeom>
            <a:avLst/>
            <a:gdLst>
              <a:gd name="T0" fmla="*/ 123628 w 452"/>
              <a:gd name="T1" fmla="*/ 135490 h 462"/>
              <a:gd name="T2" fmla="*/ 123628 w 452"/>
              <a:gd name="T3" fmla="*/ 135490 h 462"/>
              <a:gd name="T4" fmla="*/ 195108 w 452"/>
              <a:gd name="T5" fmla="*/ 11703 h 462"/>
              <a:gd name="T6" fmla="*/ 195108 w 452"/>
              <a:gd name="T7" fmla="*/ 8102 h 462"/>
              <a:gd name="T8" fmla="*/ 191062 w 452"/>
              <a:gd name="T9" fmla="*/ 8102 h 462"/>
              <a:gd name="T10" fmla="*/ 71480 w 452"/>
              <a:gd name="T11" fmla="*/ 80124 h 462"/>
              <a:gd name="T12" fmla="*/ 4046 w 452"/>
              <a:gd name="T13" fmla="*/ 135490 h 462"/>
              <a:gd name="T14" fmla="*/ 15735 w 452"/>
              <a:gd name="T15" fmla="*/ 147644 h 462"/>
              <a:gd name="T16" fmla="*/ 39561 w 452"/>
              <a:gd name="T17" fmla="*/ 139542 h 462"/>
              <a:gd name="T18" fmla="*/ 67883 w 452"/>
              <a:gd name="T19" fmla="*/ 167450 h 462"/>
              <a:gd name="T20" fmla="*/ 59791 w 452"/>
              <a:gd name="T21" fmla="*/ 191307 h 462"/>
              <a:gd name="T22" fmla="*/ 67883 w 452"/>
              <a:gd name="T23" fmla="*/ 203461 h 462"/>
              <a:gd name="T24" fmla="*/ 123628 w 452"/>
              <a:gd name="T25" fmla="*/ 135490 h 462"/>
              <a:gd name="T26" fmla="*/ 135317 w 452"/>
              <a:gd name="T27" fmla="*/ 67520 h 462"/>
              <a:gd name="T28" fmla="*/ 135317 w 452"/>
              <a:gd name="T29" fmla="*/ 67520 h 462"/>
              <a:gd name="T30" fmla="*/ 135317 w 452"/>
              <a:gd name="T31" fmla="*/ 43663 h 462"/>
              <a:gd name="T32" fmla="*/ 159143 w 452"/>
              <a:gd name="T33" fmla="*/ 43663 h 462"/>
              <a:gd name="T34" fmla="*/ 159143 w 452"/>
              <a:gd name="T35" fmla="*/ 67520 h 462"/>
              <a:gd name="T36" fmla="*/ 135317 w 452"/>
              <a:gd name="T37" fmla="*/ 67520 h 46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>
            <a:off x="4263360" y="2163194"/>
            <a:ext cx="1334800" cy="0"/>
          </a:xfrm>
          <a:prstGeom prst="line">
            <a:avLst/>
          </a:prstGeom>
          <a:ln>
            <a:solidFill>
              <a:schemeClr val="tx2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Freeform 47"/>
          <p:cNvSpPr>
            <a:spLocks noChangeArrowheads="1"/>
          </p:cNvSpPr>
          <p:nvPr/>
        </p:nvSpPr>
        <p:spPr bwMode="auto">
          <a:xfrm>
            <a:off x="3678951" y="2014308"/>
            <a:ext cx="338929" cy="297772"/>
          </a:xfrm>
          <a:custGeom>
            <a:avLst/>
            <a:gdLst>
              <a:gd name="T0" fmla="*/ 221804 w 498"/>
              <a:gd name="T1" fmla="*/ 194813 h 435"/>
              <a:gd name="T2" fmla="*/ 221804 w 498"/>
              <a:gd name="T3" fmla="*/ 194813 h 435"/>
              <a:gd name="T4" fmla="*/ 217341 w 498"/>
              <a:gd name="T5" fmla="*/ 147232 h 435"/>
              <a:gd name="T6" fmla="*/ 189671 w 498"/>
              <a:gd name="T7" fmla="*/ 131521 h 435"/>
              <a:gd name="T8" fmla="*/ 166018 w 498"/>
              <a:gd name="T9" fmla="*/ 103691 h 435"/>
              <a:gd name="T10" fmla="*/ 174051 w 498"/>
              <a:gd name="T11" fmla="*/ 87980 h 435"/>
              <a:gd name="T12" fmla="*/ 182084 w 498"/>
              <a:gd name="T13" fmla="*/ 71372 h 435"/>
              <a:gd name="T14" fmla="*/ 178068 w 498"/>
              <a:gd name="T15" fmla="*/ 67781 h 435"/>
              <a:gd name="T16" fmla="*/ 182084 w 498"/>
              <a:gd name="T17" fmla="*/ 51621 h 435"/>
              <a:gd name="T18" fmla="*/ 154415 w 498"/>
              <a:gd name="T19" fmla="*/ 27830 h 435"/>
              <a:gd name="T20" fmla="*/ 126745 w 498"/>
              <a:gd name="T21" fmla="*/ 51621 h 435"/>
              <a:gd name="T22" fmla="*/ 130762 w 498"/>
              <a:gd name="T23" fmla="*/ 67781 h 435"/>
              <a:gd name="T24" fmla="*/ 126745 w 498"/>
              <a:gd name="T25" fmla="*/ 71372 h 435"/>
              <a:gd name="T26" fmla="*/ 134778 w 498"/>
              <a:gd name="T27" fmla="*/ 87980 h 435"/>
              <a:gd name="T28" fmla="*/ 138795 w 498"/>
              <a:gd name="T29" fmla="*/ 103691 h 435"/>
              <a:gd name="T30" fmla="*/ 130762 w 498"/>
              <a:gd name="T31" fmla="*/ 123441 h 435"/>
              <a:gd name="T32" fmla="*/ 170035 w 498"/>
              <a:gd name="T33" fmla="*/ 163392 h 435"/>
              <a:gd name="T34" fmla="*/ 170035 w 498"/>
              <a:gd name="T35" fmla="*/ 194813 h 435"/>
              <a:gd name="T36" fmla="*/ 221804 w 498"/>
              <a:gd name="T37" fmla="*/ 194813 h 435"/>
              <a:gd name="T38" fmla="*/ 115142 w 498"/>
              <a:gd name="T39" fmla="*/ 135561 h 435"/>
              <a:gd name="T40" fmla="*/ 115142 w 498"/>
              <a:gd name="T41" fmla="*/ 135561 h 435"/>
              <a:gd name="T42" fmla="*/ 83455 w 498"/>
              <a:gd name="T43" fmla="*/ 103691 h 435"/>
              <a:gd name="T44" fmla="*/ 95059 w 498"/>
              <a:gd name="T45" fmla="*/ 75412 h 435"/>
              <a:gd name="T46" fmla="*/ 103092 w 498"/>
              <a:gd name="T47" fmla="*/ 59701 h 435"/>
              <a:gd name="T48" fmla="*/ 99075 w 498"/>
              <a:gd name="T49" fmla="*/ 51621 h 435"/>
              <a:gd name="T50" fmla="*/ 103092 w 498"/>
              <a:gd name="T51" fmla="*/ 31870 h 435"/>
              <a:gd name="T52" fmla="*/ 67389 w 498"/>
              <a:gd name="T53" fmla="*/ 0 h 435"/>
              <a:gd name="T54" fmla="*/ 31686 w 498"/>
              <a:gd name="T55" fmla="*/ 31870 h 435"/>
              <a:gd name="T56" fmla="*/ 31686 w 498"/>
              <a:gd name="T57" fmla="*/ 51621 h 435"/>
              <a:gd name="T58" fmla="*/ 31686 w 498"/>
              <a:gd name="T59" fmla="*/ 59701 h 435"/>
              <a:gd name="T60" fmla="*/ 39719 w 498"/>
              <a:gd name="T61" fmla="*/ 75412 h 435"/>
              <a:gd name="T62" fmla="*/ 47753 w 498"/>
              <a:gd name="T63" fmla="*/ 103691 h 435"/>
              <a:gd name="T64" fmla="*/ 20083 w 498"/>
              <a:gd name="T65" fmla="*/ 135561 h 435"/>
              <a:gd name="T66" fmla="*/ 0 w 498"/>
              <a:gd name="T67" fmla="*/ 155312 h 435"/>
              <a:gd name="T68" fmla="*/ 0 w 498"/>
              <a:gd name="T69" fmla="*/ 194813 h 435"/>
              <a:gd name="T70" fmla="*/ 154415 w 498"/>
              <a:gd name="T71" fmla="*/ 194813 h 435"/>
              <a:gd name="T72" fmla="*/ 154415 w 498"/>
              <a:gd name="T73" fmla="*/ 163392 h 435"/>
              <a:gd name="T74" fmla="*/ 115142 w 498"/>
              <a:gd name="T75" fmla="*/ 135561 h 43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98" h="435">
                <a:moveTo>
                  <a:pt x="497" y="434"/>
                </a:moveTo>
                <a:lnTo>
                  <a:pt x="497" y="434"/>
                </a:lnTo>
                <a:cubicBezTo>
                  <a:pt x="497" y="434"/>
                  <a:pt x="497" y="337"/>
                  <a:pt x="487" y="328"/>
                </a:cubicBezTo>
                <a:cubicBezTo>
                  <a:pt x="479" y="319"/>
                  <a:pt x="462" y="302"/>
                  <a:pt x="425" y="293"/>
                </a:cubicBezTo>
                <a:cubicBezTo>
                  <a:pt x="390" y="275"/>
                  <a:pt x="372" y="257"/>
                  <a:pt x="372" y="231"/>
                </a:cubicBezTo>
                <a:cubicBezTo>
                  <a:pt x="372" y="213"/>
                  <a:pt x="390" y="222"/>
                  <a:pt x="390" y="196"/>
                </a:cubicBezTo>
                <a:cubicBezTo>
                  <a:pt x="390" y="178"/>
                  <a:pt x="408" y="196"/>
                  <a:pt x="408" y="159"/>
                </a:cubicBezTo>
                <a:cubicBezTo>
                  <a:pt x="408" y="151"/>
                  <a:pt x="399" y="151"/>
                  <a:pt x="399" y="151"/>
                </a:cubicBezTo>
                <a:cubicBezTo>
                  <a:pt x="399" y="151"/>
                  <a:pt x="408" y="133"/>
                  <a:pt x="408" y="115"/>
                </a:cubicBezTo>
                <a:cubicBezTo>
                  <a:pt x="408" y="98"/>
                  <a:pt x="399" y="62"/>
                  <a:pt x="346" y="62"/>
                </a:cubicBezTo>
                <a:cubicBezTo>
                  <a:pt x="293" y="62"/>
                  <a:pt x="284" y="98"/>
                  <a:pt x="284" y="115"/>
                </a:cubicBezTo>
                <a:cubicBezTo>
                  <a:pt x="284" y="133"/>
                  <a:pt x="293" y="151"/>
                  <a:pt x="293" y="151"/>
                </a:cubicBezTo>
                <a:cubicBezTo>
                  <a:pt x="293" y="151"/>
                  <a:pt x="284" y="151"/>
                  <a:pt x="284" y="159"/>
                </a:cubicBezTo>
                <a:cubicBezTo>
                  <a:pt x="284" y="196"/>
                  <a:pt x="293" y="178"/>
                  <a:pt x="302" y="196"/>
                </a:cubicBezTo>
                <a:cubicBezTo>
                  <a:pt x="302" y="222"/>
                  <a:pt x="311" y="213"/>
                  <a:pt x="311" y="231"/>
                </a:cubicBezTo>
                <a:cubicBezTo>
                  <a:pt x="311" y="249"/>
                  <a:pt x="311" y="266"/>
                  <a:pt x="293" y="275"/>
                </a:cubicBezTo>
                <a:cubicBezTo>
                  <a:pt x="372" y="319"/>
                  <a:pt x="381" y="319"/>
                  <a:pt x="381" y="364"/>
                </a:cubicBezTo>
                <a:cubicBezTo>
                  <a:pt x="381" y="434"/>
                  <a:pt x="381" y="434"/>
                  <a:pt x="381" y="434"/>
                </a:cubicBezTo>
                <a:lnTo>
                  <a:pt x="497" y="434"/>
                </a:lnTo>
                <a:close/>
                <a:moveTo>
                  <a:pt x="258" y="302"/>
                </a:moveTo>
                <a:lnTo>
                  <a:pt x="258" y="302"/>
                </a:lnTo>
                <a:cubicBezTo>
                  <a:pt x="204" y="284"/>
                  <a:pt x="187" y="266"/>
                  <a:pt x="187" y="231"/>
                </a:cubicBezTo>
                <a:cubicBezTo>
                  <a:pt x="187" y="204"/>
                  <a:pt x="204" y="213"/>
                  <a:pt x="213" y="168"/>
                </a:cubicBezTo>
                <a:cubicBezTo>
                  <a:pt x="213" y="159"/>
                  <a:pt x="231" y="168"/>
                  <a:pt x="231" y="133"/>
                </a:cubicBezTo>
                <a:cubicBezTo>
                  <a:pt x="231" y="115"/>
                  <a:pt x="222" y="115"/>
                  <a:pt x="222" y="115"/>
                </a:cubicBezTo>
                <a:cubicBezTo>
                  <a:pt x="222" y="115"/>
                  <a:pt x="222" y="89"/>
                  <a:pt x="231" y="71"/>
                </a:cubicBezTo>
                <a:cubicBezTo>
                  <a:pt x="231" y="53"/>
                  <a:pt x="213" y="0"/>
                  <a:pt x="151" y="0"/>
                </a:cubicBezTo>
                <a:cubicBezTo>
                  <a:pt x="80" y="0"/>
                  <a:pt x="71" y="53"/>
                  <a:pt x="71" y="71"/>
                </a:cubicBezTo>
                <a:cubicBezTo>
                  <a:pt x="71" y="89"/>
                  <a:pt x="71" y="115"/>
                  <a:pt x="71" y="115"/>
                </a:cubicBezTo>
                <a:cubicBezTo>
                  <a:pt x="71" y="115"/>
                  <a:pt x="71" y="115"/>
                  <a:pt x="71" y="133"/>
                </a:cubicBezTo>
                <a:cubicBezTo>
                  <a:pt x="71" y="168"/>
                  <a:pt x="80" y="159"/>
                  <a:pt x="89" y="168"/>
                </a:cubicBezTo>
                <a:cubicBezTo>
                  <a:pt x="89" y="213"/>
                  <a:pt x="107" y="204"/>
                  <a:pt x="107" y="231"/>
                </a:cubicBezTo>
                <a:cubicBezTo>
                  <a:pt x="107" y="266"/>
                  <a:pt x="89" y="284"/>
                  <a:pt x="45" y="302"/>
                </a:cubicBezTo>
                <a:cubicBezTo>
                  <a:pt x="27" y="310"/>
                  <a:pt x="0" y="319"/>
                  <a:pt x="0" y="346"/>
                </a:cubicBezTo>
                <a:cubicBezTo>
                  <a:pt x="0" y="434"/>
                  <a:pt x="0" y="434"/>
                  <a:pt x="0" y="434"/>
                </a:cubicBezTo>
                <a:cubicBezTo>
                  <a:pt x="346" y="434"/>
                  <a:pt x="346" y="434"/>
                  <a:pt x="346" y="434"/>
                </a:cubicBezTo>
                <a:cubicBezTo>
                  <a:pt x="346" y="434"/>
                  <a:pt x="346" y="381"/>
                  <a:pt x="346" y="364"/>
                </a:cubicBezTo>
                <a:cubicBezTo>
                  <a:pt x="346" y="346"/>
                  <a:pt x="302" y="328"/>
                  <a:pt x="258" y="30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cxnSp>
        <p:nvCxnSpPr>
          <p:cNvPr id="104" name="Straight Connector 103"/>
          <p:cNvCxnSpPr/>
          <p:nvPr/>
        </p:nvCxnSpPr>
        <p:spPr>
          <a:xfrm>
            <a:off x="4263360" y="2953159"/>
            <a:ext cx="1048608" cy="0"/>
          </a:xfrm>
          <a:prstGeom prst="line">
            <a:avLst/>
          </a:prstGeom>
          <a:ln>
            <a:solidFill>
              <a:schemeClr val="tx2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Freeform 29"/>
          <p:cNvSpPr>
            <a:spLocks noChangeArrowheads="1"/>
          </p:cNvSpPr>
          <p:nvPr/>
        </p:nvSpPr>
        <p:spPr bwMode="auto">
          <a:xfrm>
            <a:off x="3695897" y="2795799"/>
            <a:ext cx="305036" cy="314720"/>
          </a:xfrm>
          <a:custGeom>
            <a:avLst/>
            <a:gdLst>
              <a:gd name="T0" fmla="*/ 111726 w 444"/>
              <a:gd name="T1" fmla="*/ 150538 h 462"/>
              <a:gd name="T2" fmla="*/ 111726 w 444"/>
              <a:gd name="T3" fmla="*/ 150538 h 462"/>
              <a:gd name="T4" fmla="*/ 144162 w 444"/>
              <a:gd name="T5" fmla="*/ 114802 h 462"/>
              <a:gd name="T6" fmla="*/ 199574 w 444"/>
              <a:gd name="T7" fmla="*/ 31716 h 462"/>
              <a:gd name="T8" fmla="*/ 191916 w 444"/>
              <a:gd name="T9" fmla="*/ 23675 h 462"/>
              <a:gd name="T10" fmla="*/ 155875 w 444"/>
              <a:gd name="T11" fmla="*/ 23675 h 462"/>
              <a:gd name="T12" fmla="*/ 100013 w 444"/>
              <a:gd name="T13" fmla="*/ 0 h 462"/>
              <a:gd name="T14" fmla="*/ 44150 w 444"/>
              <a:gd name="T15" fmla="*/ 23675 h 462"/>
              <a:gd name="T16" fmla="*/ 8109 w 444"/>
              <a:gd name="T17" fmla="*/ 23675 h 462"/>
              <a:gd name="T18" fmla="*/ 0 w 444"/>
              <a:gd name="T19" fmla="*/ 31716 h 462"/>
              <a:gd name="T20" fmla="*/ 55863 w 444"/>
              <a:gd name="T21" fmla="*/ 114802 h 462"/>
              <a:gd name="T22" fmla="*/ 87849 w 444"/>
              <a:gd name="T23" fmla="*/ 150538 h 462"/>
              <a:gd name="T24" fmla="*/ 87849 w 444"/>
              <a:gd name="T25" fmla="*/ 166172 h 462"/>
              <a:gd name="T26" fmla="*/ 48204 w 444"/>
              <a:gd name="T27" fmla="*/ 185827 h 462"/>
              <a:gd name="T28" fmla="*/ 100013 w 444"/>
              <a:gd name="T29" fmla="*/ 205928 h 462"/>
              <a:gd name="T30" fmla="*/ 147766 w 444"/>
              <a:gd name="T31" fmla="*/ 185827 h 462"/>
              <a:gd name="T32" fmla="*/ 111726 w 444"/>
              <a:gd name="T33" fmla="*/ 166172 h 462"/>
              <a:gd name="T34" fmla="*/ 111726 w 444"/>
              <a:gd name="T35" fmla="*/ 150538 h 462"/>
              <a:gd name="T36" fmla="*/ 144162 w 444"/>
              <a:gd name="T37" fmla="*/ 94700 h 462"/>
              <a:gd name="T38" fmla="*/ 144162 w 444"/>
              <a:gd name="T39" fmla="*/ 94700 h 462"/>
              <a:gd name="T40" fmla="*/ 155875 w 444"/>
              <a:gd name="T41" fmla="*/ 39756 h 462"/>
              <a:gd name="T42" fmla="*/ 183807 w 444"/>
              <a:gd name="T43" fmla="*/ 39756 h 462"/>
              <a:gd name="T44" fmla="*/ 144162 w 444"/>
              <a:gd name="T45" fmla="*/ 94700 h 462"/>
              <a:gd name="T46" fmla="*/ 100013 w 444"/>
              <a:gd name="T47" fmla="*/ 16081 h 462"/>
              <a:gd name="T48" fmla="*/ 100013 w 444"/>
              <a:gd name="T49" fmla="*/ 16081 h 462"/>
              <a:gd name="T50" fmla="*/ 144162 w 444"/>
              <a:gd name="T51" fmla="*/ 31716 h 462"/>
              <a:gd name="T52" fmla="*/ 100013 w 444"/>
              <a:gd name="T53" fmla="*/ 51370 h 462"/>
              <a:gd name="T54" fmla="*/ 55863 w 444"/>
              <a:gd name="T55" fmla="*/ 31716 h 462"/>
              <a:gd name="T56" fmla="*/ 100013 w 444"/>
              <a:gd name="T57" fmla="*/ 16081 h 462"/>
              <a:gd name="T58" fmla="*/ 16218 w 444"/>
              <a:gd name="T59" fmla="*/ 39756 h 462"/>
              <a:gd name="T60" fmla="*/ 16218 w 444"/>
              <a:gd name="T61" fmla="*/ 39756 h 462"/>
              <a:gd name="T62" fmla="*/ 44150 w 444"/>
              <a:gd name="T63" fmla="*/ 39756 h 462"/>
              <a:gd name="T64" fmla="*/ 55863 w 444"/>
              <a:gd name="T65" fmla="*/ 94700 h 462"/>
              <a:gd name="T66" fmla="*/ 16218 w 444"/>
              <a:gd name="T67" fmla="*/ 39756 h 46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cxnSp>
        <p:nvCxnSpPr>
          <p:cNvPr id="105" name="Straight Connector 104"/>
          <p:cNvCxnSpPr/>
          <p:nvPr/>
        </p:nvCxnSpPr>
        <p:spPr>
          <a:xfrm>
            <a:off x="4263360" y="3744005"/>
            <a:ext cx="1145502" cy="0"/>
          </a:xfrm>
          <a:prstGeom prst="line">
            <a:avLst/>
          </a:prstGeom>
          <a:ln>
            <a:solidFill>
              <a:schemeClr val="tx2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Freeform 65"/>
          <p:cNvSpPr>
            <a:spLocks noChangeArrowheads="1"/>
          </p:cNvSpPr>
          <p:nvPr/>
        </p:nvSpPr>
        <p:spPr bwMode="auto">
          <a:xfrm>
            <a:off x="3704370" y="3601171"/>
            <a:ext cx="288090" cy="285668"/>
          </a:xfrm>
          <a:custGeom>
            <a:avLst/>
            <a:gdLst>
              <a:gd name="T0" fmla="*/ 172604 w 417"/>
              <a:gd name="T1" fmla="*/ 91192 h 417"/>
              <a:gd name="T2" fmla="*/ 172604 w 417"/>
              <a:gd name="T3" fmla="*/ 91192 h 417"/>
              <a:gd name="T4" fmla="*/ 188460 w 417"/>
              <a:gd name="T5" fmla="*/ 63340 h 417"/>
              <a:gd name="T6" fmla="*/ 184836 w 417"/>
              <a:gd name="T7" fmla="*/ 47617 h 417"/>
              <a:gd name="T8" fmla="*/ 152671 w 417"/>
              <a:gd name="T9" fmla="*/ 35488 h 417"/>
              <a:gd name="T10" fmla="*/ 144516 w 417"/>
              <a:gd name="T11" fmla="*/ 7637 h 417"/>
              <a:gd name="T12" fmla="*/ 124583 w 417"/>
              <a:gd name="T13" fmla="*/ 0 h 417"/>
              <a:gd name="T14" fmla="*/ 96495 w 417"/>
              <a:gd name="T15" fmla="*/ 15723 h 417"/>
              <a:gd name="T16" fmla="*/ 68407 w 417"/>
              <a:gd name="T17" fmla="*/ 0 h 417"/>
              <a:gd name="T18" fmla="*/ 48474 w 417"/>
              <a:gd name="T19" fmla="*/ 7637 h 417"/>
              <a:gd name="T20" fmla="*/ 40320 w 417"/>
              <a:gd name="T21" fmla="*/ 35488 h 417"/>
              <a:gd name="T22" fmla="*/ 8155 w 417"/>
              <a:gd name="T23" fmla="*/ 47617 h 417"/>
              <a:gd name="T24" fmla="*/ 0 w 417"/>
              <a:gd name="T25" fmla="*/ 63340 h 417"/>
              <a:gd name="T26" fmla="*/ 19933 w 417"/>
              <a:gd name="T27" fmla="*/ 91192 h 417"/>
              <a:gd name="T28" fmla="*/ 0 w 417"/>
              <a:gd name="T29" fmla="*/ 123536 h 417"/>
              <a:gd name="T30" fmla="*/ 8155 w 417"/>
              <a:gd name="T31" fmla="*/ 139258 h 417"/>
              <a:gd name="T32" fmla="*/ 40320 w 417"/>
              <a:gd name="T33" fmla="*/ 147344 h 417"/>
              <a:gd name="T34" fmla="*/ 48474 w 417"/>
              <a:gd name="T35" fmla="*/ 178790 h 417"/>
              <a:gd name="T36" fmla="*/ 68407 w 417"/>
              <a:gd name="T37" fmla="*/ 186876 h 417"/>
              <a:gd name="T38" fmla="*/ 96495 w 417"/>
              <a:gd name="T39" fmla="*/ 167110 h 417"/>
              <a:gd name="T40" fmla="*/ 124583 w 417"/>
              <a:gd name="T41" fmla="*/ 186876 h 417"/>
              <a:gd name="T42" fmla="*/ 144516 w 417"/>
              <a:gd name="T43" fmla="*/ 178790 h 417"/>
              <a:gd name="T44" fmla="*/ 152671 w 417"/>
              <a:gd name="T45" fmla="*/ 147344 h 417"/>
              <a:gd name="T46" fmla="*/ 184836 w 417"/>
              <a:gd name="T47" fmla="*/ 139258 h 417"/>
              <a:gd name="T48" fmla="*/ 188460 w 417"/>
              <a:gd name="T49" fmla="*/ 119043 h 417"/>
              <a:gd name="T50" fmla="*/ 172604 w 417"/>
              <a:gd name="T51" fmla="*/ 91192 h 417"/>
              <a:gd name="T52" fmla="*/ 96495 w 417"/>
              <a:gd name="T53" fmla="*/ 131172 h 417"/>
              <a:gd name="T54" fmla="*/ 96495 w 417"/>
              <a:gd name="T55" fmla="*/ 131172 h 417"/>
              <a:gd name="T56" fmla="*/ 56629 w 417"/>
              <a:gd name="T57" fmla="*/ 91192 h 417"/>
              <a:gd name="T58" fmla="*/ 96495 w 417"/>
              <a:gd name="T59" fmla="*/ 51660 h 417"/>
              <a:gd name="T60" fmla="*/ 136362 w 417"/>
              <a:gd name="T61" fmla="*/ 91192 h 417"/>
              <a:gd name="T62" fmla="*/ 96495 w 417"/>
              <a:gd name="T63" fmla="*/ 131172 h 41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17" h="417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1711860" y="1935274"/>
            <a:ext cx="185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>
                <a:solidFill>
                  <a:srgbClr val="778495"/>
                </a:solidFill>
                <a:sym typeface="+mn-lt"/>
              </a:rPr>
              <a:t>Lorem ipsum dolor sit amet, 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adipiscing </a:t>
            </a:r>
            <a:r>
              <a:rPr lang="en-US" sz="1200">
                <a:solidFill>
                  <a:srgbClr val="778495"/>
                </a:solidFill>
                <a:sym typeface="+mn-lt"/>
              </a:rPr>
              <a:t>elit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.</a:t>
            </a:r>
            <a:endParaRPr lang="en-US" sz="1200">
              <a:solidFill>
                <a:srgbClr val="000000"/>
              </a:solidFill>
              <a:sym typeface="+mn-lt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1711860" y="2722327"/>
            <a:ext cx="185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>
                <a:solidFill>
                  <a:srgbClr val="778495"/>
                </a:solidFill>
                <a:sym typeface="+mn-lt"/>
              </a:rPr>
              <a:t>Lorem ipsum dolor sit amet, 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adipiscing </a:t>
            </a:r>
            <a:r>
              <a:rPr lang="en-US" sz="1200">
                <a:solidFill>
                  <a:srgbClr val="778495"/>
                </a:solidFill>
                <a:sym typeface="+mn-lt"/>
              </a:rPr>
              <a:t>elit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.</a:t>
            </a:r>
            <a:endParaRPr lang="en-US" sz="1200">
              <a:solidFill>
                <a:srgbClr val="000000"/>
              </a:solidFill>
              <a:sym typeface="+mn-lt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1711860" y="3509379"/>
            <a:ext cx="185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>
                <a:solidFill>
                  <a:srgbClr val="778495"/>
                </a:solidFill>
                <a:sym typeface="+mn-lt"/>
              </a:rPr>
              <a:t>Lorem ipsum dolor sit amet, 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adipiscing </a:t>
            </a:r>
            <a:r>
              <a:rPr lang="en-US" sz="1200">
                <a:solidFill>
                  <a:srgbClr val="778495"/>
                </a:solidFill>
                <a:sym typeface="+mn-lt"/>
              </a:rPr>
              <a:t>elit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.</a:t>
            </a:r>
            <a:endParaRPr lang="en-US" sz="1200">
              <a:solidFill>
                <a:srgbClr val="000000"/>
              </a:solidFill>
              <a:sym typeface="+mn-lt"/>
            </a:endParaRPr>
          </a:p>
        </p:txBody>
      </p:sp>
      <p:cxnSp>
        <p:nvCxnSpPr>
          <p:cNvPr id="127" name="Straight Connector 126"/>
          <p:cNvCxnSpPr/>
          <p:nvPr/>
        </p:nvCxnSpPr>
        <p:spPr>
          <a:xfrm flipH="1">
            <a:off x="6619670" y="4493014"/>
            <a:ext cx="1164059" cy="0"/>
          </a:xfrm>
          <a:prstGeom prst="line">
            <a:avLst/>
          </a:prstGeom>
          <a:ln>
            <a:solidFill>
              <a:schemeClr val="tx2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>
            <a:off x="6568440" y="5283860"/>
            <a:ext cx="1215289" cy="0"/>
          </a:xfrm>
          <a:prstGeom prst="line">
            <a:avLst/>
          </a:prstGeom>
          <a:ln>
            <a:solidFill>
              <a:schemeClr val="tx2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ctangle 130"/>
          <p:cNvSpPr/>
          <p:nvPr/>
        </p:nvSpPr>
        <p:spPr>
          <a:xfrm>
            <a:off x="8432763" y="4262181"/>
            <a:ext cx="185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778495"/>
                </a:solidFill>
                <a:sym typeface="+mn-lt"/>
              </a:rPr>
              <a:t>Lorem ipsum dolor sit amet, 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adipiscing </a:t>
            </a:r>
            <a:r>
              <a:rPr lang="en-US" sz="1200">
                <a:solidFill>
                  <a:srgbClr val="778495"/>
                </a:solidFill>
                <a:sym typeface="+mn-lt"/>
              </a:rPr>
              <a:t>elit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.</a:t>
            </a:r>
            <a:endParaRPr lang="en-US" sz="1200">
              <a:solidFill>
                <a:srgbClr val="000000"/>
              </a:solidFill>
              <a:sym typeface="+mn-lt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8432763" y="5049234"/>
            <a:ext cx="185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778495"/>
                </a:solidFill>
                <a:sym typeface="+mn-lt"/>
              </a:rPr>
              <a:t>Lorem ipsum dolor sit amet, 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adipiscing </a:t>
            </a:r>
            <a:r>
              <a:rPr lang="en-US" sz="1200">
                <a:solidFill>
                  <a:srgbClr val="778495"/>
                </a:solidFill>
                <a:sym typeface="+mn-lt"/>
              </a:rPr>
              <a:t>elit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.</a:t>
            </a:r>
            <a:endParaRPr lang="en-US" sz="1200">
              <a:solidFill>
                <a:srgbClr val="000000"/>
              </a:solidFill>
              <a:sym typeface="+mn-lt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7691539" y="1941297"/>
            <a:ext cx="10935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smtClean="0">
                <a:solidFill>
                  <a:srgbClr val="778495"/>
                </a:solidFill>
                <a:sym typeface="+mn-lt"/>
              </a:rPr>
              <a:t>3/5</a:t>
            </a:r>
            <a:endParaRPr lang="en-US" sz="4400">
              <a:solidFill>
                <a:srgbClr val="778495"/>
              </a:solidFill>
              <a:sym typeface="+mn-lt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7689876" y="2616470"/>
            <a:ext cx="2769149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b="1">
                <a:solidFill>
                  <a:srgbClr val="0061A8"/>
                </a:solidFill>
                <a:sym typeface="+mn-lt"/>
              </a:rPr>
              <a:t>Lorem ipsum dolor sit amet, </a:t>
            </a:r>
            <a:r>
              <a:rPr lang="en-US" sz="1200" b="1" smtClean="0">
                <a:solidFill>
                  <a:srgbClr val="0061A8"/>
                </a:solidFill>
                <a:sym typeface="+mn-lt"/>
              </a:rPr>
              <a:t>consec 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tetur </a:t>
            </a:r>
            <a:r>
              <a:rPr lang="en-US" sz="1200">
                <a:solidFill>
                  <a:srgbClr val="778495"/>
                </a:solidFill>
                <a:sym typeface="+mn-lt"/>
              </a:rPr>
              <a:t>adipiscing elit. Vestibulum in consequat dui, in eleifend est.</a:t>
            </a:r>
            <a:endParaRPr lang="en-US" sz="1200">
              <a:solidFill>
                <a:srgbClr val="000000"/>
              </a:solidFill>
              <a:sym typeface="+mn-lt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3264880" y="4648264"/>
            <a:ext cx="10935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400" smtClean="0">
                <a:solidFill>
                  <a:srgbClr val="778495"/>
                </a:solidFill>
                <a:sym typeface="+mn-lt"/>
              </a:rPr>
              <a:t>2/5</a:t>
            </a:r>
            <a:endParaRPr lang="en-US" sz="4400">
              <a:solidFill>
                <a:srgbClr val="778495"/>
              </a:solidFill>
              <a:sym typeface="+mn-lt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1589300" y="5323437"/>
            <a:ext cx="2769149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1200" b="1">
                <a:solidFill>
                  <a:srgbClr val="DE002B"/>
                </a:solidFill>
                <a:sym typeface="+mn-lt"/>
              </a:rPr>
              <a:t>Lorem ipsum dolor sit amet, </a:t>
            </a:r>
            <a:r>
              <a:rPr lang="en-US" sz="1200" b="1" smtClean="0">
                <a:solidFill>
                  <a:srgbClr val="DE002B"/>
                </a:solidFill>
                <a:sym typeface="+mn-lt"/>
              </a:rPr>
              <a:t>consec 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tetur </a:t>
            </a:r>
            <a:r>
              <a:rPr lang="en-US" sz="1200">
                <a:solidFill>
                  <a:srgbClr val="778495"/>
                </a:solidFill>
                <a:sym typeface="+mn-lt"/>
              </a:rPr>
              <a:t>adipiscing elit. Vestibulum 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in.</a:t>
            </a:r>
            <a:endParaRPr lang="en-US" sz="1200">
              <a:solidFill>
                <a:srgbClr val="000000"/>
              </a:solidFill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5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7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1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3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7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8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8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1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9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9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1" grpId="0" animBg="1"/>
          <p:bldP spid="112" grpId="0" animBg="1"/>
          <p:bldP spid="109" grpId="0" animBg="1"/>
          <p:bldP spid="108" grpId="0" animBg="1"/>
          <p:bldP spid="110" grpId="0" animBg="1"/>
          <p:bldP spid="114" grpId="0"/>
          <p:bldP spid="115" grpId="0"/>
          <p:bldP spid="116" grpId="0"/>
          <p:bldP spid="131" grpId="0"/>
          <p:bldP spid="132" grpId="0"/>
          <p:bldP spid="142" grpId="0"/>
          <p:bldP spid="143" grpId="0"/>
          <p:bldP spid="144" grpId="0"/>
          <p:bldP spid="14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5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7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1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3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7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8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8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1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9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9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1" grpId="0" animBg="1"/>
          <p:bldP spid="112" grpId="0" animBg="1"/>
          <p:bldP spid="109" grpId="0" animBg="1"/>
          <p:bldP spid="108" grpId="0" animBg="1"/>
          <p:bldP spid="110" grpId="0" animBg="1"/>
          <p:bldP spid="114" grpId="0"/>
          <p:bldP spid="115" grpId="0"/>
          <p:bldP spid="116" grpId="0"/>
          <p:bldP spid="131" grpId="0"/>
          <p:bldP spid="132" grpId="0"/>
          <p:bldP spid="142" grpId="0"/>
          <p:bldP spid="143" grpId="0"/>
          <p:bldP spid="144" grpId="0"/>
          <p:bldP spid="145" grpId="0"/>
        </p:bldLst>
      </p:timing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065292" y="3844113"/>
            <a:ext cx="1850765" cy="2450129"/>
            <a:chOff x="7065292" y="3844113"/>
            <a:chExt cx="1850765" cy="2450129"/>
          </a:xfrm>
        </p:grpSpPr>
        <p:sp>
          <p:nvSpPr>
            <p:cNvPr id="7202" name="Freeform 63"/>
            <p:cNvSpPr/>
            <p:nvPr/>
          </p:nvSpPr>
          <p:spPr bwMode="auto">
            <a:xfrm>
              <a:off x="7696207" y="6022504"/>
              <a:ext cx="1219850" cy="271737"/>
            </a:xfrm>
            <a:custGeom>
              <a:avLst/>
              <a:gdLst>
                <a:gd name="T0" fmla="*/ 1017 w 1017"/>
                <a:gd name="T1" fmla="*/ 0 h 242"/>
                <a:gd name="T2" fmla="*/ 1011 w 1017"/>
                <a:gd name="T3" fmla="*/ 160 h 242"/>
                <a:gd name="T4" fmla="*/ 0 w 1017"/>
                <a:gd name="T5" fmla="*/ 242 h 242"/>
                <a:gd name="T6" fmla="*/ 4 w 1017"/>
                <a:gd name="T7" fmla="*/ 77 h 242"/>
                <a:gd name="T8" fmla="*/ 1017 w 1017"/>
                <a:gd name="T9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7" h="242">
                  <a:moveTo>
                    <a:pt x="1017" y="0"/>
                  </a:moveTo>
                  <a:lnTo>
                    <a:pt x="1011" y="160"/>
                  </a:lnTo>
                  <a:lnTo>
                    <a:pt x="0" y="242"/>
                  </a:lnTo>
                  <a:lnTo>
                    <a:pt x="4" y="77"/>
                  </a:lnTo>
                  <a:lnTo>
                    <a:pt x="1017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7203" name="Freeform 64"/>
            <p:cNvSpPr/>
            <p:nvPr/>
          </p:nvSpPr>
          <p:spPr bwMode="auto">
            <a:xfrm>
              <a:off x="7065292" y="5682271"/>
              <a:ext cx="635713" cy="611971"/>
            </a:xfrm>
            <a:custGeom>
              <a:avLst/>
              <a:gdLst>
                <a:gd name="T0" fmla="*/ 526 w 530"/>
                <a:gd name="T1" fmla="*/ 545 h 545"/>
                <a:gd name="T2" fmla="*/ 0 w 530"/>
                <a:gd name="T3" fmla="*/ 152 h 545"/>
                <a:gd name="T4" fmla="*/ 2 w 530"/>
                <a:gd name="T5" fmla="*/ 0 h 545"/>
                <a:gd name="T6" fmla="*/ 530 w 530"/>
                <a:gd name="T7" fmla="*/ 380 h 545"/>
                <a:gd name="T8" fmla="*/ 526 w 530"/>
                <a:gd name="T9" fmla="*/ 545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545">
                  <a:moveTo>
                    <a:pt x="526" y="545"/>
                  </a:moveTo>
                  <a:lnTo>
                    <a:pt x="0" y="152"/>
                  </a:lnTo>
                  <a:lnTo>
                    <a:pt x="2" y="0"/>
                  </a:lnTo>
                  <a:lnTo>
                    <a:pt x="530" y="380"/>
                  </a:lnTo>
                  <a:lnTo>
                    <a:pt x="526" y="545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7204" name="Freeform 65"/>
            <p:cNvSpPr/>
            <p:nvPr/>
          </p:nvSpPr>
          <p:spPr bwMode="auto">
            <a:xfrm>
              <a:off x="7067691" y="5612652"/>
              <a:ext cx="1848366" cy="496314"/>
            </a:xfrm>
            <a:custGeom>
              <a:avLst/>
              <a:gdLst>
                <a:gd name="T0" fmla="*/ 528 w 1541"/>
                <a:gd name="T1" fmla="*/ 442 h 442"/>
                <a:gd name="T2" fmla="*/ 0 w 1541"/>
                <a:gd name="T3" fmla="*/ 62 h 442"/>
                <a:gd name="T4" fmla="*/ 884 w 1541"/>
                <a:gd name="T5" fmla="*/ 0 h 442"/>
                <a:gd name="T6" fmla="*/ 1541 w 1541"/>
                <a:gd name="T7" fmla="*/ 365 h 442"/>
                <a:gd name="T8" fmla="*/ 528 w 1541"/>
                <a:gd name="T9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1" h="442">
                  <a:moveTo>
                    <a:pt x="528" y="442"/>
                  </a:moveTo>
                  <a:lnTo>
                    <a:pt x="0" y="62"/>
                  </a:lnTo>
                  <a:lnTo>
                    <a:pt x="884" y="0"/>
                  </a:lnTo>
                  <a:lnTo>
                    <a:pt x="1541" y="365"/>
                  </a:lnTo>
                  <a:lnTo>
                    <a:pt x="528" y="44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7205" name="Freeform 66"/>
            <p:cNvSpPr/>
            <p:nvPr/>
          </p:nvSpPr>
          <p:spPr bwMode="auto">
            <a:xfrm>
              <a:off x="7067691" y="5612652"/>
              <a:ext cx="1848366" cy="496314"/>
            </a:xfrm>
            <a:custGeom>
              <a:avLst/>
              <a:gdLst>
                <a:gd name="T0" fmla="*/ 528 w 1541"/>
                <a:gd name="T1" fmla="*/ 442 h 442"/>
                <a:gd name="T2" fmla="*/ 0 w 1541"/>
                <a:gd name="T3" fmla="*/ 62 h 442"/>
                <a:gd name="T4" fmla="*/ 884 w 1541"/>
                <a:gd name="T5" fmla="*/ 0 h 442"/>
                <a:gd name="T6" fmla="*/ 1541 w 1541"/>
                <a:gd name="T7" fmla="*/ 365 h 442"/>
                <a:gd name="T8" fmla="*/ 528 w 1541"/>
                <a:gd name="T9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1" h="442">
                  <a:moveTo>
                    <a:pt x="528" y="442"/>
                  </a:moveTo>
                  <a:lnTo>
                    <a:pt x="0" y="62"/>
                  </a:lnTo>
                  <a:lnTo>
                    <a:pt x="884" y="0"/>
                  </a:lnTo>
                  <a:lnTo>
                    <a:pt x="1541" y="365"/>
                  </a:lnTo>
                  <a:lnTo>
                    <a:pt x="528" y="4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7235" name="Freeform 96"/>
            <p:cNvSpPr/>
            <p:nvPr/>
          </p:nvSpPr>
          <p:spPr bwMode="auto">
            <a:xfrm>
              <a:off x="7775371" y="3973244"/>
              <a:ext cx="884001" cy="2049259"/>
            </a:xfrm>
            <a:custGeom>
              <a:avLst/>
              <a:gdLst>
                <a:gd name="T0" fmla="*/ 29 w 737"/>
                <a:gd name="T1" fmla="*/ 477 h 1825"/>
                <a:gd name="T2" fmla="*/ 737 w 737"/>
                <a:gd name="T3" fmla="*/ 0 h 1825"/>
                <a:gd name="T4" fmla="*/ 683 w 737"/>
                <a:gd name="T5" fmla="*/ 1771 h 1825"/>
                <a:gd name="T6" fmla="*/ 0 w 737"/>
                <a:gd name="T7" fmla="*/ 1825 h 1825"/>
                <a:gd name="T8" fmla="*/ 29 w 737"/>
                <a:gd name="T9" fmla="*/ 477 h 1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7" h="1825">
                  <a:moveTo>
                    <a:pt x="29" y="477"/>
                  </a:moveTo>
                  <a:lnTo>
                    <a:pt x="737" y="0"/>
                  </a:lnTo>
                  <a:lnTo>
                    <a:pt x="683" y="1771"/>
                  </a:lnTo>
                  <a:lnTo>
                    <a:pt x="0" y="1825"/>
                  </a:lnTo>
                  <a:lnTo>
                    <a:pt x="29" y="477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7236" name="Freeform 97"/>
            <p:cNvSpPr/>
            <p:nvPr/>
          </p:nvSpPr>
          <p:spPr bwMode="auto">
            <a:xfrm>
              <a:off x="7775371" y="3973244"/>
              <a:ext cx="884001" cy="2049259"/>
            </a:xfrm>
            <a:custGeom>
              <a:avLst/>
              <a:gdLst>
                <a:gd name="T0" fmla="*/ 29 w 737"/>
                <a:gd name="T1" fmla="*/ 477 h 1825"/>
                <a:gd name="T2" fmla="*/ 737 w 737"/>
                <a:gd name="T3" fmla="*/ 0 h 1825"/>
                <a:gd name="T4" fmla="*/ 683 w 737"/>
                <a:gd name="T5" fmla="*/ 1771 h 1825"/>
                <a:gd name="T6" fmla="*/ 0 w 737"/>
                <a:gd name="T7" fmla="*/ 1825 h 1825"/>
                <a:gd name="T8" fmla="*/ 29 w 737"/>
                <a:gd name="T9" fmla="*/ 477 h 1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7" h="1825">
                  <a:moveTo>
                    <a:pt x="29" y="477"/>
                  </a:moveTo>
                  <a:lnTo>
                    <a:pt x="737" y="0"/>
                  </a:lnTo>
                  <a:lnTo>
                    <a:pt x="683" y="1771"/>
                  </a:lnTo>
                  <a:lnTo>
                    <a:pt x="0" y="1825"/>
                  </a:lnTo>
                  <a:lnTo>
                    <a:pt x="29" y="4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7237" name="Freeform 98"/>
            <p:cNvSpPr/>
            <p:nvPr/>
          </p:nvSpPr>
          <p:spPr bwMode="auto">
            <a:xfrm>
              <a:off x="7371154" y="4343795"/>
              <a:ext cx="439002" cy="1678708"/>
            </a:xfrm>
            <a:custGeom>
              <a:avLst/>
              <a:gdLst>
                <a:gd name="T0" fmla="*/ 337 w 366"/>
                <a:gd name="T1" fmla="*/ 1495 h 1495"/>
                <a:gd name="T2" fmla="*/ 0 w 366"/>
                <a:gd name="T3" fmla="*/ 1262 h 1495"/>
                <a:gd name="T4" fmla="*/ 20 w 366"/>
                <a:gd name="T5" fmla="*/ 0 h 1495"/>
                <a:gd name="T6" fmla="*/ 366 w 366"/>
                <a:gd name="T7" fmla="*/ 147 h 1495"/>
                <a:gd name="T8" fmla="*/ 337 w 366"/>
                <a:gd name="T9" fmla="*/ 1495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1495">
                  <a:moveTo>
                    <a:pt x="337" y="1495"/>
                  </a:moveTo>
                  <a:lnTo>
                    <a:pt x="0" y="1262"/>
                  </a:lnTo>
                  <a:lnTo>
                    <a:pt x="20" y="0"/>
                  </a:lnTo>
                  <a:lnTo>
                    <a:pt x="366" y="147"/>
                  </a:lnTo>
                  <a:lnTo>
                    <a:pt x="337" y="149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7238" name="Freeform 99"/>
            <p:cNvSpPr/>
            <p:nvPr/>
          </p:nvSpPr>
          <p:spPr bwMode="auto">
            <a:xfrm>
              <a:off x="7395143" y="3844113"/>
              <a:ext cx="1264230" cy="664746"/>
            </a:xfrm>
            <a:custGeom>
              <a:avLst/>
              <a:gdLst>
                <a:gd name="T0" fmla="*/ 346 w 1054"/>
                <a:gd name="T1" fmla="*/ 592 h 592"/>
                <a:gd name="T2" fmla="*/ 0 w 1054"/>
                <a:gd name="T3" fmla="*/ 445 h 592"/>
                <a:gd name="T4" fmla="*/ 681 w 1054"/>
                <a:gd name="T5" fmla="*/ 0 h 592"/>
                <a:gd name="T6" fmla="*/ 1054 w 1054"/>
                <a:gd name="T7" fmla="*/ 115 h 592"/>
                <a:gd name="T8" fmla="*/ 346 w 1054"/>
                <a:gd name="T9" fmla="*/ 592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4" h="592">
                  <a:moveTo>
                    <a:pt x="346" y="592"/>
                  </a:moveTo>
                  <a:lnTo>
                    <a:pt x="0" y="445"/>
                  </a:lnTo>
                  <a:lnTo>
                    <a:pt x="681" y="0"/>
                  </a:lnTo>
                  <a:lnTo>
                    <a:pt x="1054" y="115"/>
                  </a:lnTo>
                  <a:lnTo>
                    <a:pt x="346" y="59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7243" name="Freeform 104"/>
            <p:cNvSpPr>
              <a:spLocks noEditPoints="1"/>
            </p:cNvSpPr>
            <p:nvPr/>
          </p:nvSpPr>
          <p:spPr bwMode="auto">
            <a:xfrm>
              <a:off x="7994872" y="5750766"/>
              <a:ext cx="152331" cy="194259"/>
            </a:xfrm>
            <a:custGeom>
              <a:avLst/>
              <a:gdLst>
                <a:gd name="T0" fmla="*/ 22 w 78"/>
                <a:gd name="T1" fmla="*/ 64 h 106"/>
                <a:gd name="T2" fmla="*/ 22 w 78"/>
                <a:gd name="T3" fmla="*/ 64 h 106"/>
                <a:gd name="T4" fmla="*/ 46 w 78"/>
                <a:gd name="T5" fmla="*/ 20 h 106"/>
                <a:gd name="T6" fmla="*/ 46 w 78"/>
                <a:gd name="T7" fmla="*/ 20 h 106"/>
                <a:gd name="T8" fmla="*/ 44 w 78"/>
                <a:gd name="T9" fmla="*/ 63 h 106"/>
                <a:gd name="T10" fmla="*/ 22 w 78"/>
                <a:gd name="T11" fmla="*/ 64 h 106"/>
                <a:gd name="T12" fmla="*/ 68 w 78"/>
                <a:gd name="T13" fmla="*/ 0 h 106"/>
                <a:gd name="T14" fmla="*/ 40 w 78"/>
                <a:gd name="T15" fmla="*/ 2 h 106"/>
                <a:gd name="T16" fmla="*/ 0 w 78"/>
                <a:gd name="T17" fmla="*/ 69 h 106"/>
                <a:gd name="T18" fmla="*/ 0 w 78"/>
                <a:gd name="T19" fmla="*/ 84 h 106"/>
                <a:gd name="T20" fmla="*/ 44 w 78"/>
                <a:gd name="T21" fmla="*/ 81 h 106"/>
                <a:gd name="T22" fmla="*/ 43 w 78"/>
                <a:gd name="T23" fmla="*/ 106 h 106"/>
                <a:gd name="T24" fmla="*/ 65 w 78"/>
                <a:gd name="T25" fmla="*/ 104 h 106"/>
                <a:gd name="T26" fmla="*/ 66 w 78"/>
                <a:gd name="T27" fmla="*/ 79 h 106"/>
                <a:gd name="T28" fmla="*/ 78 w 78"/>
                <a:gd name="T29" fmla="*/ 78 h 106"/>
                <a:gd name="T30" fmla="*/ 78 w 78"/>
                <a:gd name="T31" fmla="*/ 60 h 106"/>
                <a:gd name="T32" fmla="*/ 66 w 78"/>
                <a:gd name="T33" fmla="*/ 61 h 106"/>
                <a:gd name="T34" fmla="*/ 68 w 78"/>
                <a:gd name="T3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6">
                  <a:moveTo>
                    <a:pt x="22" y="64"/>
                  </a:moveTo>
                  <a:cubicBezTo>
                    <a:pt x="22" y="64"/>
                    <a:pt x="22" y="64"/>
                    <a:pt x="22" y="64"/>
                  </a:cubicBezTo>
                  <a:cubicBezTo>
                    <a:pt x="22" y="64"/>
                    <a:pt x="45" y="22"/>
                    <a:pt x="46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6" y="22"/>
                    <a:pt x="44" y="63"/>
                    <a:pt x="44" y="63"/>
                  </a:cubicBezTo>
                  <a:cubicBezTo>
                    <a:pt x="22" y="64"/>
                    <a:pt x="22" y="64"/>
                    <a:pt x="22" y="64"/>
                  </a:cubicBezTo>
                  <a:moveTo>
                    <a:pt x="68" y="0"/>
                  </a:moveTo>
                  <a:cubicBezTo>
                    <a:pt x="40" y="2"/>
                    <a:pt x="40" y="2"/>
                    <a:pt x="40" y="2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3" y="106"/>
                    <a:pt x="43" y="106"/>
                    <a:pt x="43" y="106"/>
                  </a:cubicBezTo>
                  <a:cubicBezTo>
                    <a:pt x="65" y="104"/>
                    <a:pt x="65" y="104"/>
                    <a:pt x="65" y="104"/>
                  </a:cubicBezTo>
                  <a:cubicBezTo>
                    <a:pt x="66" y="79"/>
                    <a:pt x="66" y="79"/>
                    <a:pt x="66" y="79"/>
                  </a:cubicBezTo>
                  <a:cubicBezTo>
                    <a:pt x="78" y="78"/>
                    <a:pt x="78" y="78"/>
                    <a:pt x="78" y="78"/>
                  </a:cubicBezTo>
                  <a:cubicBezTo>
                    <a:pt x="78" y="60"/>
                    <a:pt x="78" y="60"/>
                    <a:pt x="78" y="60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8" y="0"/>
                    <a:pt x="68" y="0"/>
                    <a:pt x="6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7244" name="Freeform 105"/>
            <p:cNvSpPr>
              <a:spLocks noEditPoints="1"/>
            </p:cNvSpPr>
            <p:nvPr/>
          </p:nvSpPr>
          <p:spPr bwMode="auto">
            <a:xfrm>
              <a:off x="7830547" y="5760872"/>
              <a:ext cx="148733" cy="200996"/>
            </a:xfrm>
            <a:custGeom>
              <a:avLst/>
              <a:gdLst>
                <a:gd name="T0" fmla="*/ 37 w 76"/>
                <a:gd name="T1" fmla="*/ 90 h 109"/>
                <a:gd name="T2" fmla="*/ 31 w 76"/>
                <a:gd name="T3" fmla="*/ 88 h 109"/>
                <a:gd name="T4" fmla="*/ 27 w 76"/>
                <a:gd name="T5" fmla="*/ 82 h 109"/>
                <a:gd name="T6" fmla="*/ 24 w 76"/>
                <a:gd name="T7" fmla="*/ 71 h 109"/>
                <a:gd name="T8" fmla="*/ 24 w 76"/>
                <a:gd name="T9" fmla="*/ 56 h 109"/>
                <a:gd name="T10" fmla="*/ 25 w 76"/>
                <a:gd name="T11" fmla="*/ 40 h 109"/>
                <a:gd name="T12" fmla="*/ 28 w 76"/>
                <a:gd name="T13" fmla="*/ 29 h 109"/>
                <a:gd name="T14" fmla="*/ 33 w 76"/>
                <a:gd name="T15" fmla="*/ 22 h 109"/>
                <a:gd name="T16" fmla="*/ 39 w 76"/>
                <a:gd name="T17" fmla="*/ 19 h 109"/>
                <a:gd name="T18" fmla="*/ 40 w 76"/>
                <a:gd name="T19" fmla="*/ 19 h 109"/>
                <a:gd name="T20" fmla="*/ 45 w 76"/>
                <a:gd name="T21" fmla="*/ 21 h 109"/>
                <a:gd name="T22" fmla="*/ 49 w 76"/>
                <a:gd name="T23" fmla="*/ 27 h 109"/>
                <a:gd name="T24" fmla="*/ 52 w 76"/>
                <a:gd name="T25" fmla="*/ 38 h 109"/>
                <a:gd name="T26" fmla="*/ 52 w 76"/>
                <a:gd name="T27" fmla="*/ 53 h 109"/>
                <a:gd name="T28" fmla="*/ 51 w 76"/>
                <a:gd name="T29" fmla="*/ 69 h 109"/>
                <a:gd name="T30" fmla="*/ 48 w 76"/>
                <a:gd name="T31" fmla="*/ 80 h 109"/>
                <a:gd name="T32" fmla="*/ 44 w 76"/>
                <a:gd name="T33" fmla="*/ 87 h 109"/>
                <a:gd name="T34" fmla="*/ 37 w 76"/>
                <a:gd name="T35" fmla="*/ 90 h 109"/>
                <a:gd name="T36" fmla="*/ 37 w 76"/>
                <a:gd name="T37" fmla="*/ 90 h 109"/>
                <a:gd name="T38" fmla="*/ 43 w 76"/>
                <a:gd name="T39" fmla="*/ 0 h 109"/>
                <a:gd name="T40" fmla="*/ 40 w 76"/>
                <a:gd name="T41" fmla="*/ 1 h 109"/>
                <a:gd name="T42" fmla="*/ 23 w 76"/>
                <a:gd name="T43" fmla="*/ 6 h 109"/>
                <a:gd name="T44" fmla="*/ 10 w 76"/>
                <a:gd name="T45" fmla="*/ 19 h 109"/>
                <a:gd name="T46" fmla="*/ 3 w 76"/>
                <a:gd name="T47" fmla="*/ 36 h 109"/>
                <a:gd name="T48" fmla="*/ 0 w 76"/>
                <a:gd name="T49" fmla="*/ 58 h 109"/>
                <a:gd name="T50" fmla="*/ 2 w 76"/>
                <a:gd name="T51" fmla="*/ 78 h 109"/>
                <a:gd name="T52" fmla="*/ 8 w 76"/>
                <a:gd name="T53" fmla="*/ 95 h 109"/>
                <a:gd name="T54" fmla="*/ 20 w 76"/>
                <a:gd name="T55" fmla="*/ 106 h 109"/>
                <a:gd name="T56" fmla="*/ 33 w 76"/>
                <a:gd name="T57" fmla="*/ 109 h 109"/>
                <a:gd name="T58" fmla="*/ 36 w 76"/>
                <a:gd name="T59" fmla="*/ 108 h 109"/>
                <a:gd name="T60" fmla="*/ 53 w 76"/>
                <a:gd name="T61" fmla="*/ 103 h 109"/>
                <a:gd name="T62" fmla="*/ 65 w 76"/>
                <a:gd name="T63" fmla="*/ 91 h 109"/>
                <a:gd name="T64" fmla="*/ 73 w 76"/>
                <a:gd name="T65" fmla="*/ 74 h 109"/>
                <a:gd name="T66" fmla="*/ 76 w 76"/>
                <a:gd name="T67" fmla="*/ 51 h 109"/>
                <a:gd name="T68" fmla="*/ 74 w 76"/>
                <a:gd name="T69" fmla="*/ 31 h 109"/>
                <a:gd name="T70" fmla="*/ 68 w 76"/>
                <a:gd name="T71" fmla="*/ 15 h 109"/>
                <a:gd name="T72" fmla="*/ 57 w 76"/>
                <a:gd name="T73" fmla="*/ 4 h 109"/>
                <a:gd name="T74" fmla="*/ 43 w 76"/>
                <a:gd name="T7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109">
                  <a:moveTo>
                    <a:pt x="37" y="90"/>
                  </a:moveTo>
                  <a:cubicBezTo>
                    <a:pt x="35" y="90"/>
                    <a:pt x="33" y="90"/>
                    <a:pt x="31" y="88"/>
                  </a:cubicBezTo>
                  <a:cubicBezTo>
                    <a:pt x="30" y="87"/>
                    <a:pt x="28" y="85"/>
                    <a:pt x="27" y="82"/>
                  </a:cubicBezTo>
                  <a:cubicBezTo>
                    <a:pt x="26" y="79"/>
                    <a:pt x="25" y="76"/>
                    <a:pt x="24" y="71"/>
                  </a:cubicBezTo>
                  <a:cubicBezTo>
                    <a:pt x="24" y="67"/>
                    <a:pt x="24" y="62"/>
                    <a:pt x="24" y="56"/>
                  </a:cubicBezTo>
                  <a:cubicBezTo>
                    <a:pt x="24" y="50"/>
                    <a:pt x="24" y="45"/>
                    <a:pt x="25" y="40"/>
                  </a:cubicBezTo>
                  <a:cubicBezTo>
                    <a:pt x="26" y="35"/>
                    <a:pt x="27" y="32"/>
                    <a:pt x="28" y="29"/>
                  </a:cubicBezTo>
                  <a:cubicBezTo>
                    <a:pt x="30" y="26"/>
                    <a:pt x="31" y="23"/>
                    <a:pt x="33" y="22"/>
                  </a:cubicBezTo>
                  <a:cubicBezTo>
                    <a:pt x="35" y="20"/>
                    <a:pt x="37" y="19"/>
                    <a:pt x="39" y="19"/>
                  </a:cubicBezTo>
                  <a:cubicBezTo>
                    <a:pt x="39" y="19"/>
                    <a:pt x="40" y="19"/>
                    <a:pt x="40" y="19"/>
                  </a:cubicBezTo>
                  <a:cubicBezTo>
                    <a:pt x="42" y="19"/>
                    <a:pt x="44" y="20"/>
                    <a:pt x="45" y="21"/>
                  </a:cubicBezTo>
                  <a:cubicBezTo>
                    <a:pt x="47" y="22"/>
                    <a:pt x="48" y="24"/>
                    <a:pt x="49" y="27"/>
                  </a:cubicBezTo>
                  <a:cubicBezTo>
                    <a:pt x="51" y="30"/>
                    <a:pt x="51" y="34"/>
                    <a:pt x="52" y="38"/>
                  </a:cubicBezTo>
                  <a:cubicBezTo>
                    <a:pt x="52" y="43"/>
                    <a:pt x="53" y="48"/>
                    <a:pt x="52" y="53"/>
                  </a:cubicBezTo>
                  <a:cubicBezTo>
                    <a:pt x="52" y="59"/>
                    <a:pt x="52" y="65"/>
                    <a:pt x="51" y="69"/>
                  </a:cubicBezTo>
                  <a:cubicBezTo>
                    <a:pt x="50" y="74"/>
                    <a:pt x="49" y="77"/>
                    <a:pt x="48" y="80"/>
                  </a:cubicBezTo>
                  <a:cubicBezTo>
                    <a:pt x="47" y="83"/>
                    <a:pt x="45" y="86"/>
                    <a:pt x="44" y="87"/>
                  </a:cubicBezTo>
                  <a:cubicBezTo>
                    <a:pt x="42" y="89"/>
                    <a:pt x="40" y="90"/>
                    <a:pt x="37" y="90"/>
                  </a:cubicBezTo>
                  <a:cubicBezTo>
                    <a:pt x="37" y="90"/>
                    <a:pt x="37" y="90"/>
                    <a:pt x="37" y="90"/>
                  </a:cubicBezTo>
                  <a:moveTo>
                    <a:pt x="43" y="0"/>
                  </a:moveTo>
                  <a:cubicBezTo>
                    <a:pt x="42" y="0"/>
                    <a:pt x="41" y="1"/>
                    <a:pt x="40" y="1"/>
                  </a:cubicBezTo>
                  <a:cubicBezTo>
                    <a:pt x="33" y="1"/>
                    <a:pt x="28" y="3"/>
                    <a:pt x="23" y="6"/>
                  </a:cubicBezTo>
                  <a:cubicBezTo>
                    <a:pt x="18" y="9"/>
                    <a:pt x="14" y="13"/>
                    <a:pt x="10" y="19"/>
                  </a:cubicBezTo>
                  <a:cubicBezTo>
                    <a:pt x="7" y="24"/>
                    <a:pt x="5" y="30"/>
                    <a:pt x="3" y="36"/>
                  </a:cubicBezTo>
                  <a:cubicBezTo>
                    <a:pt x="1" y="43"/>
                    <a:pt x="0" y="50"/>
                    <a:pt x="0" y="58"/>
                  </a:cubicBezTo>
                  <a:cubicBezTo>
                    <a:pt x="0" y="65"/>
                    <a:pt x="1" y="72"/>
                    <a:pt x="2" y="78"/>
                  </a:cubicBezTo>
                  <a:cubicBezTo>
                    <a:pt x="3" y="85"/>
                    <a:pt x="5" y="90"/>
                    <a:pt x="8" y="95"/>
                  </a:cubicBezTo>
                  <a:cubicBezTo>
                    <a:pt x="11" y="100"/>
                    <a:pt x="15" y="103"/>
                    <a:pt x="20" y="106"/>
                  </a:cubicBezTo>
                  <a:cubicBezTo>
                    <a:pt x="24" y="108"/>
                    <a:pt x="28" y="109"/>
                    <a:pt x="33" y="109"/>
                  </a:cubicBezTo>
                  <a:cubicBezTo>
                    <a:pt x="34" y="109"/>
                    <a:pt x="35" y="109"/>
                    <a:pt x="36" y="108"/>
                  </a:cubicBezTo>
                  <a:cubicBezTo>
                    <a:pt x="43" y="108"/>
                    <a:pt x="48" y="106"/>
                    <a:pt x="53" y="103"/>
                  </a:cubicBezTo>
                  <a:cubicBezTo>
                    <a:pt x="58" y="100"/>
                    <a:pt x="62" y="96"/>
                    <a:pt x="65" y="91"/>
                  </a:cubicBezTo>
                  <a:cubicBezTo>
                    <a:pt x="69" y="86"/>
                    <a:pt x="71" y="80"/>
                    <a:pt x="73" y="74"/>
                  </a:cubicBezTo>
                  <a:cubicBezTo>
                    <a:pt x="75" y="67"/>
                    <a:pt x="76" y="59"/>
                    <a:pt x="76" y="51"/>
                  </a:cubicBezTo>
                  <a:cubicBezTo>
                    <a:pt x="76" y="44"/>
                    <a:pt x="76" y="37"/>
                    <a:pt x="74" y="31"/>
                  </a:cubicBezTo>
                  <a:cubicBezTo>
                    <a:pt x="73" y="25"/>
                    <a:pt x="71" y="19"/>
                    <a:pt x="68" y="15"/>
                  </a:cubicBezTo>
                  <a:cubicBezTo>
                    <a:pt x="65" y="10"/>
                    <a:pt x="62" y="6"/>
                    <a:pt x="57" y="4"/>
                  </a:cubicBezTo>
                  <a:cubicBezTo>
                    <a:pt x="53" y="2"/>
                    <a:pt x="48" y="0"/>
                    <a:pt x="4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828649" y="4516719"/>
            <a:ext cx="1728421" cy="1883073"/>
            <a:chOff x="5828649" y="4516719"/>
            <a:chExt cx="1728421" cy="1883073"/>
          </a:xfrm>
        </p:grpSpPr>
        <p:sp>
          <p:nvSpPr>
            <p:cNvPr id="7206" name="Freeform 67"/>
            <p:cNvSpPr/>
            <p:nvPr/>
          </p:nvSpPr>
          <p:spPr bwMode="auto">
            <a:xfrm>
              <a:off x="5828649" y="5766487"/>
              <a:ext cx="450997" cy="633305"/>
            </a:xfrm>
            <a:custGeom>
              <a:avLst/>
              <a:gdLst>
                <a:gd name="T0" fmla="*/ 376 w 376"/>
                <a:gd name="T1" fmla="*/ 564 h 564"/>
                <a:gd name="T2" fmla="*/ 1 w 376"/>
                <a:gd name="T3" fmla="*/ 157 h 564"/>
                <a:gd name="T4" fmla="*/ 0 w 376"/>
                <a:gd name="T5" fmla="*/ 0 h 564"/>
                <a:gd name="T6" fmla="*/ 374 w 376"/>
                <a:gd name="T7" fmla="*/ 396 h 564"/>
                <a:gd name="T8" fmla="*/ 376 w 376"/>
                <a:gd name="T9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" h="564">
                  <a:moveTo>
                    <a:pt x="376" y="564"/>
                  </a:moveTo>
                  <a:lnTo>
                    <a:pt x="1" y="157"/>
                  </a:lnTo>
                  <a:lnTo>
                    <a:pt x="0" y="0"/>
                  </a:lnTo>
                  <a:lnTo>
                    <a:pt x="374" y="396"/>
                  </a:lnTo>
                  <a:lnTo>
                    <a:pt x="376" y="564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7207" name="Freeform 68"/>
            <p:cNvSpPr/>
            <p:nvPr/>
          </p:nvSpPr>
          <p:spPr bwMode="auto">
            <a:xfrm>
              <a:off x="6277247" y="6119072"/>
              <a:ext cx="1279823" cy="280720"/>
            </a:xfrm>
            <a:custGeom>
              <a:avLst/>
              <a:gdLst>
                <a:gd name="T0" fmla="*/ 1067 w 1067"/>
                <a:gd name="T1" fmla="*/ 0 h 250"/>
                <a:gd name="T2" fmla="*/ 1064 w 1067"/>
                <a:gd name="T3" fmla="*/ 165 h 250"/>
                <a:gd name="T4" fmla="*/ 2 w 1067"/>
                <a:gd name="T5" fmla="*/ 250 h 250"/>
                <a:gd name="T6" fmla="*/ 0 w 1067"/>
                <a:gd name="T7" fmla="*/ 82 h 250"/>
                <a:gd name="T8" fmla="*/ 1067 w 1067"/>
                <a:gd name="T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7" h="250">
                  <a:moveTo>
                    <a:pt x="1067" y="0"/>
                  </a:moveTo>
                  <a:lnTo>
                    <a:pt x="1064" y="165"/>
                  </a:lnTo>
                  <a:lnTo>
                    <a:pt x="2" y="250"/>
                  </a:lnTo>
                  <a:lnTo>
                    <a:pt x="0" y="82"/>
                  </a:lnTo>
                  <a:lnTo>
                    <a:pt x="1067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7208" name="Freeform 69"/>
            <p:cNvSpPr/>
            <p:nvPr/>
          </p:nvSpPr>
          <p:spPr bwMode="auto">
            <a:xfrm>
              <a:off x="5828649" y="5693499"/>
              <a:ext cx="1728421" cy="517649"/>
            </a:xfrm>
            <a:custGeom>
              <a:avLst/>
              <a:gdLst>
                <a:gd name="T0" fmla="*/ 374 w 1441"/>
                <a:gd name="T1" fmla="*/ 461 h 461"/>
                <a:gd name="T2" fmla="*/ 0 w 1441"/>
                <a:gd name="T3" fmla="*/ 65 h 461"/>
                <a:gd name="T4" fmla="*/ 931 w 1441"/>
                <a:gd name="T5" fmla="*/ 0 h 461"/>
                <a:gd name="T6" fmla="*/ 1441 w 1441"/>
                <a:gd name="T7" fmla="*/ 379 h 461"/>
                <a:gd name="T8" fmla="*/ 374 w 1441"/>
                <a:gd name="T9" fmla="*/ 461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1" h="461">
                  <a:moveTo>
                    <a:pt x="374" y="461"/>
                  </a:moveTo>
                  <a:lnTo>
                    <a:pt x="0" y="65"/>
                  </a:lnTo>
                  <a:lnTo>
                    <a:pt x="931" y="0"/>
                  </a:lnTo>
                  <a:lnTo>
                    <a:pt x="1441" y="379"/>
                  </a:lnTo>
                  <a:lnTo>
                    <a:pt x="374" y="46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7209" name="Freeform 70"/>
            <p:cNvSpPr/>
            <p:nvPr/>
          </p:nvSpPr>
          <p:spPr bwMode="auto">
            <a:xfrm>
              <a:off x="5828649" y="5693499"/>
              <a:ext cx="1728421" cy="517649"/>
            </a:xfrm>
            <a:custGeom>
              <a:avLst/>
              <a:gdLst>
                <a:gd name="T0" fmla="*/ 374 w 1441"/>
                <a:gd name="T1" fmla="*/ 461 h 461"/>
                <a:gd name="T2" fmla="*/ 0 w 1441"/>
                <a:gd name="T3" fmla="*/ 65 h 461"/>
                <a:gd name="T4" fmla="*/ 931 w 1441"/>
                <a:gd name="T5" fmla="*/ 0 h 461"/>
                <a:gd name="T6" fmla="*/ 1441 w 1441"/>
                <a:gd name="T7" fmla="*/ 379 h 461"/>
                <a:gd name="T8" fmla="*/ 374 w 1441"/>
                <a:gd name="T9" fmla="*/ 461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1" h="461">
                  <a:moveTo>
                    <a:pt x="374" y="461"/>
                  </a:moveTo>
                  <a:lnTo>
                    <a:pt x="0" y="65"/>
                  </a:lnTo>
                  <a:lnTo>
                    <a:pt x="931" y="0"/>
                  </a:lnTo>
                  <a:lnTo>
                    <a:pt x="1441" y="379"/>
                  </a:lnTo>
                  <a:lnTo>
                    <a:pt x="374" y="46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7239" name="Freeform 100"/>
            <p:cNvSpPr/>
            <p:nvPr/>
          </p:nvSpPr>
          <p:spPr bwMode="auto">
            <a:xfrm>
              <a:off x="6094929" y="4961380"/>
              <a:ext cx="303463" cy="1163306"/>
            </a:xfrm>
            <a:custGeom>
              <a:avLst/>
              <a:gdLst>
                <a:gd name="T0" fmla="*/ 253 w 253"/>
                <a:gd name="T1" fmla="*/ 1036 h 1036"/>
                <a:gd name="T2" fmla="*/ 3 w 253"/>
                <a:gd name="T3" fmla="*/ 789 h 1036"/>
                <a:gd name="T4" fmla="*/ 0 w 253"/>
                <a:gd name="T5" fmla="*/ 0 h 1036"/>
                <a:gd name="T6" fmla="*/ 253 w 253"/>
                <a:gd name="T7" fmla="*/ 150 h 1036"/>
                <a:gd name="T8" fmla="*/ 253 w 253"/>
                <a:gd name="T9" fmla="*/ 1036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1036">
                  <a:moveTo>
                    <a:pt x="253" y="1036"/>
                  </a:moveTo>
                  <a:lnTo>
                    <a:pt x="3" y="789"/>
                  </a:lnTo>
                  <a:lnTo>
                    <a:pt x="0" y="0"/>
                  </a:lnTo>
                  <a:lnTo>
                    <a:pt x="253" y="150"/>
                  </a:lnTo>
                  <a:lnTo>
                    <a:pt x="253" y="103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7240" name="Freeform 101"/>
            <p:cNvSpPr/>
            <p:nvPr/>
          </p:nvSpPr>
          <p:spPr bwMode="auto">
            <a:xfrm>
              <a:off x="6094929" y="4516719"/>
              <a:ext cx="1193462" cy="613093"/>
            </a:xfrm>
            <a:custGeom>
              <a:avLst/>
              <a:gdLst>
                <a:gd name="T0" fmla="*/ 253 w 995"/>
                <a:gd name="T1" fmla="*/ 546 h 546"/>
                <a:gd name="T2" fmla="*/ 0 w 995"/>
                <a:gd name="T3" fmla="*/ 396 h 546"/>
                <a:gd name="T4" fmla="*/ 680 w 995"/>
                <a:gd name="T5" fmla="*/ 0 h 546"/>
                <a:gd name="T6" fmla="*/ 995 w 995"/>
                <a:gd name="T7" fmla="*/ 140 h 546"/>
                <a:gd name="T8" fmla="*/ 253 w 995"/>
                <a:gd name="T9" fmla="*/ 546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546">
                  <a:moveTo>
                    <a:pt x="253" y="546"/>
                  </a:moveTo>
                  <a:lnTo>
                    <a:pt x="0" y="396"/>
                  </a:lnTo>
                  <a:lnTo>
                    <a:pt x="680" y="0"/>
                  </a:lnTo>
                  <a:lnTo>
                    <a:pt x="995" y="140"/>
                  </a:lnTo>
                  <a:lnTo>
                    <a:pt x="253" y="546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7241" name="Freeform 102"/>
            <p:cNvSpPr/>
            <p:nvPr/>
          </p:nvSpPr>
          <p:spPr bwMode="auto">
            <a:xfrm>
              <a:off x="6398392" y="4673923"/>
              <a:ext cx="889999" cy="1450763"/>
            </a:xfrm>
            <a:custGeom>
              <a:avLst/>
              <a:gdLst>
                <a:gd name="T0" fmla="*/ 0 w 742"/>
                <a:gd name="T1" fmla="*/ 406 h 1292"/>
                <a:gd name="T2" fmla="*/ 742 w 742"/>
                <a:gd name="T3" fmla="*/ 0 h 1292"/>
                <a:gd name="T4" fmla="*/ 723 w 742"/>
                <a:gd name="T5" fmla="*/ 1235 h 1292"/>
                <a:gd name="T6" fmla="*/ 0 w 742"/>
                <a:gd name="T7" fmla="*/ 1292 h 1292"/>
                <a:gd name="T8" fmla="*/ 0 w 742"/>
                <a:gd name="T9" fmla="*/ 406 h 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2" h="1292">
                  <a:moveTo>
                    <a:pt x="0" y="406"/>
                  </a:moveTo>
                  <a:lnTo>
                    <a:pt x="742" y="0"/>
                  </a:lnTo>
                  <a:lnTo>
                    <a:pt x="723" y="1235"/>
                  </a:lnTo>
                  <a:lnTo>
                    <a:pt x="0" y="1292"/>
                  </a:lnTo>
                  <a:lnTo>
                    <a:pt x="0" y="406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7242" name="Freeform 103"/>
            <p:cNvSpPr/>
            <p:nvPr/>
          </p:nvSpPr>
          <p:spPr bwMode="auto">
            <a:xfrm>
              <a:off x="6398392" y="4673923"/>
              <a:ext cx="889999" cy="1450763"/>
            </a:xfrm>
            <a:custGeom>
              <a:avLst/>
              <a:gdLst>
                <a:gd name="T0" fmla="*/ 0 w 742"/>
                <a:gd name="T1" fmla="*/ 406 h 1292"/>
                <a:gd name="T2" fmla="*/ 742 w 742"/>
                <a:gd name="T3" fmla="*/ 0 h 1292"/>
                <a:gd name="T4" fmla="*/ 723 w 742"/>
                <a:gd name="T5" fmla="*/ 1235 h 1292"/>
                <a:gd name="T6" fmla="*/ 0 w 742"/>
                <a:gd name="T7" fmla="*/ 1292 h 1292"/>
                <a:gd name="T8" fmla="*/ 0 w 742"/>
                <a:gd name="T9" fmla="*/ 406 h 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2" h="1292">
                  <a:moveTo>
                    <a:pt x="0" y="406"/>
                  </a:moveTo>
                  <a:lnTo>
                    <a:pt x="742" y="0"/>
                  </a:lnTo>
                  <a:lnTo>
                    <a:pt x="723" y="1235"/>
                  </a:lnTo>
                  <a:lnTo>
                    <a:pt x="0" y="1292"/>
                  </a:lnTo>
                  <a:lnTo>
                    <a:pt x="0" y="4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7245" name="Freeform 106"/>
            <p:cNvSpPr>
              <a:spLocks noEditPoints="1"/>
            </p:cNvSpPr>
            <p:nvPr/>
          </p:nvSpPr>
          <p:spPr bwMode="auto">
            <a:xfrm>
              <a:off x="6638284" y="5843966"/>
              <a:ext cx="146334" cy="204364"/>
            </a:xfrm>
            <a:custGeom>
              <a:avLst/>
              <a:gdLst>
                <a:gd name="T0" fmla="*/ 39 w 75"/>
                <a:gd name="T1" fmla="*/ 0 h 111"/>
                <a:gd name="T2" fmla="*/ 37 w 75"/>
                <a:gd name="T3" fmla="*/ 0 h 111"/>
                <a:gd name="T4" fmla="*/ 36 w 75"/>
                <a:gd name="T5" fmla="*/ 0 h 111"/>
                <a:gd name="T6" fmla="*/ 37 w 75"/>
                <a:gd name="T7" fmla="*/ 0 h 111"/>
                <a:gd name="T8" fmla="*/ 37 w 75"/>
                <a:gd name="T9" fmla="*/ 0 h 111"/>
                <a:gd name="T10" fmla="*/ 39 w 75"/>
                <a:gd name="T11" fmla="*/ 0 h 111"/>
                <a:gd name="T12" fmla="*/ 41 w 75"/>
                <a:gd name="T13" fmla="*/ 0 h 111"/>
                <a:gd name="T14" fmla="*/ 37 w 75"/>
                <a:gd name="T15" fmla="*/ 0 h 111"/>
                <a:gd name="T16" fmla="*/ 37 w 75"/>
                <a:gd name="T17" fmla="*/ 0 h 111"/>
                <a:gd name="T18" fmla="*/ 27 w 75"/>
                <a:gd name="T19" fmla="*/ 2 h 111"/>
                <a:gd name="T20" fmla="*/ 18 w 75"/>
                <a:gd name="T21" fmla="*/ 4 h 111"/>
                <a:gd name="T22" fmla="*/ 10 w 75"/>
                <a:gd name="T23" fmla="*/ 7 h 111"/>
                <a:gd name="T24" fmla="*/ 4 w 75"/>
                <a:gd name="T25" fmla="*/ 11 h 111"/>
                <a:gd name="T26" fmla="*/ 9 w 75"/>
                <a:gd name="T27" fmla="*/ 29 h 111"/>
                <a:gd name="T28" fmla="*/ 31 w 75"/>
                <a:gd name="T29" fmla="*/ 20 h 111"/>
                <a:gd name="T30" fmla="*/ 34 w 75"/>
                <a:gd name="T31" fmla="*/ 20 h 111"/>
                <a:gd name="T32" fmla="*/ 38 w 75"/>
                <a:gd name="T33" fmla="*/ 21 h 111"/>
                <a:gd name="T34" fmla="*/ 43 w 75"/>
                <a:gd name="T35" fmla="*/ 23 h 111"/>
                <a:gd name="T36" fmla="*/ 46 w 75"/>
                <a:gd name="T37" fmla="*/ 26 h 111"/>
                <a:gd name="T38" fmla="*/ 47 w 75"/>
                <a:gd name="T39" fmla="*/ 30 h 111"/>
                <a:gd name="T40" fmla="*/ 45 w 75"/>
                <a:gd name="T41" fmla="*/ 36 h 111"/>
                <a:gd name="T42" fmla="*/ 40 w 75"/>
                <a:gd name="T43" fmla="*/ 40 h 111"/>
                <a:gd name="T44" fmla="*/ 34 w 75"/>
                <a:gd name="T45" fmla="*/ 43 h 111"/>
                <a:gd name="T46" fmla="*/ 28 w 75"/>
                <a:gd name="T47" fmla="*/ 44 h 111"/>
                <a:gd name="T48" fmla="*/ 18 w 75"/>
                <a:gd name="T49" fmla="*/ 45 h 111"/>
                <a:gd name="T50" fmla="*/ 18 w 75"/>
                <a:gd name="T51" fmla="*/ 63 h 111"/>
                <a:gd name="T52" fmla="*/ 28 w 75"/>
                <a:gd name="T53" fmla="*/ 62 h 111"/>
                <a:gd name="T54" fmla="*/ 31 w 75"/>
                <a:gd name="T55" fmla="*/ 62 h 111"/>
                <a:gd name="T56" fmla="*/ 49 w 75"/>
                <a:gd name="T57" fmla="*/ 76 h 111"/>
                <a:gd name="T58" fmla="*/ 48 w 75"/>
                <a:gd name="T59" fmla="*/ 81 h 111"/>
                <a:gd name="T60" fmla="*/ 44 w 75"/>
                <a:gd name="T61" fmla="*/ 86 h 111"/>
                <a:gd name="T62" fmla="*/ 38 w 75"/>
                <a:gd name="T63" fmla="*/ 90 h 111"/>
                <a:gd name="T64" fmla="*/ 30 w 75"/>
                <a:gd name="T65" fmla="*/ 92 h 111"/>
                <a:gd name="T66" fmla="*/ 27 w 75"/>
                <a:gd name="T67" fmla="*/ 92 h 111"/>
                <a:gd name="T68" fmla="*/ 23 w 75"/>
                <a:gd name="T69" fmla="*/ 91 h 111"/>
                <a:gd name="T70" fmla="*/ 16 w 75"/>
                <a:gd name="T71" fmla="*/ 90 h 111"/>
                <a:gd name="T72" fmla="*/ 10 w 75"/>
                <a:gd name="T73" fmla="*/ 88 h 111"/>
                <a:gd name="T74" fmla="*/ 6 w 75"/>
                <a:gd name="T75" fmla="*/ 87 h 111"/>
                <a:gd name="T76" fmla="*/ 0 w 75"/>
                <a:gd name="T77" fmla="*/ 106 h 111"/>
                <a:gd name="T78" fmla="*/ 25 w 75"/>
                <a:gd name="T79" fmla="*/ 111 h 111"/>
                <a:gd name="T80" fmla="*/ 32 w 75"/>
                <a:gd name="T81" fmla="*/ 111 h 111"/>
                <a:gd name="T82" fmla="*/ 50 w 75"/>
                <a:gd name="T83" fmla="*/ 107 h 111"/>
                <a:gd name="T84" fmla="*/ 63 w 75"/>
                <a:gd name="T85" fmla="*/ 99 h 111"/>
                <a:gd name="T86" fmla="*/ 72 w 75"/>
                <a:gd name="T87" fmla="*/ 88 h 111"/>
                <a:gd name="T88" fmla="*/ 75 w 75"/>
                <a:gd name="T89" fmla="*/ 75 h 111"/>
                <a:gd name="T90" fmla="*/ 73 w 75"/>
                <a:gd name="T91" fmla="*/ 66 h 111"/>
                <a:gd name="T92" fmla="*/ 68 w 75"/>
                <a:gd name="T93" fmla="*/ 58 h 111"/>
                <a:gd name="T94" fmla="*/ 61 w 75"/>
                <a:gd name="T95" fmla="*/ 53 h 111"/>
                <a:gd name="T96" fmla="*/ 52 w 75"/>
                <a:gd name="T97" fmla="*/ 51 h 111"/>
                <a:gd name="T98" fmla="*/ 52 w 75"/>
                <a:gd name="T99" fmla="*/ 51 h 111"/>
                <a:gd name="T100" fmla="*/ 72 w 75"/>
                <a:gd name="T101" fmla="*/ 24 h 111"/>
                <a:gd name="T102" fmla="*/ 70 w 75"/>
                <a:gd name="T103" fmla="*/ 14 h 111"/>
                <a:gd name="T104" fmla="*/ 63 w 75"/>
                <a:gd name="T105" fmla="*/ 6 h 111"/>
                <a:gd name="T106" fmla="*/ 52 w 75"/>
                <a:gd name="T107" fmla="*/ 1 h 111"/>
                <a:gd name="T108" fmla="*/ 41 w 75"/>
                <a:gd name="T10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5" h="111">
                  <a:moveTo>
                    <a:pt x="39" y="0"/>
                  </a:moveTo>
                  <a:cubicBezTo>
                    <a:pt x="39" y="0"/>
                    <a:pt x="38" y="0"/>
                    <a:pt x="37" y="0"/>
                  </a:cubicBezTo>
                  <a:cubicBezTo>
                    <a:pt x="37" y="0"/>
                    <a:pt x="36" y="0"/>
                    <a:pt x="36" y="0"/>
                  </a:cubicBezTo>
                  <a:cubicBezTo>
                    <a:pt x="36" y="0"/>
                    <a:pt x="36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8" y="0"/>
                    <a:pt x="39" y="0"/>
                    <a:pt x="39" y="0"/>
                  </a:cubicBezTo>
                  <a:moveTo>
                    <a:pt x="41" y="0"/>
                  </a:moveTo>
                  <a:cubicBezTo>
                    <a:pt x="40" y="0"/>
                    <a:pt x="38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3" y="1"/>
                    <a:pt x="30" y="1"/>
                    <a:pt x="27" y="2"/>
                  </a:cubicBezTo>
                  <a:cubicBezTo>
                    <a:pt x="24" y="2"/>
                    <a:pt x="21" y="3"/>
                    <a:pt x="18" y="4"/>
                  </a:cubicBezTo>
                  <a:cubicBezTo>
                    <a:pt x="15" y="5"/>
                    <a:pt x="12" y="6"/>
                    <a:pt x="10" y="7"/>
                  </a:cubicBezTo>
                  <a:cubicBezTo>
                    <a:pt x="8" y="8"/>
                    <a:pt x="6" y="10"/>
                    <a:pt x="4" y="11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5" y="24"/>
                    <a:pt x="24" y="21"/>
                    <a:pt x="31" y="20"/>
                  </a:cubicBezTo>
                  <a:cubicBezTo>
                    <a:pt x="32" y="20"/>
                    <a:pt x="33" y="20"/>
                    <a:pt x="34" y="20"/>
                  </a:cubicBezTo>
                  <a:cubicBezTo>
                    <a:pt x="35" y="20"/>
                    <a:pt x="37" y="21"/>
                    <a:pt x="38" y="21"/>
                  </a:cubicBezTo>
                  <a:cubicBezTo>
                    <a:pt x="40" y="21"/>
                    <a:pt x="42" y="22"/>
                    <a:pt x="43" y="23"/>
                  </a:cubicBezTo>
                  <a:cubicBezTo>
                    <a:pt x="44" y="24"/>
                    <a:pt x="45" y="25"/>
                    <a:pt x="46" y="26"/>
                  </a:cubicBezTo>
                  <a:cubicBezTo>
                    <a:pt x="46" y="27"/>
                    <a:pt x="47" y="29"/>
                    <a:pt x="47" y="30"/>
                  </a:cubicBezTo>
                  <a:cubicBezTo>
                    <a:pt x="47" y="33"/>
                    <a:pt x="46" y="35"/>
                    <a:pt x="45" y="36"/>
                  </a:cubicBezTo>
                  <a:cubicBezTo>
                    <a:pt x="44" y="38"/>
                    <a:pt x="42" y="39"/>
                    <a:pt x="40" y="40"/>
                  </a:cubicBezTo>
                  <a:cubicBezTo>
                    <a:pt x="39" y="42"/>
                    <a:pt x="36" y="42"/>
                    <a:pt x="34" y="43"/>
                  </a:cubicBezTo>
                  <a:cubicBezTo>
                    <a:pt x="32" y="44"/>
                    <a:pt x="30" y="44"/>
                    <a:pt x="28" y="44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9" y="62"/>
                    <a:pt x="30" y="62"/>
                    <a:pt x="31" y="62"/>
                  </a:cubicBezTo>
                  <a:cubicBezTo>
                    <a:pt x="39" y="62"/>
                    <a:pt x="49" y="66"/>
                    <a:pt x="49" y="76"/>
                  </a:cubicBezTo>
                  <a:cubicBezTo>
                    <a:pt x="49" y="78"/>
                    <a:pt x="49" y="80"/>
                    <a:pt x="48" y="81"/>
                  </a:cubicBezTo>
                  <a:cubicBezTo>
                    <a:pt x="47" y="83"/>
                    <a:pt x="46" y="85"/>
                    <a:pt x="44" y="86"/>
                  </a:cubicBezTo>
                  <a:cubicBezTo>
                    <a:pt x="43" y="88"/>
                    <a:pt x="41" y="89"/>
                    <a:pt x="38" y="90"/>
                  </a:cubicBezTo>
                  <a:cubicBezTo>
                    <a:pt x="36" y="91"/>
                    <a:pt x="33" y="91"/>
                    <a:pt x="30" y="92"/>
                  </a:cubicBezTo>
                  <a:cubicBezTo>
                    <a:pt x="29" y="92"/>
                    <a:pt x="28" y="92"/>
                    <a:pt x="27" y="92"/>
                  </a:cubicBezTo>
                  <a:cubicBezTo>
                    <a:pt x="26" y="92"/>
                    <a:pt x="24" y="92"/>
                    <a:pt x="23" y="91"/>
                  </a:cubicBezTo>
                  <a:cubicBezTo>
                    <a:pt x="20" y="91"/>
                    <a:pt x="18" y="91"/>
                    <a:pt x="16" y="90"/>
                  </a:cubicBezTo>
                  <a:cubicBezTo>
                    <a:pt x="13" y="90"/>
                    <a:pt x="11" y="89"/>
                    <a:pt x="10" y="88"/>
                  </a:cubicBezTo>
                  <a:cubicBezTo>
                    <a:pt x="8" y="88"/>
                    <a:pt x="7" y="87"/>
                    <a:pt x="6" y="87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8" y="110"/>
                    <a:pt x="17" y="111"/>
                    <a:pt x="25" y="111"/>
                  </a:cubicBezTo>
                  <a:cubicBezTo>
                    <a:pt x="27" y="111"/>
                    <a:pt x="30" y="111"/>
                    <a:pt x="32" y="111"/>
                  </a:cubicBezTo>
                  <a:cubicBezTo>
                    <a:pt x="38" y="111"/>
                    <a:pt x="44" y="109"/>
                    <a:pt x="50" y="107"/>
                  </a:cubicBezTo>
                  <a:cubicBezTo>
                    <a:pt x="55" y="105"/>
                    <a:pt x="60" y="103"/>
                    <a:pt x="63" y="99"/>
                  </a:cubicBezTo>
                  <a:cubicBezTo>
                    <a:pt x="67" y="96"/>
                    <a:pt x="70" y="92"/>
                    <a:pt x="72" y="88"/>
                  </a:cubicBezTo>
                  <a:cubicBezTo>
                    <a:pt x="74" y="84"/>
                    <a:pt x="75" y="80"/>
                    <a:pt x="75" y="75"/>
                  </a:cubicBezTo>
                  <a:cubicBezTo>
                    <a:pt x="75" y="72"/>
                    <a:pt x="74" y="68"/>
                    <a:pt x="73" y="66"/>
                  </a:cubicBezTo>
                  <a:cubicBezTo>
                    <a:pt x="72" y="63"/>
                    <a:pt x="70" y="60"/>
                    <a:pt x="68" y="58"/>
                  </a:cubicBezTo>
                  <a:cubicBezTo>
                    <a:pt x="66" y="56"/>
                    <a:pt x="64" y="55"/>
                    <a:pt x="61" y="53"/>
                  </a:cubicBezTo>
                  <a:cubicBezTo>
                    <a:pt x="58" y="52"/>
                    <a:pt x="55" y="51"/>
                    <a:pt x="52" y="51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63" y="46"/>
                    <a:pt x="72" y="37"/>
                    <a:pt x="72" y="24"/>
                  </a:cubicBezTo>
                  <a:cubicBezTo>
                    <a:pt x="72" y="21"/>
                    <a:pt x="71" y="17"/>
                    <a:pt x="70" y="14"/>
                  </a:cubicBezTo>
                  <a:cubicBezTo>
                    <a:pt x="68" y="11"/>
                    <a:pt x="66" y="8"/>
                    <a:pt x="63" y="6"/>
                  </a:cubicBezTo>
                  <a:cubicBezTo>
                    <a:pt x="60" y="4"/>
                    <a:pt x="56" y="2"/>
                    <a:pt x="52" y="1"/>
                  </a:cubicBezTo>
                  <a:cubicBezTo>
                    <a:pt x="49" y="1"/>
                    <a:pt x="45" y="0"/>
                    <a:pt x="4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7246" name="Freeform 107"/>
            <p:cNvSpPr>
              <a:spLocks noEditPoints="1"/>
            </p:cNvSpPr>
            <p:nvPr/>
          </p:nvSpPr>
          <p:spPr bwMode="auto">
            <a:xfrm>
              <a:off x="6459565" y="5856317"/>
              <a:ext cx="157129" cy="204364"/>
            </a:xfrm>
            <a:custGeom>
              <a:avLst/>
              <a:gdLst>
                <a:gd name="T0" fmla="*/ 39 w 80"/>
                <a:gd name="T1" fmla="*/ 92 h 111"/>
                <a:gd name="T2" fmla="*/ 34 w 80"/>
                <a:gd name="T3" fmla="*/ 90 h 111"/>
                <a:gd name="T4" fmla="*/ 29 w 80"/>
                <a:gd name="T5" fmla="*/ 83 h 111"/>
                <a:gd name="T6" fmla="*/ 26 w 80"/>
                <a:gd name="T7" fmla="*/ 72 h 111"/>
                <a:gd name="T8" fmla="*/ 25 w 80"/>
                <a:gd name="T9" fmla="*/ 56 h 111"/>
                <a:gd name="T10" fmla="*/ 26 w 80"/>
                <a:gd name="T11" fmla="*/ 40 h 111"/>
                <a:gd name="T12" fmla="*/ 29 w 80"/>
                <a:gd name="T13" fmla="*/ 28 h 111"/>
                <a:gd name="T14" fmla="*/ 34 w 80"/>
                <a:gd name="T15" fmla="*/ 21 h 111"/>
                <a:gd name="T16" fmla="*/ 40 w 80"/>
                <a:gd name="T17" fmla="*/ 19 h 111"/>
                <a:gd name="T18" fmla="*/ 41 w 80"/>
                <a:gd name="T19" fmla="*/ 19 h 111"/>
                <a:gd name="T20" fmla="*/ 47 w 80"/>
                <a:gd name="T21" fmla="*/ 21 h 111"/>
                <a:gd name="T22" fmla="*/ 52 w 80"/>
                <a:gd name="T23" fmla="*/ 27 h 111"/>
                <a:gd name="T24" fmla="*/ 54 w 80"/>
                <a:gd name="T25" fmla="*/ 38 h 111"/>
                <a:gd name="T26" fmla="*/ 55 w 80"/>
                <a:gd name="T27" fmla="*/ 54 h 111"/>
                <a:gd name="T28" fmla="*/ 54 w 80"/>
                <a:gd name="T29" fmla="*/ 70 h 111"/>
                <a:gd name="T30" fmla="*/ 51 w 80"/>
                <a:gd name="T31" fmla="*/ 82 h 111"/>
                <a:gd name="T32" fmla="*/ 47 w 80"/>
                <a:gd name="T33" fmla="*/ 89 h 111"/>
                <a:gd name="T34" fmla="*/ 40 w 80"/>
                <a:gd name="T35" fmla="*/ 92 h 111"/>
                <a:gd name="T36" fmla="*/ 39 w 80"/>
                <a:gd name="T37" fmla="*/ 92 h 111"/>
                <a:gd name="T38" fmla="*/ 44 w 80"/>
                <a:gd name="T39" fmla="*/ 0 h 111"/>
                <a:gd name="T40" fmla="*/ 41 w 80"/>
                <a:gd name="T41" fmla="*/ 0 h 111"/>
                <a:gd name="T42" fmla="*/ 23 w 80"/>
                <a:gd name="T43" fmla="*/ 5 h 111"/>
                <a:gd name="T44" fmla="*/ 10 w 80"/>
                <a:gd name="T45" fmla="*/ 18 h 111"/>
                <a:gd name="T46" fmla="*/ 3 w 80"/>
                <a:gd name="T47" fmla="*/ 36 h 111"/>
                <a:gd name="T48" fmla="*/ 0 w 80"/>
                <a:gd name="T49" fmla="*/ 58 h 111"/>
                <a:gd name="T50" fmla="*/ 2 w 80"/>
                <a:gd name="T51" fmla="*/ 80 h 111"/>
                <a:gd name="T52" fmla="*/ 10 w 80"/>
                <a:gd name="T53" fmla="*/ 97 h 111"/>
                <a:gd name="T54" fmla="*/ 22 w 80"/>
                <a:gd name="T55" fmla="*/ 107 h 111"/>
                <a:gd name="T56" fmla="*/ 36 w 80"/>
                <a:gd name="T57" fmla="*/ 111 h 111"/>
                <a:gd name="T58" fmla="*/ 40 w 80"/>
                <a:gd name="T59" fmla="*/ 110 h 111"/>
                <a:gd name="T60" fmla="*/ 57 w 80"/>
                <a:gd name="T61" fmla="*/ 105 h 111"/>
                <a:gd name="T62" fmla="*/ 70 w 80"/>
                <a:gd name="T63" fmla="*/ 93 h 111"/>
                <a:gd name="T64" fmla="*/ 77 w 80"/>
                <a:gd name="T65" fmla="*/ 75 h 111"/>
                <a:gd name="T66" fmla="*/ 80 w 80"/>
                <a:gd name="T67" fmla="*/ 52 h 111"/>
                <a:gd name="T68" fmla="*/ 78 w 80"/>
                <a:gd name="T69" fmla="*/ 31 h 111"/>
                <a:gd name="T70" fmla="*/ 71 w 80"/>
                <a:gd name="T71" fmla="*/ 14 h 111"/>
                <a:gd name="T72" fmla="*/ 59 w 80"/>
                <a:gd name="T73" fmla="*/ 3 h 111"/>
                <a:gd name="T74" fmla="*/ 44 w 80"/>
                <a:gd name="T7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0" h="111">
                  <a:moveTo>
                    <a:pt x="39" y="92"/>
                  </a:moveTo>
                  <a:cubicBezTo>
                    <a:pt x="37" y="92"/>
                    <a:pt x="35" y="91"/>
                    <a:pt x="34" y="90"/>
                  </a:cubicBezTo>
                  <a:cubicBezTo>
                    <a:pt x="32" y="88"/>
                    <a:pt x="30" y="86"/>
                    <a:pt x="29" y="83"/>
                  </a:cubicBezTo>
                  <a:cubicBezTo>
                    <a:pt x="28" y="81"/>
                    <a:pt x="27" y="77"/>
                    <a:pt x="26" y="72"/>
                  </a:cubicBezTo>
                  <a:cubicBezTo>
                    <a:pt x="25" y="68"/>
                    <a:pt x="25" y="63"/>
                    <a:pt x="25" y="56"/>
                  </a:cubicBezTo>
                  <a:cubicBezTo>
                    <a:pt x="25" y="50"/>
                    <a:pt x="25" y="45"/>
                    <a:pt x="26" y="40"/>
                  </a:cubicBezTo>
                  <a:cubicBezTo>
                    <a:pt x="27" y="35"/>
                    <a:pt x="28" y="32"/>
                    <a:pt x="29" y="28"/>
                  </a:cubicBezTo>
                  <a:cubicBezTo>
                    <a:pt x="31" y="25"/>
                    <a:pt x="32" y="23"/>
                    <a:pt x="34" y="21"/>
                  </a:cubicBezTo>
                  <a:cubicBezTo>
                    <a:pt x="36" y="20"/>
                    <a:pt x="38" y="19"/>
                    <a:pt x="40" y="19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3" y="19"/>
                    <a:pt x="45" y="19"/>
                    <a:pt x="47" y="21"/>
                  </a:cubicBezTo>
                  <a:cubicBezTo>
                    <a:pt x="49" y="22"/>
                    <a:pt x="50" y="24"/>
                    <a:pt x="52" y="27"/>
                  </a:cubicBezTo>
                  <a:cubicBezTo>
                    <a:pt x="53" y="30"/>
                    <a:pt x="54" y="34"/>
                    <a:pt x="54" y="38"/>
                  </a:cubicBezTo>
                  <a:cubicBezTo>
                    <a:pt x="55" y="43"/>
                    <a:pt x="55" y="48"/>
                    <a:pt x="55" y="54"/>
                  </a:cubicBezTo>
                  <a:cubicBezTo>
                    <a:pt x="55" y="60"/>
                    <a:pt x="55" y="65"/>
                    <a:pt x="54" y="70"/>
                  </a:cubicBezTo>
                  <a:cubicBezTo>
                    <a:pt x="54" y="75"/>
                    <a:pt x="53" y="78"/>
                    <a:pt x="51" y="82"/>
                  </a:cubicBezTo>
                  <a:cubicBezTo>
                    <a:pt x="50" y="85"/>
                    <a:pt x="49" y="87"/>
                    <a:pt x="47" y="89"/>
                  </a:cubicBezTo>
                  <a:cubicBezTo>
                    <a:pt x="45" y="90"/>
                    <a:pt x="43" y="91"/>
                    <a:pt x="40" y="92"/>
                  </a:cubicBezTo>
                  <a:cubicBezTo>
                    <a:pt x="40" y="92"/>
                    <a:pt x="40" y="92"/>
                    <a:pt x="39" y="92"/>
                  </a:cubicBezTo>
                  <a:moveTo>
                    <a:pt x="44" y="0"/>
                  </a:moveTo>
                  <a:cubicBezTo>
                    <a:pt x="43" y="0"/>
                    <a:pt x="42" y="0"/>
                    <a:pt x="41" y="0"/>
                  </a:cubicBezTo>
                  <a:cubicBezTo>
                    <a:pt x="34" y="0"/>
                    <a:pt x="28" y="2"/>
                    <a:pt x="23" y="5"/>
                  </a:cubicBezTo>
                  <a:cubicBezTo>
                    <a:pt x="18" y="8"/>
                    <a:pt x="13" y="13"/>
                    <a:pt x="10" y="18"/>
                  </a:cubicBezTo>
                  <a:cubicBezTo>
                    <a:pt x="7" y="23"/>
                    <a:pt x="4" y="30"/>
                    <a:pt x="3" y="36"/>
                  </a:cubicBezTo>
                  <a:cubicBezTo>
                    <a:pt x="1" y="43"/>
                    <a:pt x="0" y="51"/>
                    <a:pt x="0" y="58"/>
                  </a:cubicBezTo>
                  <a:cubicBezTo>
                    <a:pt x="0" y="66"/>
                    <a:pt x="1" y="73"/>
                    <a:pt x="2" y="80"/>
                  </a:cubicBezTo>
                  <a:cubicBezTo>
                    <a:pt x="4" y="86"/>
                    <a:pt x="6" y="92"/>
                    <a:pt x="10" y="97"/>
                  </a:cubicBezTo>
                  <a:cubicBezTo>
                    <a:pt x="13" y="101"/>
                    <a:pt x="17" y="105"/>
                    <a:pt x="22" y="107"/>
                  </a:cubicBezTo>
                  <a:cubicBezTo>
                    <a:pt x="26" y="110"/>
                    <a:pt x="31" y="111"/>
                    <a:pt x="36" y="111"/>
                  </a:cubicBezTo>
                  <a:cubicBezTo>
                    <a:pt x="37" y="111"/>
                    <a:pt x="38" y="111"/>
                    <a:pt x="40" y="110"/>
                  </a:cubicBezTo>
                  <a:cubicBezTo>
                    <a:pt x="46" y="110"/>
                    <a:pt x="52" y="108"/>
                    <a:pt x="57" y="105"/>
                  </a:cubicBezTo>
                  <a:cubicBezTo>
                    <a:pt x="62" y="102"/>
                    <a:pt x="67" y="98"/>
                    <a:pt x="70" y="93"/>
                  </a:cubicBezTo>
                  <a:cubicBezTo>
                    <a:pt x="73" y="88"/>
                    <a:pt x="76" y="81"/>
                    <a:pt x="77" y="75"/>
                  </a:cubicBezTo>
                  <a:cubicBezTo>
                    <a:pt x="79" y="68"/>
                    <a:pt x="80" y="60"/>
                    <a:pt x="80" y="52"/>
                  </a:cubicBezTo>
                  <a:cubicBezTo>
                    <a:pt x="80" y="44"/>
                    <a:pt x="79" y="37"/>
                    <a:pt x="78" y="31"/>
                  </a:cubicBezTo>
                  <a:cubicBezTo>
                    <a:pt x="77" y="24"/>
                    <a:pt x="74" y="19"/>
                    <a:pt x="71" y="14"/>
                  </a:cubicBezTo>
                  <a:cubicBezTo>
                    <a:pt x="68" y="9"/>
                    <a:pt x="64" y="5"/>
                    <a:pt x="59" y="3"/>
                  </a:cubicBezTo>
                  <a:cubicBezTo>
                    <a:pt x="55" y="1"/>
                    <a:pt x="50" y="0"/>
                    <a:pt x="4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</p:grpSp>
      <p:cxnSp>
        <p:nvCxnSpPr>
          <p:cNvPr id="104" name="Straight Connector 103"/>
          <p:cNvCxnSpPr/>
          <p:nvPr/>
        </p:nvCxnSpPr>
        <p:spPr>
          <a:xfrm>
            <a:off x="2201790" y="3113701"/>
            <a:ext cx="1" cy="22276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4797930" y="2257892"/>
            <a:ext cx="1" cy="22276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7394070" y="2257892"/>
            <a:ext cx="1" cy="22276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9990210" y="3113701"/>
            <a:ext cx="1" cy="222762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3139462" y="4635745"/>
            <a:ext cx="1486129" cy="2011081"/>
            <a:chOff x="3139462" y="4635745"/>
            <a:chExt cx="1486129" cy="2011081"/>
          </a:xfrm>
        </p:grpSpPr>
        <p:sp>
          <p:nvSpPr>
            <p:cNvPr id="7195" name="Freeform 57"/>
            <p:cNvSpPr/>
            <p:nvPr/>
          </p:nvSpPr>
          <p:spPr bwMode="auto">
            <a:xfrm>
              <a:off x="3139462" y="5950639"/>
              <a:ext cx="1481332" cy="696187"/>
            </a:xfrm>
            <a:custGeom>
              <a:avLst/>
              <a:gdLst>
                <a:gd name="T0" fmla="*/ 0 w 1235"/>
                <a:gd name="T1" fmla="*/ 0 h 620"/>
                <a:gd name="T2" fmla="*/ 28 w 1235"/>
                <a:gd name="T3" fmla="*/ 432 h 620"/>
                <a:gd name="T4" fmla="*/ 46 w 1235"/>
                <a:gd name="T5" fmla="*/ 620 h 620"/>
                <a:gd name="T6" fmla="*/ 46 w 1235"/>
                <a:gd name="T7" fmla="*/ 448 h 620"/>
                <a:gd name="T8" fmla="*/ 46 w 1235"/>
                <a:gd name="T9" fmla="*/ 448 h 620"/>
                <a:gd name="T10" fmla="*/ 1235 w 1235"/>
                <a:gd name="T11" fmla="*/ 345 h 620"/>
                <a:gd name="T12" fmla="*/ 38 w 1235"/>
                <a:gd name="T13" fmla="*/ 440 h 620"/>
                <a:gd name="T14" fmla="*/ 0 w 1235"/>
                <a:gd name="T15" fmla="*/ 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5" h="620">
                  <a:moveTo>
                    <a:pt x="0" y="0"/>
                  </a:moveTo>
                  <a:lnTo>
                    <a:pt x="28" y="432"/>
                  </a:lnTo>
                  <a:lnTo>
                    <a:pt x="46" y="620"/>
                  </a:lnTo>
                  <a:lnTo>
                    <a:pt x="46" y="448"/>
                  </a:lnTo>
                  <a:lnTo>
                    <a:pt x="46" y="448"/>
                  </a:lnTo>
                  <a:lnTo>
                    <a:pt x="1235" y="345"/>
                  </a:lnTo>
                  <a:lnTo>
                    <a:pt x="38" y="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7196" name="Freeform 58"/>
            <p:cNvSpPr/>
            <p:nvPr/>
          </p:nvSpPr>
          <p:spPr bwMode="auto">
            <a:xfrm>
              <a:off x="3139462" y="5950639"/>
              <a:ext cx="1481332" cy="696187"/>
            </a:xfrm>
            <a:custGeom>
              <a:avLst/>
              <a:gdLst>
                <a:gd name="T0" fmla="*/ 0 w 1235"/>
                <a:gd name="T1" fmla="*/ 0 h 620"/>
                <a:gd name="T2" fmla="*/ 28 w 1235"/>
                <a:gd name="T3" fmla="*/ 432 h 620"/>
                <a:gd name="T4" fmla="*/ 46 w 1235"/>
                <a:gd name="T5" fmla="*/ 620 h 620"/>
                <a:gd name="T6" fmla="*/ 46 w 1235"/>
                <a:gd name="T7" fmla="*/ 448 h 620"/>
                <a:gd name="T8" fmla="*/ 46 w 1235"/>
                <a:gd name="T9" fmla="*/ 448 h 620"/>
                <a:gd name="T10" fmla="*/ 1235 w 1235"/>
                <a:gd name="T11" fmla="*/ 345 h 620"/>
                <a:gd name="T12" fmla="*/ 38 w 1235"/>
                <a:gd name="T13" fmla="*/ 440 h 620"/>
                <a:gd name="T14" fmla="*/ 0 w 1235"/>
                <a:gd name="T15" fmla="*/ 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5" h="620">
                  <a:moveTo>
                    <a:pt x="0" y="0"/>
                  </a:moveTo>
                  <a:lnTo>
                    <a:pt x="28" y="432"/>
                  </a:lnTo>
                  <a:lnTo>
                    <a:pt x="46" y="620"/>
                  </a:lnTo>
                  <a:lnTo>
                    <a:pt x="46" y="448"/>
                  </a:lnTo>
                  <a:lnTo>
                    <a:pt x="46" y="448"/>
                  </a:lnTo>
                  <a:lnTo>
                    <a:pt x="1235" y="345"/>
                  </a:lnTo>
                  <a:lnTo>
                    <a:pt x="38" y="44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7197" name="Freeform 59"/>
            <p:cNvSpPr/>
            <p:nvPr/>
          </p:nvSpPr>
          <p:spPr bwMode="auto">
            <a:xfrm>
              <a:off x="3139462" y="5867546"/>
              <a:ext cx="1481332" cy="577161"/>
            </a:xfrm>
            <a:custGeom>
              <a:avLst/>
              <a:gdLst>
                <a:gd name="T0" fmla="*/ 38 w 1235"/>
                <a:gd name="T1" fmla="*/ 514 h 514"/>
                <a:gd name="T2" fmla="*/ 0 w 1235"/>
                <a:gd name="T3" fmla="*/ 74 h 514"/>
                <a:gd name="T4" fmla="*/ 1025 w 1235"/>
                <a:gd name="T5" fmla="*/ 0 h 514"/>
                <a:gd name="T6" fmla="*/ 1235 w 1235"/>
                <a:gd name="T7" fmla="*/ 419 h 514"/>
                <a:gd name="T8" fmla="*/ 38 w 1235"/>
                <a:gd name="T9" fmla="*/ 514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5" h="514">
                  <a:moveTo>
                    <a:pt x="38" y="514"/>
                  </a:moveTo>
                  <a:lnTo>
                    <a:pt x="0" y="74"/>
                  </a:lnTo>
                  <a:lnTo>
                    <a:pt x="1025" y="0"/>
                  </a:lnTo>
                  <a:lnTo>
                    <a:pt x="1235" y="419"/>
                  </a:lnTo>
                  <a:lnTo>
                    <a:pt x="38" y="51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7199" name="Freeform 60"/>
            <p:cNvSpPr/>
            <p:nvPr/>
          </p:nvSpPr>
          <p:spPr bwMode="auto">
            <a:xfrm>
              <a:off x="3139462" y="5867546"/>
              <a:ext cx="1481332" cy="577161"/>
            </a:xfrm>
            <a:custGeom>
              <a:avLst/>
              <a:gdLst>
                <a:gd name="T0" fmla="*/ 38 w 1235"/>
                <a:gd name="T1" fmla="*/ 514 h 514"/>
                <a:gd name="T2" fmla="*/ 0 w 1235"/>
                <a:gd name="T3" fmla="*/ 74 h 514"/>
                <a:gd name="T4" fmla="*/ 1025 w 1235"/>
                <a:gd name="T5" fmla="*/ 0 h 514"/>
                <a:gd name="T6" fmla="*/ 1235 w 1235"/>
                <a:gd name="T7" fmla="*/ 419 h 514"/>
                <a:gd name="T8" fmla="*/ 38 w 1235"/>
                <a:gd name="T9" fmla="*/ 514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5" h="514">
                  <a:moveTo>
                    <a:pt x="38" y="514"/>
                  </a:moveTo>
                  <a:lnTo>
                    <a:pt x="0" y="74"/>
                  </a:lnTo>
                  <a:lnTo>
                    <a:pt x="1025" y="0"/>
                  </a:lnTo>
                  <a:lnTo>
                    <a:pt x="1235" y="419"/>
                  </a:lnTo>
                  <a:lnTo>
                    <a:pt x="38" y="5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7200" name="Freeform 61"/>
            <p:cNvSpPr/>
            <p:nvPr/>
          </p:nvSpPr>
          <p:spPr bwMode="auto">
            <a:xfrm>
              <a:off x="3139462" y="5950639"/>
              <a:ext cx="55175" cy="696187"/>
            </a:xfrm>
            <a:custGeom>
              <a:avLst/>
              <a:gdLst>
                <a:gd name="T0" fmla="*/ 46 w 46"/>
                <a:gd name="T1" fmla="*/ 620 h 620"/>
                <a:gd name="T2" fmla="*/ 9 w 46"/>
                <a:gd name="T3" fmla="*/ 163 h 620"/>
                <a:gd name="T4" fmla="*/ 0 w 46"/>
                <a:gd name="T5" fmla="*/ 0 h 620"/>
                <a:gd name="T6" fmla="*/ 38 w 46"/>
                <a:gd name="T7" fmla="*/ 440 h 620"/>
                <a:gd name="T8" fmla="*/ 46 w 46"/>
                <a:gd name="T9" fmla="*/ 62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620">
                  <a:moveTo>
                    <a:pt x="46" y="620"/>
                  </a:moveTo>
                  <a:lnTo>
                    <a:pt x="9" y="163"/>
                  </a:lnTo>
                  <a:lnTo>
                    <a:pt x="0" y="0"/>
                  </a:lnTo>
                  <a:lnTo>
                    <a:pt x="38" y="440"/>
                  </a:lnTo>
                  <a:lnTo>
                    <a:pt x="46" y="62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7201" name="Freeform 62"/>
            <p:cNvSpPr/>
            <p:nvPr/>
          </p:nvSpPr>
          <p:spPr bwMode="auto">
            <a:xfrm>
              <a:off x="3185041" y="6338034"/>
              <a:ext cx="1440550" cy="308792"/>
            </a:xfrm>
            <a:custGeom>
              <a:avLst/>
              <a:gdLst>
                <a:gd name="T0" fmla="*/ 1197 w 1201"/>
                <a:gd name="T1" fmla="*/ 0 h 275"/>
                <a:gd name="T2" fmla="*/ 1201 w 1201"/>
                <a:gd name="T3" fmla="*/ 175 h 275"/>
                <a:gd name="T4" fmla="*/ 8 w 1201"/>
                <a:gd name="T5" fmla="*/ 275 h 275"/>
                <a:gd name="T6" fmla="*/ 0 w 1201"/>
                <a:gd name="T7" fmla="*/ 95 h 275"/>
                <a:gd name="T8" fmla="*/ 1197 w 1201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1" h="275">
                  <a:moveTo>
                    <a:pt x="1197" y="0"/>
                  </a:moveTo>
                  <a:lnTo>
                    <a:pt x="1201" y="175"/>
                  </a:lnTo>
                  <a:lnTo>
                    <a:pt x="8" y="275"/>
                  </a:lnTo>
                  <a:lnTo>
                    <a:pt x="0" y="95"/>
                  </a:lnTo>
                  <a:lnTo>
                    <a:pt x="1197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7216" name="Freeform 77"/>
            <p:cNvSpPr/>
            <p:nvPr/>
          </p:nvSpPr>
          <p:spPr bwMode="auto">
            <a:xfrm>
              <a:off x="3337373" y="4762630"/>
              <a:ext cx="1031535" cy="1582140"/>
            </a:xfrm>
            <a:custGeom>
              <a:avLst/>
              <a:gdLst>
                <a:gd name="T0" fmla="*/ 0 w 860"/>
                <a:gd name="T1" fmla="*/ 379 h 1409"/>
                <a:gd name="T2" fmla="*/ 826 w 860"/>
                <a:gd name="T3" fmla="*/ 0 h 1409"/>
                <a:gd name="T4" fmla="*/ 860 w 860"/>
                <a:gd name="T5" fmla="*/ 1346 h 1409"/>
                <a:gd name="T6" fmla="*/ 46 w 860"/>
                <a:gd name="T7" fmla="*/ 1409 h 1409"/>
                <a:gd name="T8" fmla="*/ 0 w 860"/>
                <a:gd name="T9" fmla="*/ 379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0" h="1409">
                  <a:moveTo>
                    <a:pt x="0" y="379"/>
                  </a:moveTo>
                  <a:lnTo>
                    <a:pt x="826" y="0"/>
                  </a:lnTo>
                  <a:lnTo>
                    <a:pt x="860" y="1346"/>
                  </a:lnTo>
                  <a:lnTo>
                    <a:pt x="46" y="1409"/>
                  </a:lnTo>
                  <a:lnTo>
                    <a:pt x="0" y="37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7217" name="Freeform 78"/>
            <p:cNvSpPr/>
            <p:nvPr/>
          </p:nvSpPr>
          <p:spPr bwMode="auto">
            <a:xfrm>
              <a:off x="3337373" y="4762630"/>
              <a:ext cx="1031535" cy="1582140"/>
            </a:xfrm>
            <a:custGeom>
              <a:avLst/>
              <a:gdLst>
                <a:gd name="T0" fmla="*/ 0 w 860"/>
                <a:gd name="T1" fmla="*/ 379 h 1409"/>
                <a:gd name="T2" fmla="*/ 826 w 860"/>
                <a:gd name="T3" fmla="*/ 0 h 1409"/>
                <a:gd name="T4" fmla="*/ 860 w 860"/>
                <a:gd name="T5" fmla="*/ 1346 h 1409"/>
                <a:gd name="T6" fmla="*/ 46 w 860"/>
                <a:gd name="T7" fmla="*/ 1409 h 1409"/>
                <a:gd name="T8" fmla="*/ 0 w 860"/>
                <a:gd name="T9" fmla="*/ 379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0" h="1409">
                  <a:moveTo>
                    <a:pt x="0" y="379"/>
                  </a:moveTo>
                  <a:lnTo>
                    <a:pt x="826" y="0"/>
                  </a:lnTo>
                  <a:lnTo>
                    <a:pt x="860" y="1346"/>
                  </a:lnTo>
                  <a:lnTo>
                    <a:pt x="46" y="1409"/>
                  </a:lnTo>
                  <a:lnTo>
                    <a:pt x="0" y="37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7218" name="Freeform 79"/>
            <p:cNvSpPr/>
            <p:nvPr/>
          </p:nvSpPr>
          <p:spPr bwMode="auto">
            <a:xfrm>
              <a:off x="4514042" y="5861932"/>
              <a:ext cx="2399" cy="2246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9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7219" name="Freeform 80"/>
            <p:cNvSpPr/>
            <p:nvPr/>
          </p:nvSpPr>
          <p:spPr bwMode="auto">
            <a:xfrm>
              <a:off x="4514042" y="5861932"/>
              <a:ext cx="2399" cy="2246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7224" name="Freeform 85"/>
            <p:cNvSpPr/>
            <p:nvPr/>
          </p:nvSpPr>
          <p:spPr bwMode="auto">
            <a:xfrm>
              <a:off x="3284597" y="4635745"/>
              <a:ext cx="1043529" cy="552458"/>
            </a:xfrm>
            <a:custGeom>
              <a:avLst/>
              <a:gdLst>
                <a:gd name="T0" fmla="*/ 44 w 870"/>
                <a:gd name="T1" fmla="*/ 492 h 492"/>
                <a:gd name="T2" fmla="*/ 0 w 870"/>
                <a:gd name="T3" fmla="*/ 357 h 492"/>
                <a:gd name="T4" fmla="*/ 743 w 870"/>
                <a:gd name="T5" fmla="*/ 0 h 492"/>
                <a:gd name="T6" fmla="*/ 870 w 870"/>
                <a:gd name="T7" fmla="*/ 113 h 492"/>
                <a:gd name="T8" fmla="*/ 44 w 870"/>
                <a:gd name="T9" fmla="*/ 492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0" h="492">
                  <a:moveTo>
                    <a:pt x="44" y="492"/>
                  </a:moveTo>
                  <a:lnTo>
                    <a:pt x="0" y="357"/>
                  </a:lnTo>
                  <a:lnTo>
                    <a:pt x="743" y="0"/>
                  </a:lnTo>
                  <a:lnTo>
                    <a:pt x="870" y="113"/>
                  </a:lnTo>
                  <a:lnTo>
                    <a:pt x="44" y="49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7225" name="Freeform 86"/>
            <p:cNvSpPr/>
            <p:nvPr/>
          </p:nvSpPr>
          <p:spPr bwMode="auto">
            <a:xfrm>
              <a:off x="3284597" y="5036613"/>
              <a:ext cx="107951" cy="1308157"/>
            </a:xfrm>
            <a:custGeom>
              <a:avLst/>
              <a:gdLst>
                <a:gd name="T0" fmla="*/ 90 w 90"/>
                <a:gd name="T1" fmla="*/ 1165 h 1165"/>
                <a:gd name="T2" fmla="*/ 44 w 90"/>
                <a:gd name="T3" fmla="*/ 887 h 1165"/>
                <a:gd name="T4" fmla="*/ 0 w 90"/>
                <a:gd name="T5" fmla="*/ 0 h 1165"/>
                <a:gd name="T6" fmla="*/ 44 w 90"/>
                <a:gd name="T7" fmla="*/ 135 h 1165"/>
                <a:gd name="T8" fmla="*/ 90 w 90"/>
                <a:gd name="T9" fmla="*/ 1165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165">
                  <a:moveTo>
                    <a:pt x="90" y="1165"/>
                  </a:moveTo>
                  <a:lnTo>
                    <a:pt x="44" y="887"/>
                  </a:lnTo>
                  <a:lnTo>
                    <a:pt x="0" y="0"/>
                  </a:lnTo>
                  <a:lnTo>
                    <a:pt x="44" y="135"/>
                  </a:lnTo>
                  <a:lnTo>
                    <a:pt x="90" y="116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7226" name="Freeform 87"/>
            <p:cNvSpPr>
              <a:spLocks noEditPoints="1"/>
            </p:cNvSpPr>
            <p:nvPr/>
          </p:nvSpPr>
          <p:spPr bwMode="auto">
            <a:xfrm>
              <a:off x="3472912" y="6060682"/>
              <a:ext cx="178719" cy="214470"/>
            </a:xfrm>
            <a:custGeom>
              <a:avLst/>
              <a:gdLst>
                <a:gd name="T0" fmla="*/ 46 w 91"/>
                <a:gd name="T1" fmla="*/ 97 h 117"/>
                <a:gd name="T2" fmla="*/ 40 w 91"/>
                <a:gd name="T3" fmla="*/ 95 h 117"/>
                <a:gd name="T4" fmla="*/ 34 w 91"/>
                <a:gd name="T5" fmla="*/ 89 h 117"/>
                <a:gd name="T6" fmla="*/ 30 w 91"/>
                <a:gd name="T7" fmla="*/ 77 h 117"/>
                <a:gd name="T8" fmla="*/ 28 w 91"/>
                <a:gd name="T9" fmla="*/ 60 h 117"/>
                <a:gd name="T10" fmla="*/ 29 w 91"/>
                <a:gd name="T11" fmla="*/ 43 h 117"/>
                <a:gd name="T12" fmla="*/ 32 w 91"/>
                <a:gd name="T13" fmla="*/ 30 h 117"/>
                <a:gd name="T14" fmla="*/ 37 w 91"/>
                <a:gd name="T15" fmla="*/ 23 h 117"/>
                <a:gd name="T16" fmla="*/ 44 w 91"/>
                <a:gd name="T17" fmla="*/ 20 h 117"/>
                <a:gd name="T18" fmla="*/ 45 w 91"/>
                <a:gd name="T19" fmla="*/ 20 h 117"/>
                <a:gd name="T20" fmla="*/ 51 w 91"/>
                <a:gd name="T21" fmla="*/ 22 h 117"/>
                <a:gd name="T22" fmla="*/ 57 w 91"/>
                <a:gd name="T23" fmla="*/ 29 h 117"/>
                <a:gd name="T24" fmla="*/ 61 w 91"/>
                <a:gd name="T25" fmla="*/ 41 h 117"/>
                <a:gd name="T26" fmla="*/ 62 w 91"/>
                <a:gd name="T27" fmla="*/ 57 h 117"/>
                <a:gd name="T28" fmla="*/ 62 w 91"/>
                <a:gd name="T29" fmla="*/ 74 h 117"/>
                <a:gd name="T30" fmla="*/ 59 w 91"/>
                <a:gd name="T31" fmla="*/ 86 h 117"/>
                <a:gd name="T32" fmla="*/ 54 w 91"/>
                <a:gd name="T33" fmla="*/ 94 h 117"/>
                <a:gd name="T34" fmla="*/ 47 w 91"/>
                <a:gd name="T35" fmla="*/ 97 h 117"/>
                <a:gd name="T36" fmla="*/ 46 w 91"/>
                <a:gd name="T37" fmla="*/ 97 h 117"/>
                <a:gd name="T38" fmla="*/ 47 w 91"/>
                <a:gd name="T39" fmla="*/ 0 h 117"/>
                <a:gd name="T40" fmla="*/ 43 w 91"/>
                <a:gd name="T41" fmla="*/ 0 h 117"/>
                <a:gd name="T42" fmla="*/ 23 w 91"/>
                <a:gd name="T43" fmla="*/ 6 h 117"/>
                <a:gd name="T44" fmla="*/ 10 w 91"/>
                <a:gd name="T45" fmla="*/ 20 h 117"/>
                <a:gd name="T46" fmla="*/ 2 w 91"/>
                <a:gd name="T47" fmla="*/ 39 h 117"/>
                <a:gd name="T48" fmla="*/ 0 w 91"/>
                <a:gd name="T49" fmla="*/ 62 h 117"/>
                <a:gd name="T50" fmla="*/ 4 w 91"/>
                <a:gd name="T51" fmla="*/ 85 h 117"/>
                <a:gd name="T52" fmla="*/ 13 w 91"/>
                <a:gd name="T53" fmla="*/ 103 h 117"/>
                <a:gd name="T54" fmla="*/ 27 w 91"/>
                <a:gd name="T55" fmla="*/ 114 h 117"/>
                <a:gd name="T56" fmla="*/ 44 w 91"/>
                <a:gd name="T57" fmla="*/ 117 h 117"/>
                <a:gd name="T58" fmla="*/ 48 w 91"/>
                <a:gd name="T59" fmla="*/ 117 h 117"/>
                <a:gd name="T60" fmla="*/ 67 w 91"/>
                <a:gd name="T61" fmla="*/ 111 h 117"/>
                <a:gd name="T62" fmla="*/ 81 w 91"/>
                <a:gd name="T63" fmla="*/ 98 h 117"/>
                <a:gd name="T64" fmla="*/ 89 w 91"/>
                <a:gd name="T65" fmla="*/ 79 h 117"/>
                <a:gd name="T66" fmla="*/ 90 w 91"/>
                <a:gd name="T67" fmla="*/ 55 h 117"/>
                <a:gd name="T68" fmla="*/ 87 w 91"/>
                <a:gd name="T69" fmla="*/ 33 h 117"/>
                <a:gd name="T70" fmla="*/ 78 w 91"/>
                <a:gd name="T71" fmla="*/ 15 h 117"/>
                <a:gd name="T72" fmla="*/ 64 w 91"/>
                <a:gd name="T73" fmla="*/ 3 h 117"/>
                <a:gd name="T74" fmla="*/ 47 w 91"/>
                <a:gd name="T7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1" h="117">
                  <a:moveTo>
                    <a:pt x="46" y="97"/>
                  </a:moveTo>
                  <a:cubicBezTo>
                    <a:pt x="44" y="97"/>
                    <a:pt x="42" y="96"/>
                    <a:pt x="40" y="95"/>
                  </a:cubicBezTo>
                  <a:cubicBezTo>
                    <a:pt x="38" y="94"/>
                    <a:pt x="36" y="92"/>
                    <a:pt x="34" y="89"/>
                  </a:cubicBezTo>
                  <a:cubicBezTo>
                    <a:pt x="33" y="85"/>
                    <a:pt x="31" y="82"/>
                    <a:pt x="30" y="77"/>
                  </a:cubicBezTo>
                  <a:cubicBezTo>
                    <a:pt x="29" y="72"/>
                    <a:pt x="29" y="67"/>
                    <a:pt x="28" y="60"/>
                  </a:cubicBezTo>
                  <a:cubicBezTo>
                    <a:pt x="28" y="53"/>
                    <a:pt x="28" y="48"/>
                    <a:pt x="29" y="43"/>
                  </a:cubicBezTo>
                  <a:cubicBezTo>
                    <a:pt x="29" y="38"/>
                    <a:pt x="30" y="34"/>
                    <a:pt x="32" y="30"/>
                  </a:cubicBezTo>
                  <a:cubicBezTo>
                    <a:pt x="33" y="27"/>
                    <a:pt x="35" y="25"/>
                    <a:pt x="37" y="23"/>
                  </a:cubicBezTo>
                  <a:cubicBezTo>
                    <a:pt x="39" y="21"/>
                    <a:pt x="41" y="20"/>
                    <a:pt x="44" y="20"/>
                  </a:cubicBezTo>
                  <a:cubicBezTo>
                    <a:pt x="44" y="20"/>
                    <a:pt x="45" y="20"/>
                    <a:pt x="45" y="20"/>
                  </a:cubicBezTo>
                  <a:cubicBezTo>
                    <a:pt x="47" y="20"/>
                    <a:pt x="49" y="21"/>
                    <a:pt x="51" y="22"/>
                  </a:cubicBezTo>
                  <a:cubicBezTo>
                    <a:pt x="54" y="23"/>
                    <a:pt x="55" y="26"/>
                    <a:pt x="57" y="29"/>
                  </a:cubicBezTo>
                  <a:cubicBezTo>
                    <a:pt x="59" y="32"/>
                    <a:pt x="60" y="36"/>
                    <a:pt x="61" y="41"/>
                  </a:cubicBezTo>
                  <a:cubicBezTo>
                    <a:pt x="62" y="45"/>
                    <a:pt x="62" y="51"/>
                    <a:pt x="62" y="57"/>
                  </a:cubicBezTo>
                  <a:cubicBezTo>
                    <a:pt x="63" y="64"/>
                    <a:pt x="63" y="69"/>
                    <a:pt x="62" y="74"/>
                  </a:cubicBezTo>
                  <a:cubicBezTo>
                    <a:pt x="62" y="79"/>
                    <a:pt x="61" y="83"/>
                    <a:pt x="59" y="86"/>
                  </a:cubicBezTo>
                  <a:cubicBezTo>
                    <a:pt x="58" y="90"/>
                    <a:pt x="56" y="92"/>
                    <a:pt x="54" y="94"/>
                  </a:cubicBezTo>
                  <a:cubicBezTo>
                    <a:pt x="52" y="96"/>
                    <a:pt x="50" y="97"/>
                    <a:pt x="47" y="97"/>
                  </a:cubicBezTo>
                  <a:cubicBezTo>
                    <a:pt x="47" y="97"/>
                    <a:pt x="47" y="97"/>
                    <a:pt x="46" y="97"/>
                  </a:cubicBezTo>
                  <a:moveTo>
                    <a:pt x="47" y="0"/>
                  </a:moveTo>
                  <a:cubicBezTo>
                    <a:pt x="46" y="0"/>
                    <a:pt x="45" y="0"/>
                    <a:pt x="43" y="0"/>
                  </a:cubicBezTo>
                  <a:cubicBezTo>
                    <a:pt x="36" y="0"/>
                    <a:pt x="29" y="3"/>
                    <a:pt x="23" y="6"/>
                  </a:cubicBezTo>
                  <a:cubicBezTo>
                    <a:pt x="18" y="9"/>
                    <a:pt x="13" y="14"/>
                    <a:pt x="10" y="20"/>
                  </a:cubicBezTo>
                  <a:cubicBezTo>
                    <a:pt x="6" y="25"/>
                    <a:pt x="4" y="32"/>
                    <a:pt x="2" y="39"/>
                  </a:cubicBezTo>
                  <a:cubicBezTo>
                    <a:pt x="0" y="46"/>
                    <a:pt x="0" y="54"/>
                    <a:pt x="0" y="62"/>
                  </a:cubicBezTo>
                  <a:cubicBezTo>
                    <a:pt x="1" y="70"/>
                    <a:pt x="2" y="78"/>
                    <a:pt x="4" y="85"/>
                  </a:cubicBezTo>
                  <a:cubicBezTo>
                    <a:pt x="6" y="91"/>
                    <a:pt x="9" y="98"/>
                    <a:pt x="13" y="103"/>
                  </a:cubicBezTo>
                  <a:cubicBezTo>
                    <a:pt x="17" y="108"/>
                    <a:pt x="22" y="111"/>
                    <a:pt x="27" y="114"/>
                  </a:cubicBezTo>
                  <a:cubicBezTo>
                    <a:pt x="32" y="116"/>
                    <a:pt x="37" y="117"/>
                    <a:pt x="44" y="117"/>
                  </a:cubicBezTo>
                  <a:cubicBezTo>
                    <a:pt x="45" y="117"/>
                    <a:pt x="46" y="117"/>
                    <a:pt x="48" y="117"/>
                  </a:cubicBezTo>
                  <a:cubicBezTo>
                    <a:pt x="55" y="116"/>
                    <a:pt x="62" y="114"/>
                    <a:pt x="67" y="111"/>
                  </a:cubicBezTo>
                  <a:cubicBezTo>
                    <a:pt x="73" y="108"/>
                    <a:pt x="77" y="104"/>
                    <a:pt x="81" y="98"/>
                  </a:cubicBezTo>
                  <a:cubicBezTo>
                    <a:pt x="84" y="93"/>
                    <a:pt x="87" y="86"/>
                    <a:pt x="89" y="79"/>
                  </a:cubicBezTo>
                  <a:cubicBezTo>
                    <a:pt x="90" y="72"/>
                    <a:pt x="91" y="63"/>
                    <a:pt x="90" y="55"/>
                  </a:cubicBezTo>
                  <a:cubicBezTo>
                    <a:pt x="90" y="47"/>
                    <a:pt x="89" y="39"/>
                    <a:pt x="87" y="33"/>
                  </a:cubicBezTo>
                  <a:cubicBezTo>
                    <a:pt x="85" y="26"/>
                    <a:pt x="82" y="20"/>
                    <a:pt x="78" y="15"/>
                  </a:cubicBezTo>
                  <a:cubicBezTo>
                    <a:pt x="75" y="10"/>
                    <a:pt x="70" y="6"/>
                    <a:pt x="64" y="3"/>
                  </a:cubicBezTo>
                  <a:cubicBezTo>
                    <a:pt x="59" y="1"/>
                    <a:pt x="54" y="0"/>
                    <a:pt x="4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7227" name="Freeform 88"/>
            <p:cNvSpPr/>
            <p:nvPr/>
          </p:nvSpPr>
          <p:spPr bwMode="auto">
            <a:xfrm>
              <a:off x="3688814" y="6048330"/>
              <a:ext cx="116348" cy="211102"/>
            </a:xfrm>
            <a:custGeom>
              <a:avLst/>
              <a:gdLst>
                <a:gd name="T0" fmla="*/ 88 w 97"/>
                <a:gd name="T1" fmla="*/ 0 h 188"/>
                <a:gd name="T2" fmla="*/ 51 w 97"/>
                <a:gd name="T3" fmla="*/ 3 h 188"/>
                <a:gd name="T4" fmla="*/ 0 w 97"/>
                <a:gd name="T5" fmla="*/ 29 h 188"/>
                <a:gd name="T6" fmla="*/ 10 w 97"/>
                <a:gd name="T7" fmla="*/ 60 h 188"/>
                <a:gd name="T8" fmla="*/ 46 w 97"/>
                <a:gd name="T9" fmla="*/ 40 h 188"/>
                <a:gd name="T10" fmla="*/ 46 w 97"/>
                <a:gd name="T11" fmla="*/ 40 h 188"/>
                <a:gd name="T12" fmla="*/ 52 w 97"/>
                <a:gd name="T13" fmla="*/ 188 h 188"/>
                <a:gd name="T14" fmla="*/ 97 w 97"/>
                <a:gd name="T15" fmla="*/ 184 h 188"/>
                <a:gd name="T16" fmla="*/ 88 w 97"/>
                <a:gd name="T17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188">
                  <a:moveTo>
                    <a:pt x="88" y="0"/>
                  </a:moveTo>
                  <a:lnTo>
                    <a:pt x="51" y="3"/>
                  </a:lnTo>
                  <a:lnTo>
                    <a:pt x="0" y="29"/>
                  </a:lnTo>
                  <a:lnTo>
                    <a:pt x="10" y="60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52" y="188"/>
                  </a:lnTo>
                  <a:lnTo>
                    <a:pt x="97" y="18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7228" name="Freeform 89"/>
            <p:cNvSpPr/>
            <p:nvPr/>
          </p:nvSpPr>
          <p:spPr bwMode="auto">
            <a:xfrm>
              <a:off x="3688814" y="6048330"/>
              <a:ext cx="116348" cy="211102"/>
            </a:xfrm>
            <a:custGeom>
              <a:avLst/>
              <a:gdLst>
                <a:gd name="T0" fmla="*/ 88 w 97"/>
                <a:gd name="T1" fmla="*/ 0 h 188"/>
                <a:gd name="T2" fmla="*/ 51 w 97"/>
                <a:gd name="T3" fmla="*/ 3 h 188"/>
                <a:gd name="T4" fmla="*/ 0 w 97"/>
                <a:gd name="T5" fmla="*/ 29 h 188"/>
                <a:gd name="T6" fmla="*/ 10 w 97"/>
                <a:gd name="T7" fmla="*/ 60 h 188"/>
                <a:gd name="T8" fmla="*/ 46 w 97"/>
                <a:gd name="T9" fmla="*/ 40 h 188"/>
                <a:gd name="T10" fmla="*/ 46 w 97"/>
                <a:gd name="T11" fmla="*/ 40 h 188"/>
                <a:gd name="T12" fmla="*/ 52 w 97"/>
                <a:gd name="T13" fmla="*/ 188 h 188"/>
                <a:gd name="T14" fmla="*/ 97 w 97"/>
                <a:gd name="T15" fmla="*/ 184 h 188"/>
                <a:gd name="T16" fmla="*/ 88 w 97"/>
                <a:gd name="T17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188">
                  <a:moveTo>
                    <a:pt x="88" y="0"/>
                  </a:moveTo>
                  <a:lnTo>
                    <a:pt x="51" y="3"/>
                  </a:lnTo>
                  <a:lnTo>
                    <a:pt x="0" y="29"/>
                  </a:lnTo>
                  <a:lnTo>
                    <a:pt x="10" y="60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52" y="188"/>
                  </a:lnTo>
                  <a:lnTo>
                    <a:pt x="97" y="184"/>
                  </a:lnTo>
                  <a:lnTo>
                    <a:pt x="8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14042" y="4143922"/>
            <a:ext cx="1612073" cy="2382756"/>
            <a:chOff x="4514042" y="4143922"/>
            <a:chExt cx="1612073" cy="2382756"/>
          </a:xfrm>
        </p:grpSpPr>
        <p:sp>
          <p:nvSpPr>
            <p:cNvPr id="7210" name="Freeform 71"/>
            <p:cNvSpPr/>
            <p:nvPr/>
          </p:nvSpPr>
          <p:spPr bwMode="auto">
            <a:xfrm>
              <a:off x="4514042" y="5777715"/>
              <a:ext cx="1612073" cy="552458"/>
            </a:xfrm>
            <a:custGeom>
              <a:avLst/>
              <a:gdLst>
                <a:gd name="T0" fmla="*/ 224 w 1344"/>
                <a:gd name="T1" fmla="*/ 492 h 492"/>
                <a:gd name="T2" fmla="*/ 0 w 1344"/>
                <a:gd name="T3" fmla="*/ 75 h 492"/>
                <a:gd name="T4" fmla="*/ 986 w 1344"/>
                <a:gd name="T5" fmla="*/ 0 h 492"/>
                <a:gd name="T6" fmla="*/ 1344 w 1344"/>
                <a:gd name="T7" fmla="*/ 398 h 492"/>
                <a:gd name="T8" fmla="*/ 224 w 1344"/>
                <a:gd name="T9" fmla="*/ 492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4" h="492">
                  <a:moveTo>
                    <a:pt x="224" y="492"/>
                  </a:moveTo>
                  <a:lnTo>
                    <a:pt x="0" y="75"/>
                  </a:lnTo>
                  <a:lnTo>
                    <a:pt x="986" y="0"/>
                  </a:lnTo>
                  <a:lnTo>
                    <a:pt x="1344" y="398"/>
                  </a:lnTo>
                  <a:lnTo>
                    <a:pt x="224" y="49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7211" name="Freeform 72"/>
            <p:cNvSpPr/>
            <p:nvPr/>
          </p:nvSpPr>
          <p:spPr bwMode="auto">
            <a:xfrm>
              <a:off x="4514042" y="5777715"/>
              <a:ext cx="1612073" cy="552458"/>
            </a:xfrm>
            <a:custGeom>
              <a:avLst/>
              <a:gdLst>
                <a:gd name="T0" fmla="*/ 224 w 1344"/>
                <a:gd name="T1" fmla="*/ 492 h 492"/>
                <a:gd name="T2" fmla="*/ 0 w 1344"/>
                <a:gd name="T3" fmla="*/ 75 h 492"/>
                <a:gd name="T4" fmla="*/ 986 w 1344"/>
                <a:gd name="T5" fmla="*/ 0 h 492"/>
                <a:gd name="T6" fmla="*/ 1344 w 1344"/>
                <a:gd name="T7" fmla="*/ 398 h 492"/>
                <a:gd name="T8" fmla="*/ 224 w 1344"/>
                <a:gd name="T9" fmla="*/ 492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4" h="492">
                  <a:moveTo>
                    <a:pt x="224" y="492"/>
                  </a:moveTo>
                  <a:lnTo>
                    <a:pt x="0" y="75"/>
                  </a:lnTo>
                  <a:lnTo>
                    <a:pt x="986" y="0"/>
                  </a:lnTo>
                  <a:lnTo>
                    <a:pt x="1344" y="398"/>
                  </a:lnTo>
                  <a:lnTo>
                    <a:pt x="224" y="49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7212" name="Freeform 73"/>
            <p:cNvSpPr/>
            <p:nvPr/>
          </p:nvSpPr>
          <p:spPr bwMode="auto">
            <a:xfrm>
              <a:off x="4782721" y="6224622"/>
              <a:ext cx="1343394" cy="302055"/>
            </a:xfrm>
            <a:custGeom>
              <a:avLst/>
              <a:gdLst>
                <a:gd name="T0" fmla="*/ 1120 w 1120"/>
                <a:gd name="T1" fmla="*/ 0 h 269"/>
                <a:gd name="T2" fmla="*/ 1120 w 1120"/>
                <a:gd name="T3" fmla="*/ 170 h 269"/>
                <a:gd name="T4" fmla="*/ 5 w 1120"/>
                <a:gd name="T5" fmla="*/ 269 h 269"/>
                <a:gd name="T6" fmla="*/ 0 w 1120"/>
                <a:gd name="T7" fmla="*/ 94 h 269"/>
                <a:gd name="T8" fmla="*/ 1120 w 1120"/>
                <a:gd name="T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0" h="269">
                  <a:moveTo>
                    <a:pt x="1120" y="0"/>
                  </a:moveTo>
                  <a:lnTo>
                    <a:pt x="1120" y="170"/>
                  </a:lnTo>
                  <a:lnTo>
                    <a:pt x="5" y="269"/>
                  </a:lnTo>
                  <a:lnTo>
                    <a:pt x="0" y="94"/>
                  </a:lnTo>
                  <a:lnTo>
                    <a:pt x="112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7213" name="Freeform 74"/>
            <p:cNvSpPr/>
            <p:nvPr/>
          </p:nvSpPr>
          <p:spPr bwMode="auto">
            <a:xfrm>
              <a:off x="4782721" y="6224622"/>
              <a:ext cx="1343394" cy="302055"/>
            </a:xfrm>
            <a:custGeom>
              <a:avLst/>
              <a:gdLst>
                <a:gd name="T0" fmla="*/ 1120 w 1120"/>
                <a:gd name="T1" fmla="*/ 0 h 269"/>
                <a:gd name="T2" fmla="*/ 1120 w 1120"/>
                <a:gd name="T3" fmla="*/ 170 h 269"/>
                <a:gd name="T4" fmla="*/ 5 w 1120"/>
                <a:gd name="T5" fmla="*/ 269 h 269"/>
                <a:gd name="T6" fmla="*/ 0 w 1120"/>
                <a:gd name="T7" fmla="*/ 94 h 269"/>
                <a:gd name="T8" fmla="*/ 1120 w 1120"/>
                <a:gd name="T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0" h="269">
                  <a:moveTo>
                    <a:pt x="1120" y="0"/>
                  </a:moveTo>
                  <a:lnTo>
                    <a:pt x="1120" y="170"/>
                  </a:lnTo>
                  <a:lnTo>
                    <a:pt x="5" y="269"/>
                  </a:lnTo>
                  <a:lnTo>
                    <a:pt x="0" y="94"/>
                  </a:lnTo>
                  <a:lnTo>
                    <a:pt x="11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7214" name="Freeform 75"/>
            <p:cNvSpPr/>
            <p:nvPr/>
          </p:nvSpPr>
          <p:spPr bwMode="auto">
            <a:xfrm>
              <a:off x="4514042" y="5861932"/>
              <a:ext cx="274676" cy="664746"/>
            </a:xfrm>
            <a:custGeom>
              <a:avLst/>
              <a:gdLst>
                <a:gd name="T0" fmla="*/ 229 w 229"/>
                <a:gd name="T1" fmla="*/ 592 h 592"/>
                <a:gd name="T2" fmla="*/ 5 w 229"/>
                <a:gd name="T3" fmla="*/ 161 h 592"/>
                <a:gd name="T4" fmla="*/ 0 w 229"/>
                <a:gd name="T5" fmla="*/ 0 h 592"/>
                <a:gd name="T6" fmla="*/ 224 w 229"/>
                <a:gd name="T7" fmla="*/ 417 h 592"/>
                <a:gd name="T8" fmla="*/ 229 w 229"/>
                <a:gd name="T9" fmla="*/ 592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592">
                  <a:moveTo>
                    <a:pt x="229" y="592"/>
                  </a:moveTo>
                  <a:lnTo>
                    <a:pt x="5" y="161"/>
                  </a:lnTo>
                  <a:lnTo>
                    <a:pt x="0" y="0"/>
                  </a:lnTo>
                  <a:lnTo>
                    <a:pt x="224" y="417"/>
                  </a:lnTo>
                  <a:lnTo>
                    <a:pt x="229" y="59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7215" name="Freeform 76"/>
            <p:cNvSpPr/>
            <p:nvPr/>
          </p:nvSpPr>
          <p:spPr bwMode="auto">
            <a:xfrm>
              <a:off x="4514042" y="5861932"/>
              <a:ext cx="274676" cy="664746"/>
            </a:xfrm>
            <a:custGeom>
              <a:avLst/>
              <a:gdLst>
                <a:gd name="T0" fmla="*/ 229 w 229"/>
                <a:gd name="T1" fmla="*/ 592 h 592"/>
                <a:gd name="T2" fmla="*/ 5 w 229"/>
                <a:gd name="T3" fmla="*/ 161 h 592"/>
                <a:gd name="T4" fmla="*/ 0 w 229"/>
                <a:gd name="T5" fmla="*/ 0 h 592"/>
                <a:gd name="T6" fmla="*/ 224 w 229"/>
                <a:gd name="T7" fmla="*/ 417 h 592"/>
                <a:gd name="T8" fmla="*/ 229 w 229"/>
                <a:gd name="T9" fmla="*/ 592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592">
                  <a:moveTo>
                    <a:pt x="229" y="592"/>
                  </a:moveTo>
                  <a:lnTo>
                    <a:pt x="5" y="161"/>
                  </a:lnTo>
                  <a:lnTo>
                    <a:pt x="0" y="0"/>
                  </a:lnTo>
                  <a:lnTo>
                    <a:pt x="224" y="417"/>
                  </a:lnTo>
                  <a:lnTo>
                    <a:pt x="229" y="59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7220" name="Freeform 81"/>
            <p:cNvSpPr/>
            <p:nvPr/>
          </p:nvSpPr>
          <p:spPr bwMode="auto">
            <a:xfrm>
              <a:off x="4788718" y="6506466"/>
              <a:ext cx="0" cy="20212"/>
            </a:xfrm>
            <a:custGeom>
              <a:avLst/>
              <a:gdLst>
                <a:gd name="T0" fmla="*/ 0 h 18"/>
                <a:gd name="T1" fmla="*/ 18 h 18"/>
                <a:gd name="T2" fmla="*/ 0 h 1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8">
                  <a:moveTo>
                    <a:pt x="0" y="0"/>
                  </a:move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D6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7221" name="Freeform 82"/>
            <p:cNvSpPr/>
            <p:nvPr/>
          </p:nvSpPr>
          <p:spPr bwMode="auto">
            <a:xfrm>
              <a:off x="4788718" y="6506466"/>
              <a:ext cx="0" cy="20212"/>
            </a:xfrm>
            <a:custGeom>
              <a:avLst/>
              <a:gdLst>
                <a:gd name="T0" fmla="*/ 0 h 18"/>
                <a:gd name="T1" fmla="*/ 18 h 18"/>
                <a:gd name="T2" fmla="*/ 0 h 1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8">
                  <a:moveTo>
                    <a:pt x="0" y="0"/>
                  </a:move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7222" name="Freeform 83"/>
            <p:cNvSpPr/>
            <p:nvPr/>
          </p:nvSpPr>
          <p:spPr bwMode="auto">
            <a:xfrm>
              <a:off x="4514042" y="5861932"/>
              <a:ext cx="274676" cy="664746"/>
            </a:xfrm>
            <a:custGeom>
              <a:avLst/>
              <a:gdLst>
                <a:gd name="T0" fmla="*/ 0 w 229"/>
                <a:gd name="T1" fmla="*/ 0 h 592"/>
                <a:gd name="T2" fmla="*/ 5 w 229"/>
                <a:gd name="T3" fmla="*/ 161 h 592"/>
                <a:gd name="T4" fmla="*/ 229 w 229"/>
                <a:gd name="T5" fmla="*/ 592 h 592"/>
                <a:gd name="T6" fmla="*/ 229 w 229"/>
                <a:gd name="T7" fmla="*/ 574 h 592"/>
                <a:gd name="T8" fmla="*/ 5 w 229"/>
                <a:gd name="T9" fmla="*/ 144 h 592"/>
                <a:gd name="T10" fmla="*/ 2 w 229"/>
                <a:gd name="T11" fmla="*/ 2 h 592"/>
                <a:gd name="T12" fmla="*/ 0 w 229"/>
                <a:gd name="T13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592">
                  <a:moveTo>
                    <a:pt x="0" y="0"/>
                  </a:moveTo>
                  <a:lnTo>
                    <a:pt x="5" y="161"/>
                  </a:lnTo>
                  <a:lnTo>
                    <a:pt x="229" y="592"/>
                  </a:lnTo>
                  <a:lnTo>
                    <a:pt x="229" y="574"/>
                  </a:lnTo>
                  <a:lnTo>
                    <a:pt x="5" y="144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4E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7223" name="Freeform 84"/>
            <p:cNvSpPr/>
            <p:nvPr/>
          </p:nvSpPr>
          <p:spPr bwMode="auto">
            <a:xfrm>
              <a:off x="4514042" y="5861932"/>
              <a:ext cx="274676" cy="664746"/>
            </a:xfrm>
            <a:custGeom>
              <a:avLst/>
              <a:gdLst>
                <a:gd name="T0" fmla="*/ 0 w 229"/>
                <a:gd name="T1" fmla="*/ 0 h 592"/>
                <a:gd name="T2" fmla="*/ 5 w 229"/>
                <a:gd name="T3" fmla="*/ 161 h 592"/>
                <a:gd name="T4" fmla="*/ 229 w 229"/>
                <a:gd name="T5" fmla="*/ 592 h 592"/>
                <a:gd name="T6" fmla="*/ 229 w 229"/>
                <a:gd name="T7" fmla="*/ 574 h 592"/>
                <a:gd name="T8" fmla="*/ 5 w 229"/>
                <a:gd name="T9" fmla="*/ 144 h 592"/>
                <a:gd name="T10" fmla="*/ 2 w 229"/>
                <a:gd name="T11" fmla="*/ 2 h 592"/>
                <a:gd name="T12" fmla="*/ 0 w 229"/>
                <a:gd name="T13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592">
                  <a:moveTo>
                    <a:pt x="0" y="0"/>
                  </a:moveTo>
                  <a:lnTo>
                    <a:pt x="5" y="161"/>
                  </a:lnTo>
                  <a:lnTo>
                    <a:pt x="229" y="592"/>
                  </a:lnTo>
                  <a:lnTo>
                    <a:pt x="229" y="574"/>
                  </a:lnTo>
                  <a:lnTo>
                    <a:pt x="5" y="144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7229" name="Freeform 90"/>
            <p:cNvSpPr/>
            <p:nvPr/>
          </p:nvSpPr>
          <p:spPr bwMode="auto">
            <a:xfrm>
              <a:off x="4902667" y="4266317"/>
              <a:ext cx="957168" cy="1965043"/>
            </a:xfrm>
            <a:custGeom>
              <a:avLst/>
              <a:gdLst>
                <a:gd name="T0" fmla="*/ 0 w 798"/>
                <a:gd name="T1" fmla="*/ 329 h 1750"/>
                <a:gd name="T2" fmla="*/ 783 w 798"/>
                <a:gd name="T3" fmla="*/ 0 h 1750"/>
                <a:gd name="T4" fmla="*/ 798 w 798"/>
                <a:gd name="T5" fmla="*/ 1686 h 1750"/>
                <a:gd name="T6" fmla="*/ 31 w 798"/>
                <a:gd name="T7" fmla="*/ 1750 h 1750"/>
                <a:gd name="T8" fmla="*/ 0 w 798"/>
                <a:gd name="T9" fmla="*/ 329 h 1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8" h="1750">
                  <a:moveTo>
                    <a:pt x="0" y="329"/>
                  </a:moveTo>
                  <a:lnTo>
                    <a:pt x="783" y="0"/>
                  </a:lnTo>
                  <a:lnTo>
                    <a:pt x="798" y="1686"/>
                  </a:lnTo>
                  <a:lnTo>
                    <a:pt x="31" y="1750"/>
                  </a:lnTo>
                  <a:lnTo>
                    <a:pt x="0" y="329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7230" name="Freeform 91"/>
            <p:cNvSpPr/>
            <p:nvPr/>
          </p:nvSpPr>
          <p:spPr bwMode="auto">
            <a:xfrm>
              <a:off x="4902667" y="4266317"/>
              <a:ext cx="957168" cy="1965043"/>
            </a:xfrm>
            <a:custGeom>
              <a:avLst/>
              <a:gdLst>
                <a:gd name="T0" fmla="*/ 0 w 798"/>
                <a:gd name="T1" fmla="*/ 329 h 1750"/>
                <a:gd name="T2" fmla="*/ 783 w 798"/>
                <a:gd name="T3" fmla="*/ 0 h 1750"/>
                <a:gd name="T4" fmla="*/ 798 w 798"/>
                <a:gd name="T5" fmla="*/ 1686 h 1750"/>
                <a:gd name="T6" fmla="*/ 31 w 798"/>
                <a:gd name="T7" fmla="*/ 1750 h 1750"/>
                <a:gd name="T8" fmla="*/ 0 w 798"/>
                <a:gd name="T9" fmla="*/ 329 h 1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8" h="1750">
                  <a:moveTo>
                    <a:pt x="0" y="329"/>
                  </a:moveTo>
                  <a:lnTo>
                    <a:pt x="783" y="0"/>
                  </a:lnTo>
                  <a:lnTo>
                    <a:pt x="798" y="1686"/>
                  </a:lnTo>
                  <a:lnTo>
                    <a:pt x="31" y="1750"/>
                  </a:lnTo>
                  <a:lnTo>
                    <a:pt x="0" y="32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7231" name="Freeform 92"/>
            <p:cNvSpPr/>
            <p:nvPr/>
          </p:nvSpPr>
          <p:spPr bwMode="auto">
            <a:xfrm>
              <a:off x="4717950" y="4483033"/>
              <a:ext cx="221900" cy="1748327"/>
            </a:xfrm>
            <a:custGeom>
              <a:avLst/>
              <a:gdLst>
                <a:gd name="T0" fmla="*/ 185 w 185"/>
                <a:gd name="T1" fmla="*/ 1557 h 1557"/>
                <a:gd name="T2" fmla="*/ 31 w 185"/>
                <a:gd name="T3" fmla="*/ 1295 h 1557"/>
                <a:gd name="T4" fmla="*/ 0 w 185"/>
                <a:gd name="T5" fmla="*/ 0 h 1557"/>
                <a:gd name="T6" fmla="*/ 154 w 185"/>
                <a:gd name="T7" fmla="*/ 136 h 1557"/>
                <a:gd name="T8" fmla="*/ 185 w 185"/>
                <a:gd name="T9" fmla="*/ 1557 h 1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1557">
                  <a:moveTo>
                    <a:pt x="185" y="1557"/>
                  </a:moveTo>
                  <a:lnTo>
                    <a:pt x="31" y="1295"/>
                  </a:lnTo>
                  <a:lnTo>
                    <a:pt x="0" y="0"/>
                  </a:lnTo>
                  <a:lnTo>
                    <a:pt x="154" y="136"/>
                  </a:lnTo>
                  <a:lnTo>
                    <a:pt x="185" y="155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7232" name="Freeform 93"/>
            <p:cNvSpPr/>
            <p:nvPr/>
          </p:nvSpPr>
          <p:spPr bwMode="auto">
            <a:xfrm>
              <a:off x="4717950" y="4143922"/>
              <a:ext cx="1123893" cy="491822"/>
            </a:xfrm>
            <a:custGeom>
              <a:avLst/>
              <a:gdLst>
                <a:gd name="T0" fmla="*/ 154 w 937"/>
                <a:gd name="T1" fmla="*/ 438 h 438"/>
                <a:gd name="T2" fmla="*/ 0 w 937"/>
                <a:gd name="T3" fmla="*/ 302 h 438"/>
                <a:gd name="T4" fmla="*/ 710 w 937"/>
                <a:gd name="T5" fmla="*/ 0 h 438"/>
                <a:gd name="T6" fmla="*/ 937 w 937"/>
                <a:gd name="T7" fmla="*/ 109 h 438"/>
                <a:gd name="T8" fmla="*/ 154 w 937"/>
                <a:gd name="T9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7" h="438">
                  <a:moveTo>
                    <a:pt x="154" y="438"/>
                  </a:moveTo>
                  <a:lnTo>
                    <a:pt x="0" y="302"/>
                  </a:lnTo>
                  <a:lnTo>
                    <a:pt x="710" y="0"/>
                  </a:lnTo>
                  <a:lnTo>
                    <a:pt x="937" y="109"/>
                  </a:lnTo>
                  <a:lnTo>
                    <a:pt x="154" y="43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7233" name="Freeform 94"/>
            <p:cNvSpPr/>
            <p:nvPr/>
          </p:nvSpPr>
          <p:spPr bwMode="auto">
            <a:xfrm>
              <a:off x="5192936" y="5942779"/>
              <a:ext cx="157129" cy="211102"/>
            </a:xfrm>
            <a:custGeom>
              <a:avLst/>
              <a:gdLst>
                <a:gd name="T0" fmla="*/ 41 w 80"/>
                <a:gd name="T1" fmla="*/ 0 h 115"/>
                <a:gd name="T2" fmla="*/ 37 w 80"/>
                <a:gd name="T3" fmla="*/ 0 h 115"/>
                <a:gd name="T4" fmla="*/ 26 w 80"/>
                <a:gd name="T5" fmla="*/ 2 h 115"/>
                <a:gd name="T6" fmla="*/ 16 w 80"/>
                <a:gd name="T7" fmla="*/ 5 h 115"/>
                <a:gd name="T8" fmla="*/ 7 w 80"/>
                <a:gd name="T9" fmla="*/ 9 h 115"/>
                <a:gd name="T10" fmla="*/ 0 w 80"/>
                <a:gd name="T11" fmla="*/ 14 h 115"/>
                <a:gd name="T12" fmla="*/ 8 w 80"/>
                <a:gd name="T13" fmla="*/ 32 h 115"/>
                <a:gd name="T14" fmla="*/ 13 w 80"/>
                <a:gd name="T15" fmla="*/ 29 h 115"/>
                <a:gd name="T16" fmla="*/ 18 w 80"/>
                <a:gd name="T17" fmla="*/ 25 h 115"/>
                <a:gd name="T18" fmla="*/ 25 w 80"/>
                <a:gd name="T19" fmla="*/ 23 h 115"/>
                <a:gd name="T20" fmla="*/ 32 w 80"/>
                <a:gd name="T21" fmla="*/ 21 h 115"/>
                <a:gd name="T22" fmla="*/ 34 w 80"/>
                <a:gd name="T23" fmla="*/ 21 h 115"/>
                <a:gd name="T24" fmla="*/ 40 w 80"/>
                <a:gd name="T25" fmla="*/ 22 h 115"/>
                <a:gd name="T26" fmla="*/ 46 w 80"/>
                <a:gd name="T27" fmla="*/ 25 h 115"/>
                <a:gd name="T28" fmla="*/ 49 w 80"/>
                <a:gd name="T29" fmla="*/ 30 h 115"/>
                <a:gd name="T30" fmla="*/ 50 w 80"/>
                <a:gd name="T31" fmla="*/ 36 h 115"/>
                <a:gd name="T32" fmla="*/ 48 w 80"/>
                <a:gd name="T33" fmla="*/ 46 h 115"/>
                <a:gd name="T34" fmla="*/ 41 w 80"/>
                <a:gd name="T35" fmla="*/ 57 h 115"/>
                <a:gd name="T36" fmla="*/ 30 w 80"/>
                <a:gd name="T37" fmla="*/ 70 h 115"/>
                <a:gd name="T38" fmla="*/ 14 w 80"/>
                <a:gd name="T39" fmla="*/ 85 h 115"/>
                <a:gd name="T40" fmla="*/ 0 w 80"/>
                <a:gd name="T41" fmla="*/ 99 h 115"/>
                <a:gd name="T42" fmla="*/ 1 w 80"/>
                <a:gd name="T43" fmla="*/ 115 h 115"/>
                <a:gd name="T44" fmla="*/ 80 w 80"/>
                <a:gd name="T45" fmla="*/ 109 h 115"/>
                <a:gd name="T46" fmla="*/ 79 w 80"/>
                <a:gd name="T47" fmla="*/ 88 h 115"/>
                <a:gd name="T48" fmla="*/ 37 w 80"/>
                <a:gd name="T49" fmla="*/ 91 h 115"/>
                <a:gd name="T50" fmla="*/ 37 w 80"/>
                <a:gd name="T51" fmla="*/ 91 h 115"/>
                <a:gd name="T52" fmla="*/ 47 w 80"/>
                <a:gd name="T53" fmla="*/ 81 h 115"/>
                <a:gd name="T54" fmla="*/ 59 w 80"/>
                <a:gd name="T55" fmla="*/ 70 h 115"/>
                <a:gd name="T56" fmla="*/ 68 w 80"/>
                <a:gd name="T57" fmla="*/ 58 h 115"/>
                <a:gd name="T58" fmla="*/ 74 w 80"/>
                <a:gd name="T59" fmla="*/ 45 h 115"/>
                <a:gd name="T60" fmla="*/ 76 w 80"/>
                <a:gd name="T61" fmla="*/ 32 h 115"/>
                <a:gd name="T62" fmla="*/ 74 w 80"/>
                <a:gd name="T63" fmla="*/ 18 h 115"/>
                <a:gd name="T64" fmla="*/ 66 w 80"/>
                <a:gd name="T65" fmla="*/ 8 h 115"/>
                <a:gd name="T66" fmla="*/ 54 w 80"/>
                <a:gd name="T67" fmla="*/ 2 h 115"/>
                <a:gd name="T68" fmla="*/ 41 w 80"/>
                <a:gd name="T6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" h="115">
                  <a:moveTo>
                    <a:pt x="41" y="0"/>
                  </a:moveTo>
                  <a:cubicBezTo>
                    <a:pt x="40" y="0"/>
                    <a:pt x="38" y="0"/>
                    <a:pt x="37" y="0"/>
                  </a:cubicBezTo>
                  <a:cubicBezTo>
                    <a:pt x="33" y="0"/>
                    <a:pt x="29" y="1"/>
                    <a:pt x="26" y="2"/>
                  </a:cubicBezTo>
                  <a:cubicBezTo>
                    <a:pt x="22" y="3"/>
                    <a:pt x="19" y="4"/>
                    <a:pt x="16" y="5"/>
                  </a:cubicBezTo>
                  <a:cubicBezTo>
                    <a:pt x="13" y="6"/>
                    <a:pt x="10" y="8"/>
                    <a:pt x="7" y="9"/>
                  </a:cubicBezTo>
                  <a:cubicBezTo>
                    <a:pt x="5" y="11"/>
                    <a:pt x="2" y="13"/>
                    <a:pt x="0" y="14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9" y="31"/>
                    <a:pt x="11" y="30"/>
                    <a:pt x="13" y="29"/>
                  </a:cubicBezTo>
                  <a:cubicBezTo>
                    <a:pt x="14" y="27"/>
                    <a:pt x="16" y="26"/>
                    <a:pt x="18" y="25"/>
                  </a:cubicBezTo>
                  <a:cubicBezTo>
                    <a:pt x="20" y="24"/>
                    <a:pt x="22" y="23"/>
                    <a:pt x="25" y="23"/>
                  </a:cubicBezTo>
                  <a:cubicBezTo>
                    <a:pt x="27" y="22"/>
                    <a:pt x="29" y="21"/>
                    <a:pt x="32" y="21"/>
                  </a:cubicBezTo>
                  <a:cubicBezTo>
                    <a:pt x="33" y="21"/>
                    <a:pt x="33" y="21"/>
                    <a:pt x="34" y="21"/>
                  </a:cubicBezTo>
                  <a:cubicBezTo>
                    <a:pt x="36" y="21"/>
                    <a:pt x="38" y="21"/>
                    <a:pt x="40" y="22"/>
                  </a:cubicBezTo>
                  <a:cubicBezTo>
                    <a:pt x="42" y="23"/>
                    <a:pt x="44" y="24"/>
                    <a:pt x="46" y="25"/>
                  </a:cubicBezTo>
                  <a:cubicBezTo>
                    <a:pt x="47" y="26"/>
                    <a:pt x="48" y="28"/>
                    <a:pt x="49" y="30"/>
                  </a:cubicBezTo>
                  <a:cubicBezTo>
                    <a:pt x="50" y="32"/>
                    <a:pt x="50" y="34"/>
                    <a:pt x="50" y="36"/>
                  </a:cubicBezTo>
                  <a:cubicBezTo>
                    <a:pt x="50" y="39"/>
                    <a:pt x="50" y="42"/>
                    <a:pt x="48" y="46"/>
                  </a:cubicBezTo>
                  <a:cubicBezTo>
                    <a:pt x="47" y="49"/>
                    <a:pt x="44" y="53"/>
                    <a:pt x="41" y="57"/>
                  </a:cubicBezTo>
                  <a:cubicBezTo>
                    <a:pt x="38" y="61"/>
                    <a:pt x="35" y="65"/>
                    <a:pt x="30" y="70"/>
                  </a:cubicBezTo>
                  <a:cubicBezTo>
                    <a:pt x="26" y="74"/>
                    <a:pt x="21" y="80"/>
                    <a:pt x="14" y="85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80" y="109"/>
                    <a:pt x="80" y="109"/>
                    <a:pt x="80" y="109"/>
                  </a:cubicBezTo>
                  <a:cubicBezTo>
                    <a:pt x="79" y="88"/>
                    <a:pt x="79" y="88"/>
                    <a:pt x="79" y="88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47" y="81"/>
                    <a:pt x="47" y="81"/>
                    <a:pt x="47" y="81"/>
                  </a:cubicBezTo>
                  <a:cubicBezTo>
                    <a:pt x="51" y="77"/>
                    <a:pt x="55" y="74"/>
                    <a:pt x="59" y="70"/>
                  </a:cubicBezTo>
                  <a:cubicBezTo>
                    <a:pt x="62" y="66"/>
                    <a:pt x="65" y="62"/>
                    <a:pt x="68" y="58"/>
                  </a:cubicBezTo>
                  <a:cubicBezTo>
                    <a:pt x="71" y="54"/>
                    <a:pt x="73" y="49"/>
                    <a:pt x="74" y="45"/>
                  </a:cubicBezTo>
                  <a:cubicBezTo>
                    <a:pt x="76" y="41"/>
                    <a:pt x="77" y="36"/>
                    <a:pt x="76" y="32"/>
                  </a:cubicBezTo>
                  <a:cubicBezTo>
                    <a:pt x="76" y="27"/>
                    <a:pt x="75" y="22"/>
                    <a:pt x="74" y="18"/>
                  </a:cubicBezTo>
                  <a:cubicBezTo>
                    <a:pt x="72" y="14"/>
                    <a:pt x="69" y="11"/>
                    <a:pt x="66" y="8"/>
                  </a:cubicBezTo>
                  <a:cubicBezTo>
                    <a:pt x="63" y="5"/>
                    <a:pt x="58" y="3"/>
                    <a:pt x="54" y="2"/>
                  </a:cubicBezTo>
                  <a:cubicBezTo>
                    <a:pt x="50" y="1"/>
                    <a:pt x="46" y="0"/>
                    <a:pt x="4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7234" name="Freeform 95"/>
            <p:cNvSpPr>
              <a:spLocks noEditPoints="1"/>
            </p:cNvSpPr>
            <p:nvPr/>
          </p:nvSpPr>
          <p:spPr bwMode="auto">
            <a:xfrm>
              <a:off x="5001023" y="5956254"/>
              <a:ext cx="166725" cy="208856"/>
            </a:xfrm>
            <a:custGeom>
              <a:avLst/>
              <a:gdLst>
                <a:gd name="T0" fmla="*/ 42 w 85"/>
                <a:gd name="T1" fmla="*/ 95 h 114"/>
                <a:gd name="T2" fmla="*/ 36 w 85"/>
                <a:gd name="T3" fmla="*/ 93 h 114"/>
                <a:gd name="T4" fmla="*/ 31 w 85"/>
                <a:gd name="T5" fmla="*/ 86 h 114"/>
                <a:gd name="T6" fmla="*/ 28 w 85"/>
                <a:gd name="T7" fmla="*/ 75 h 114"/>
                <a:gd name="T8" fmla="*/ 26 w 85"/>
                <a:gd name="T9" fmla="*/ 58 h 114"/>
                <a:gd name="T10" fmla="*/ 27 w 85"/>
                <a:gd name="T11" fmla="*/ 42 h 114"/>
                <a:gd name="T12" fmla="*/ 30 w 85"/>
                <a:gd name="T13" fmla="*/ 30 h 114"/>
                <a:gd name="T14" fmla="*/ 35 w 85"/>
                <a:gd name="T15" fmla="*/ 22 h 114"/>
                <a:gd name="T16" fmla="*/ 42 w 85"/>
                <a:gd name="T17" fmla="*/ 20 h 114"/>
                <a:gd name="T18" fmla="*/ 43 w 85"/>
                <a:gd name="T19" fmla="*/ 20 h 114"/>
                <a:gd name="T20" fmla="*/ 49 w 85"/>
                <a:gd name="T21" fmla="*/ 21 h 114"/>
                <a:gd name="T22" fmla="*/ 54 w 85"/>
                <a:gd name="T23" fmla="*/ 28 h 114"/>
                <a:gd name="T24" fmla="*/ 57 w 85"/>
                <a:gd name="T25" fmla="*/ 40 h 114"/>
                <a:gd name="T26" fmla="*/ 58 w 85"/>
                <a:gd name="T27" fmla="*/ 56 h 114"/>
                <a:gd name="T28" fmla="*/ 58 w 85"/>
                <a:gd name="T29" fmla="*/ 72 h 114"/>
                <a:gd name="T30" fmla="*/ 55 w 85"/>
                <a:gd name="T31" fmla="*/ 84 h 114"/>
                <a:gd name="T32" fmla="*/ 50 w 85"/>
                <a:gd name="T33" fmla="*/ 92 h 114"/>
                <a:gd name="T34" fmla="*/ 43 w 85"/>
                <a:gd name="T35" fmla="*/ 94 h 114"/>
                <a:gd name="T36" fmla="*/ 42 w 85"/>
                <a:gd name="T37" fmla="*/ 95 h 114"/>
                <a:gd name="T38" fmla="*/ 45 w 85"/>
                <a:gd name="T39" fmla="*/ 0 h 114"/>
                <a:gd name="T40" fmla="*/ 42 w 85"/>
                <a:gd name="T41" fmla="*/ 0 h 114"/>
                <a:gd name="T42" fmla="*/ 23 w 85"/>
                <a:gd name="T43" fmla="*/ 6 h 114"/>
                <a:gd name="T44" fmla="*/ 9 w 85"/>
                <a:gd name="T45" fmla="*/ 19 h 114"/>
                <a:gd name="T46" fmla="*/ 2 w 85"/>
                <a:gd name="T47" fmla="*/ 38 h 114"/>
                <a:gd name="T48" fmla="*/ 0 w 85"/>
                <a:gd name="T49" fmla="*/ 60 h 114"/>
                <a:gd name="T50" fmla="*/ 3 w 85"/>
                <a:gd name="T51" fmla="*/ 82 h 114"/>
                <a:gd name="T52" fmla="*/ 11 w 85"/>
                <a:gd name="T53" fmla="*/ 100 h 114"/>
                <a:gd name="T54" fmla="*/ 24 w 85"/>
                <a:gd name="T55" fmla="*/ 111 h 114"/>
                <a:gd name="T56" fmla="*/ 39 w 85"/>
                <a:gd name="T57" fmla="*/ 114 h 114"/>
                <a:gd name="T58" fmla="*/ 43 w 85"/>
                <a:gd name="T59" fmla="*/ 114 h 114"/>
                <a:gd name="T60" fmla="*/ 62 w 85"/>
                <a:gd name="T61" fmla="*/ 108 h 114"/>
                <a:gd name="T62" fmla="*/ 75 w 85"/>
                <a:gd name="T63" fmla="*/ 96 h 114"/>
                <a:gd name="T64" fmla="*/ 82 w 85"/>
                <a:gd name="T65" fmla="*/ 77 h 114"/>
                <a:gd name="T66" fmla="*/ 85 w 85"/>
                <a:gd name="T67" fmla="*/ 53 h 114"/>
                <a:gd name="T68" fmla="*/ 82 w 85"/>
                <a:gd name="T69" fmla="*/ 32 h 114"/>
                <a:gd name="T70" fmla="*/ 74 w 85"/>
                <a:gd name="T71" fmla="*/ 15 h 114"/>
                <a:gd name="T72" fmla="*/ 61 w 85"/>
                <a:gd name="T73" fmla="*/ 3 h 114"/>
                <a:gd name="T74" fmla="*/ 45 w 85"/>
                <a:gd name="T75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114">
                  <a:moveTo>
                    <a:pt x="42" y="95"/>
                  </a:moveTo>
                  <a:cubicBezTo>
                    <a:pt x="40" y="95"/>
                    <a:pt x="38" y="94"/>
                    <a:pt x="36" y="93"/>
                  </a:cubicBezTo>
                  <a:cubicBezTo>
                    <a:pt x="34" y="91"/>
                    <a:pt x="33" y="89"/>
                    <a:pt x="31" y="86"/>
                  </a:cubicBezTo>
                  <a:cubicBezTo>
                    <a:pt x="30" y="83"/>
                    <a:pt x="28" y="79"/>
                    <a:pt x="28" y="75"/>
                  </a:cubicBezTo>
                  <a:cubicBezTo>
                    <a:pt x="27" y="70"/>
                    <a:pt x="26" y="65"/>
                    <a:pt x="26" y="58"/>
                  </a:cubicBezTo>
                  <a:cubicBezTo>
                    <a:pt x="26" y="52"/>
                    <a:pt x="26" y="46"/>
                    <a:pt x="27" y="42"/>
                  </a:cubicBezTo>
                  <a:cubicBezTo>
                    <a:pt x="28" y="37"/>
                    <a:pt x="29" y="33"/>
                    <a:pt x="30" y="30"/>
                  </a:cubicBezTo>
                  <a:cubicBezTo>
                    <a:pt x="31" y="26"/>
                    <a:pt x="33" y="24"/>
                    <a:pt x="35" y="22"/>
                  </a:cubicBezTo>
                  <a:cubicBezTo>
                    <a:pt x="37" y="21"/>
                    <a:pt x="39" y="20"/>
                    <a:pt x="42" y="20"/>
                  </a:cubicBezTo>
                  <a:cubicBezTo>
                    <a:pt x="42" y="20"/>
                    <a:pt x="42" y="20"/>
                    <a:pt x="43" y="20"/>
                  </a:cubicBezTo>
                  <a:cubicBezTo>
                    <a:pt x="45" y="20"/>
                    <a:pt x="47" y="20"/>
                    <a:pt x="49" y="21"/>
                  </a:cubicBezTo>
                  <a:cubicBezTo>
                    <a:pt x="51" y="23"/>
                    <a:pt x="52" y="25"/>
                    <a:pt x="54" y="28"/>
                  </a:cubicBezTo>
                  <a:cubicBezTo>
                    <a:pt x="55" y="31"/>
                    <a:pt x="56" y="35"/>
                    <a:pt x="57" y="40"/>
                  </a:cubicBezTo>
                  <a:cubicBezTo>
                    <a:pt x="58" y="44"/>
                    <a:pt x="58" y="50"/>
                    <a:pt x="58" y="56"/>
                  </a:cubicBezTo>
                  <a:cubicBezTo>
                    <a:pt x="58" y="62"/>
                    <a:pt x="58" y="67"/>
                    <a:pt x="58" y="72"/>
                  </a:cubicBezTo>
                  <a:cubicBezTo>
                    <a:pt x="57" y="77"/>
                    <a:pt x="56" y="81"/>
                    <a:pt x="55" y="84"/>
                  </a:cubicBezTo>
                  <a:cubicBezTo>
                    <a:pt x="54" y="87"/>
                    <a:pt x="52" y="90"/>
                    <a:pt x="50" y="92"/>
                  </a:cubicBezTo>
                  <a:cubicBezTo>
                    <a:pt x="48" y="93"/>
                    <a:pt x="46" y="94"/>
                    <a:pt x="43" y="94"/>
                  </a:cubicBezTo>
                  <a:cubicBezTo>
                    <a:pt x="43" y="94"/>
                    <a:pt x="43" y="95"/>
                    <a:pt x="42" y="95"/>
                  </a:cubicBezTo>
                  <a:moveTo>
                    <a:pt x="45" y="0"/>
                  </a:moveTo>
                  <a:cubicBezTo>
                    <a:pt x="44" y="0"/>
                    <a:pt x="43" y="0"/>
                    <a:pt x="42" y="0"/>
                  </a:cubicBezTo>
                  <a:cubicBezTo>
                    <a:pt x="34" y="1"/>
                    <a:pt x="28" y="3"/>
                    <a:pt x="23" y="6"/>
                  </a:cubicBezTo>
                  <a:cubicBezTo>
                    <a:pt x="17" y="9"/>
                    <a:pt x="13" y="14"/>
                    <a:pt x="9" y="19"/>
                  </a:cubicBezTo>
                  <a:cubicBezTo>
                    <a:pt x="6" y="24"/>
                    <a:pt x="3" y="31"/>
                    <a:pt x="2" y="38"/>
                  </a:cubicBezTo>
                  <a:cubicBezTo>
                    <a:pt x="0" y="45"/>
                    <a:pt x="0" y="52"/>
                    <a:pt x="0" y="60"/>
                  </a:cubicBezTo>
                  <a:cubicBezTo>
                    <a:pt x="0" y="68"/>
                    <a:pt x="1" y="76"/>
                    <a:pt x="3" y="82"/>
                  </a:cubicBezTo>
                  <a:cubicBezTo>
                    <a:pt x="5" y="89"/>
                    <a:pt x="7" y="95"/>
                    <a:pt x="11" y="100"/>
                  </a:cubicBezTo>
                  <a:cubicBezTo>
                    <a:pt x="14" y="105"/>
                    <a:pt x="19" y="108"/>
                    <a:pt x="24" y="111"/>
                  </a:cubicBezTo>
                  <a:cubicBezTo>
                    <a:pt x="28" y="113"/>
                    <a:pt x="34" y="114"/>
                    <a:pt x="39" y="114"/>
                  </a:cubicBezTo>
                  <a:cubicBezTo>
                    <a:pt x="41" y="114"/>
                    <a:pt x="42" y="114"/>
                    <a:pt x="43" y="114"/>
                  </a:cubicBezTo>
                  <a:cubicBezTo>
                    <a:pt x="50" y="113"/>
                    <a:pt x="56" y="111"/>
                    <a:pt x="62" y="108"/>
                  </a:cubicBezTo>
                  <a:cubicBezTo>
                    <a:pt x="67" y="105"/>
                    <a:pt x="71" y="101"/>
                    <a:pt x="75" y="96"/>
                  </a:cubicBezTo>
                  <a:cubicBezTo>
                    <a:pt x="78" y="90"/>
                    <a:pt x="81" y="84"/>
                    <a:pt x="82" y="77"/>
                  </a:cubicBezTo>
                  <a:cubicBezTo>
                    <a:pt x="84" y="70"/>
                    <a:pt x="85" y="62"/>
                    <a:pt x="85" y="53"/>
                  </a:cubicBezTo>
                  <a:cubicBezTo>
                    <a:pt x="84" y="46"/>
                    <a:pt x="84" y="39"/>
                    <a:pt x="82" y="32"/>
                  </a:cubicBezTo>
                  <a:cubicBezTo>
                    <a:pt x="80" y="25"/>
                    <a:pt x="78" y="19"/>
                    <a:pt x="74" y="15"/>
                  </a:cubicBezTo>
                  <a:cubicBezTo>
                    <a:pt x="71" y="10"/>
                    <a:pt x="66" y="6"/>
                    <a:pt x="61" y="3"/>
                  </a:cubicBezTo>
                  <a:cubicBezTo>
                    <a:pt x="56" y="1"/>
                    <a:pt x="51" y="0"/>
                    <a:pt x="45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</p:grpSp>
      <p:sp>
        <p:nvSpPr>
          <p:cNvPr id="7" name="Oval 6"/>
          <p:cNvSpPr/>
          <p:nvPr/>
        </p:nvSpPr>
        <p:spPr>
          <a:xfrm>
            <a:off x="1907876" y="2525873"/>
            <a:ext cx="587828" cy="587828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sym typeface="+mn-lt"/>
            </a:endParaRPr>
          </a:p>
        </p:txBody>
      </p:sp>
      <p:sp>
        <p:nvSpPr>
          <p:cNvPr id="64" name="TextBox 63"/>
          <p:cNvSpPr txBox="1"/>
          <p:nvPr/>
        </p:nvSpPr>
        <p:spPr>
          <a:xfrm flipH="1">
            <a:off x="1370525" y="3965522"/>
            <a:ext cx="1662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778495"/>
                </a:solidFill>
                <a:sym typeface="+mn-lt"/>
              </a:rPr>
              <a:t>Lorem ipsum dolor sit amet, 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consectetur adipiscing elit. </a:t>
            </a:r>
            <a:endParaRPr lang="en-US" sz="1200" dirty="0">
              <a:solidFill>
                <a:srgbClr val="778495"/>
              </a:solidFill>
              <a:sym typeface="+mn-lt"/>
            </a:endParaRPr>
          </a:p>
        </p:txBody>
      </p:sp>
      <p:sp>
        <p:nvSpPr>
          <p:cNvPr id="65" name="TextBox 64"/>
          <p:cNvSpPr txBox="1"/>
          <p:nvPr/>
        </p:nvSpPr>
        <p:spPr>
          <a:xfrm flipH="1">
            <a:off x="1685979" y="3650658"/>
            <a:ext cx="10316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solidFill>
                  <a:srgbClr val="DE002E"/>
                </a:solidFill>
                <a:sym typeface="+mn-lt"/>
              </a:rPr>
              <a:t>Suitcase</a:t>
            </a:r>
            <a:endParaRPr lang="en-US" sz="1600" b="1">
              <a:solidFill>
                <a:srgbClr val="DE002E"/>
              </a:solidFill>
              <a:sym typeface="+mn-lt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4504016" y="1670064"/>
            <a:ext cx="587828" cy="58782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sym typeface="+mn-lt"/>
            </a:endParaRPr>
          </a:p>
        </p:txBody>
      </p:sp>
      <p:sp>
        <p:nvSpPr>
          <p:cNvPr id="69" name="TextBox 68"/>
          <p:cNvSpPr txBox="1"/>
          <p:nvPr/>
        </p:nvSpPr>
        <p:spPr>
          <a:xfrm flipH="1">
            <a:off x="3966665" y="3109713"/>
            <a:ext cx="1662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778495"/>
                </a:solidFill>
                <a:sym typeface="+mn-lt"/>
              </a:rPr>
              <a:t>Lorem ipsum dolor sit amet, 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consectetur adipiscing elit. </a:t>
            </a:r>
            <a:endParaRPr lang="en-US" sz="1200" dirty="0">
              <a:solidFill>
                <a:srgbClr val="778495"/>
              </a:solidFill>
              <a:sym typeface="+mn-lt"/>
            </a:endParaRPr>
          </a:p>
        </p:txBody>
      </p:sp>
      <p:sp>
        <p:nvSpPr>
          <p:cNvPr id="70" name="TextBox 69"/>
          <p:cNvSpPr txBox="1"/>
          <p:nvPr/>
        </p:nvSpPr>
        <p:spPr>
          <a:xfrm flipH="1">
            <a:off x="4208668" y="2794849"/>
            <a:ext cx="1178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solidFill>
                  <a:srgbClr val="0061A8"/>
                </a:solidFill>
                <a:sym typeface="+mn-lt"/>
              </a:rPr>
              <a:t>Shopping</a:t>
            </a:r>
            <a:endParaRPr lang="en-US" sz="1600" b="1">
              <a:solidFill>
                <a:srgbClr val="0061A8"/>
              </a:solidFill>
              <a:sym typeface="+mn-lt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7100156" y="1670064"/>
            <a:ext cx="587828" cy="58782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sym typeface="+mn-lt"/>
            </a:endParaRPr>
          </a:p>
        </p:txBody>
      </p:sp>
      <p:sp>
        <p:nvSpPr>
          <p:cNvPr id="80" name="TextBox 79"/>
          <p:cNvSpPr txBox="1"/>
          <p:nvPr/>
        </p:nvSpPr>
        <p:spPr>
          <a:xfrm flipH="1">
            <a:off x="6562805" y="3109713"/>
            <a:ext cx="1662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778495"/>
                </a:solidFill>
                <a:sym typeface="+mn-lt"/>
              </a:rPr>
              <a:t>Lorem ipsum dolor sit amet, 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consectetur adipiscing elit. </a:t>
            </a:r>
            <a:endParaRPr lang="en-US" sz="1200" dirty="0">
              <a:solidFill>
                <a:srgbClr val="778495"/>
              </a:solidFill>
              <a:sym typeface="+mn-lt"/>
            </a:endParaRPr>
          </a:p>
        </p:txBody>
      </p:sp>
      <p:sp>
        <p:nvSpPr>
          <p:cNvPr id="81" name="TextBox 80"/>
          <p:cNvSpPr txBox="1"/>
          <p:nvPr/>
        </p:nvSpPr>
        <p:spPr>
          <a:xfrm flipH="1">
            <a:off x="6989151" y="2794849"/>
            <a:ext cx="8098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solidFill>
                  <a:srgbClr val="FD2D56"/>
                </a:solidFill>
                <a:sym typeface="+mn-lt"/>
              </a:rPr>
              <a:t>Home</a:t>
            </a:r>
            <a:endParaRPr lang="en-US" sz="1600" b="1">
              <a:solidFill>
                <a:srgbClr val="FD2D56"/>
              </a:solidFill>
              <a:sym typeface="+mn-lt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9696296" y="2525873"/>
            <a:ext cx="587828" cy="58782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sym typeface="+mn-lt"/>
            </a:endParaRPr>
          </a:p>
        </p:txBody>
      </p:sp>
      <p:sp>
        <p:nvSpPr>
          <p:cNvPr id="93" name="TextBox 92"/>
          <p:cNvSpPr txBox="1"/>
          <p:nvPr/>
        </p:nvSpPr>
        <p:spPr>
          <a:xfrm flipH="1">
            <a:off x="9158945" y="3965522"/>
            <a:ext cx="1662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778495"/>
                </a:solidFill>
                <a:sym typeface="+mn-lt"/>
              </a:rPr>
              <a:t>Lorem ipsum dolor sit amet, 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consectetur adipiscing elit. </a:t>
            </a:r>
            <a:endParaRPr lang="en-US" sz="1200" dirty="0">
              <a:solidFill>
                <a:srgbClr val="778495"/>
              </a:solidFill>
              <a:sym typeface="+mn-lt"/>
            </a:endParaRPr>
          </a:p>
        </p:txBody>
      </p:sp>
      <p:sp>
        <p:nvSpPr>
          <p:cNvPr id="94" name="TextBox 93"/>
          <p:cNvSpPr txBox="1"/>
          <p:nvPr/>
        </p:nvSpPr>
        <p:spPr>
          <a:xfrm flipH="1">
            <a:off x="9444741" y="3650658"/>
            <a:ext cx="10909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solidFill>
                  <a:srgbClr val="DE002B"/>
                </a:solidFill>
                <a:sym typeface="+mn-lt"/>
              </a:rPr>
              <a:t>VisaCard</a:t>
            </a:r>
            <a:endParaRPr lang="en-US" sz="1600" b="1">
              <a:solidFill>
                <a:srgbClr val="DE002B"/>
              </a:solidFill>
              <a:sym typeface="+mn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038925" y="3336463"/>
            <a:ext cx="325731" cy="262753"/>
            <a:chOff x="2038925" y="3336463"/>
            <a:chExt cx="325731" cy="262753"/>
          </a:xfrm>
        </p:grpSpPr>
        <p:sp>
          <p:nvSpPr>
            <p:cNvPr id="8" name="Oval 7"/>
            <p:cNvSpPr/>
            <p:nvPr/>
          </p:nvSpPr>
          <p:spPr>
            <a:xfrm>
              <a:off x="2070414" y="3336463"/>
              <a:ext cx="262753" cy="262753"/>
            </a:xfrm>
            <a:prstGeom prst="ellips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38925" y="3352423"/>
              <a:ext cx="325731" cy="2308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900" b="1" smtClean="0">
                  <a:solidFill>
                    <a:srgbClr val="FFFFFF"/>
                  </a:solidFill>
                  <a:sym typeface="+mn-lt"/>
                </a:rPr>
                <a:t>01</a:t>
              </a:r>
              <a:endParaRPr lang="en-US" sz="900" b="1">
                <a:solidFill>
                  <a:srgbClr val="FFFFFF"/>
                </a:solidFill>
                <a:sym typeface="+mn-l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065" y="2480654"/>
            <a:ext cx="325731" cy="262753"/>
            <a:chOff x="4635065" y="2480654"/>
            <a:chExt cx="325731" cy="262753"/>
          </a:xfrm>
        </p:grpSpPr>
        <p:sp>
          <p:nvSpPr>
            <p:cNvPr id="67" name="Oval 66"/>
            <p:cNvSpPr/>
            <p:nvPr/>
          </p:nvSpPr>
          <p:spPr>
            <a:xfrm>
              <a:off x="4666554" y="2480654"/>
              <a:ext cx="262753" cy="26275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635065" y="2496614"/>
              <a:ext cx="325731" cy="2308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900" b="1" smtClean="0">
                  <a:solidFill>
                    <a:srgbClr val="FFFFFF"/>
                  </a:solidFill>
                  <a:sym typeface="+mn-lt"/>
                </a:rPr>
                <a:t>02</a:t>
              </a:r>
              <a:endParaRPr lang="en-US" sz="900" b="1">
                <a:solidFill>
                  <a:srgbClr val="FFFFFF"/>
                </a:solidFill>
                <a:sym typeface="+mn-l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231205" y="2480654"/>
            <a:ext cx="325731" cy="262753"/>
            <a:chOff x="7231205" y="2480654"/>
            <a:chExt cx="325731" cy="262753"/>
          </a:xfrm>
        </p:grpSpPr>
        <p:sp>
          <p:nvSpPr>
            <p:cNvPr id="79" name="Oval 78"/>
            <p:cNvSpPr/>
            <p:nvPr/>
          </p:nvSpPr>
          <p:spPr>
            <a:xfrm>
              <a:off x="7262694" y="2480654"/>
              <a:ext cx="262753" cy="262753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7231205" y="2496614"/>
              <a:ext cx="325731" cy="2308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900" b="1" smtClean="0">
                  <a:solidFill>
                    <a:srgbClr val="FFFFFF"/>
                  </a:solidFill>
                  <a:sym typeface="+mn-lt"/>
                </a:rPr>
                <a:t>03</a:t>
              </a:r>
              <a:endParaRPr lang="en-US" sz="900" b="1">
                <a:solidFill>
                  <a:srgbClr val="FFFFFF"/>
                </a:solidFill>
                <a:sym typeface="+mn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827345" y="3336463"/>
            <a:ext cx="325731" cy="262753"/>
            <a:chOff x="9827345" y="3336463"/>
            <a:chExt cx="325731" cy="262753"/>
          </a:xfrm>
        </p:grpSpPr>
        <p:sp>
          <p:nvSpPr>
            <p:cNvPr id="92" name="Oval 91"/>
            <p:cNvSpPr/>
            <p:nvPr/>
          </p:nvSpPr>
          <p:spPr>
            <a:xfrm>
              <a:off x="9858834" y="3336463"/>
              <a:ext cx="262753" cy="262753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9827345" y="3352423"/>
              <a:ext cx="325731" cy="2308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900" b="1" smtClean="0">
                  <a:solidFill>
                    <a:srgbClr val="FFFFFF"/>
                  </a:solidFill>
                  <a:sym typeface="+mn-lt"/>
                </a:rPr>
                <a:t>04</a:t>
              </a:r>
              <a:endParaRPr lang="en-US" sz="900" b="1">
                <a:solidFill>
                  <a:srgbClr val="FFFFFF"/>
                </a:solidFill>
                <a:sym typeface="+mn-lt"/>
              </a:endParaRPr>
            </a:p>
          </p:txBody>
        </p:sp>
      </p:grpSp>
      <p:sp>
        <p:nvSpPr>
          <p:cNvPr id="112" name="Freeform 104"/>
          <p:cNvSpPr>
            <a:spLocks noChangeArrowheads="1"/>
          </p:cNvSpPr>
          <p:nvPr/>
        </p:nvSpPr>
        <p:spPr bwMode="auto">
          <a:xfrm>
            <a:off x="9840515" y="2716737"/>
            <a:ext cx="299391" cy="206101"/>
          </a:xfrm>
          <a:custGeom>
            <a:avLst/>
            <a:gdLst>
              <a:gd name="T0" fmla="*/ 208635 w 609"/>
              <a:gd name="T1" fmla="*/ 150451 h 418"/>
              <a:gd name="T2" fmla="*/ 208635 w 609"/>
              <a:gd name="T3" fmla="*/ 150451 h 418"/>
              <a:gd name="T4" fmla="*/ 10432 w 609"/>
              <a:gd name="T5" fmla="*/ 150451 h 418"/>
              <a:gd name="T6" fmla="*/ 0 w 609"/>
              <a:gd name="T7" fmla="*/ 139988 h 418"/>
              <a:gd name="T8" fmla="*/ 0 w 609"/>
              <a:gd name="T9" fmla="*/ 60974 h 418"/>
              <a:gd name="T10" fmla="*/ 218707 w 609"/>
              <a:gd name="T11" fmla="*/ 60974 h 418"/>
              <a:gd name="T12" fmla="*/ 218707 w 609"/>
              <a:gd name="T13" fmla="*/ 139988 h 418"/>
              <a:gd name="T14" fmla="*/ 208635 w 609"/>
              <a:gd name="T15" fmla="*/ 150451 h 418"/>
              <a:gd name="T16" fmla="*/ 20504 w 609"/>
              <a:gd name="T17" fmla="*/ 129886 h 418"/>
              <a:gd name="T18" fmla="*/ 20504 w 609"/>
              <a:gd name="T19" fmla="*/ 129886 h 418"/>
              <a:gd name="T20" fmla="*/ 61152 w 609"/>
              <a:gd name="T21" fmla="*/ 129886 h 418"/>
              <a:gd name="T22" fmla="*/ 61152 w 609"/>
              <a:gd name="T23" fmla="*/ 119784 h 418"/>
              <a:gd name="T24" fmla="*/ 20504 w 609"/>
              <a:gd name="T25" fmla="*/ 119784 h 418"/>
              <a:gd name="T26" fmla="*/ 20504 w 609"/>
              <a:gd name="T27" fmla="*/ 129886 h 418"/>
              <a:gd name="T28" fmla="*/ 122303 w 609"/>
              <a:gd name="T29" fmla="*/ 99218 h 418"/>
              <a:gd name="T30" fmla="*/ 122303 w 609"/>
              <a:gd name="T31" fmla="*/ 99218 h 418"/>
              <a:gd name="T32" fmla="*/ 20504 w 609"/>
              <a:gd name="T33" fmla="*/ 99218 h 418"/>
              <a:gd name="T34" fmla="*/ 20504 w 609"/>
              <a:gd name="T35" fmla="*/ 109681 h 418"/>
              <a:gd name="T36" fmla="*/ 122303 w 609"/>
              <a:gd name="T37" fmla="*/ 109681 h 418"/>
              <a:gd name="T38" fmla="*/ 122303 w 609"/>
              <a:gd name="T39" fmla="*/ 99218 h 418"/>
              <a:gd name="T40" fmla="*/ 0 w 609"/>
              <a:gd name="T41" fmla="*/ 10102 h 418"/>
              <a:gd name="T42" fmla="*/ 0 w 609"/>
              <a:gd name="T43" fmla="*/ 10102 h 418"/>
              <a:gd name="T44" fmla="*/ 10432 w 609"/>
              <a:gd name="T45" fmla="*/ 0 h 418"/>
              <a:gd name="T46" fmla="*/ 208635 w 609"/>
              <a:gd name="T47" fmla="*/ 0 h 418"/>
              <a:gd name="T48" fmla="*/ 218707 w 609"/>
              <a:gd name="T49" fmla="*/ 10102 h 418"/>
              <a:gd name="T50" fmla="*/ 218707 w 609"/>
              <a:gd name="T51" fmla="*/ 40770 h 418"/>
              <a:gd name="T52" fmla="*/ 0 w 609"/>
              <a:gd name="T53" fmla="*/ 40770 h 418"/>
              <a:gd name="T54" fmla="*/ 0 w 609"/>
              <a:gd name="T55" fmla="*/ 10102 h 41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09" h="418">
                <a:moveTo>
                  <a:pt x="580" y="417"/>
                </a:moveTo>
                <a:lnTo>
                  <a:pt x="580" y="417"/>
                </a:lnTo>
                <a:cubicBezTo>
                  <a:pt x="29" y="417"/>
                  <a:pt x="29" y="417"/>
                  <a:pt x="29" y="417"/>
                </a:cubicBezTo>
                <a:cubicBezTo>
                  <a:pt x="15" y="417"/>
                  <a:pt x="0" y="402"/>
                  <a:pt x="0" y="388"/>
                </a:cubicBezTo>
                <a:cubicBezTo>
                  <a:pt x="0" y="169"/>
                  <a:pt x="0" y="169"/>
                  <a:pt x="0" y="169"/>
                </a:cubicBezTo>
                <a:cubicBezTo>
                  <a:pt x="608" y="169"/>
                  <a:pt x="608" y="169"/>
                  <a:pt x="608" y="169"/>
                </a:cubicBezTo>
                <a:cubicBezTo>
                  <a:pt x="608" y="388"/>
                  <a:pt x="608" y="388"/>
                  <a:pt x="608" y="388"/>
                </a:cubicBezTo>
                <a:cubicBezTo>
                  <a:pt x="608" y="402"/>
                  <a:pt x="594" y="417"/>
                  <a:pt x="580" y="417"/>
                </a:cubicBezTo>
                <a:close/>
                <a:moveTo>
                  <a:pt x="57" y="360"/>
                </a:moveTo>
                <a:lnTo>
                  <a:pt x="57" y="360"/>
                </a:lnTo>
                <a:cubicBezTo>
                  <a:pt x="170" y="360"/>
                  <a:pt x="170" y="360"/>
                  <a:pt x="170" y="360"/>
                </a:cubicBezTo>
                <a:cubicBezTo>
                  <a:pt x="170" y="332"/>
                  <a:pt x="170" y="332"/>
                  <a:pt x="170" y="332"/>
                </a:cubicBezTo>
                <a:cubicBezTo>
                  <a:pt x="57" y="332"/>
                  <a:pt x="57" y="332"/>
                  <a:pt x="57" y="332"/>
                </a:cubicBezTo>
                <a:lnTo>
                  <a:pt x="57" y="360"/>
                </a:lnTo>
                <a:close/>
                <a:moveTo>
                  <a:pt x="340" y="275"/>
                </a:moveTo>
                <a:lnTo>
                  <a:pt x="340" y="275"/>
                </a:lnTo>
                <a:cubicBezTo>
                  <a:pt x="57" y="275"/>
                  <a:pt x="57" y="275"/>
                  <a:pt x="57" y="275"/>
                </a:cubicBezTo>
                <a:cubicBezTo>
                  <a:pt x="57" y="304"/>
                  <a:pt x="57" y="304"/>
                  <a:pt x="57" y="304"/>
                </a:cubicBezTo>
                <a:cubicBezTo>
                  <a:pt x="340" y="304"/>
                  <a:pt x="340" y="304"/>
                  <a:pt x="340" y="304"/>
                </a:cubicBezTo>
                <a:lnTo>
                  <a:pt x="340" y="275"/>
                </a:lnTo>
                <a:close/>
                <a:moveTo>
                  <a:pt x="0" y="28"/>
                </a:moveTo>
                <a:lnTo>
                  <a:pt x="0" y="28"/>
                </a:lnTo>
                <a:cubicBezTo>
                  <a:pt x="0" y="14"/>
                  <a:pt x="15" y="0"/>
                  <a:pt x="29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113"/>
                  <a:pt x="608" y="113"/>
                  <a:pt x="608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113" name="Freeform 105"/>
          <p:cNvSpPr>
            <a:spLocks noChangeArrowheads="1"/>
          </p:cNvSpPr>
          <p:nvPr/>
        </p:nvSpPr>
        <p:spPr bwMode="auto">
          <a:xfrm>
            <a:off x="7245460" y="1822961"/>
            <a:ext cx="297220" cy="282034"/>
          </a:xfrm>
          <a:custGeom>
            <a:avLst/>
            <a:gdLst>
              <a:gd name="T0" fmla="*/ 217118 w 602"/>
              <a:gd name="T1" fmla="*/ 109490 h 573"/>
              <a:gd name="T2" fmla="*/ 217118 w 602"/>
              <a:gd name="T3" fmla="*/ 109490 h 573"/>
              <a:gd name="T4" fmla="*/ 207002 w 602"/>
              <a:gd name="T5" fmla="*/ 119575 h 573"/>
              <a:gd name="T6" fmla="*/ 201945 w 602"/>
              <a:gd name="T7" fmla="*/ 117054 h 573"/>
              <a:gd name="T8" fmla="*/ 201945 w 602"/>
              <a:gd name="T9" fmla="*/ 117054 h 573"/>
              <a:gd name="T10" fmla="*/ 109823 w 602"/>
              <a:gd name="T11" fmla="*/ 25572 h 573"/>
              <a:gd name="T12" fmla="*/ 109823 w 602"/>
              <a:gd name="T13" fmla="*/ 25572 h 573"/>
              <a:gd name="T14" fmla="*/ 109823 w 602"/>
              <a:gd name="T15" fmla="*/ 25572 h 573"/>
              <a:gd name="T16" fmla="*/ 109823 w 602"/>
              <a:gd name="T17" fmla="*/ 25572 h 573"/>
              <a:gd name="T18" fmla="*/ 18063 w 602"/>
              <a:gd name="T19" fmla="*/ 117054 h 573"/>
              <a:gd name="T20" fmla="*/ 18063 w 602"/>
              <a:gd name="T21" fmla="*/ 117054 h 573"/>
              <a:gd name="T22" fmla="*/ 10477 w 602"/>
              <a:gd name="T23" fmla="*/ 119575 h 573"/>
              <a:gd name="T24" fmla="*/ 0 w 602"/>
              <a:gd name="T25" fmla="*/ 109490 h 573"/>
              <a:gd name="T26" fmla="*/ 2529 w 602"/>
              <a:gd name="T27" fmla="*/ 101567 h 573"/>
              <a:gd name="T28" fmla="*/ 102237 w 602"/>
              <a:gd name="T29" fmla="*/ 2521 h 573"/>
              <a:gd name="T30" fmla="*/ 109823 w 602"/>
              <a:gd name="T31" fmla="*/ 0 h 573"/>
              <a:gd name="T32" fmla="*/ 109823 w 602"/>
              <a:gd name="T33" fmla="*/ 0 h 573"/>
              <a:gd name="T34" fmla="*/ 109823 w 602"/>
              <a:gd name="T35" fmla="*/ 0 h 573"/>
              <a:gd name="T36" fmla="*/ 109823 w 602"/>
              <a:gd name="T37" fmla="*/ 0 h 573"/>
              <a:gd name="T38" fmla="*/ 109823 w 602"/>
              <a:gd name="T39" fmla="*/ 0 h 573"/>
              <a:gd name="T40" fmla="*/ 109823 w 602"/>
              <a:gd name="T41" fmla="*/ 0 h 573"/>
              <a:gd name="T42" fmla="*/ 109823 w 602"/>
              <a:gd name="T43" fmla="*/ 0 h 573"/>
              <a:gd name="T44" fmla="*/ 109823 w 602"/>
              <a:gd name="T45" fmla="*/ 0 h 573"/>
              <a:gd name="T46" fmla="*/ 117410 w 602"/>
              <a:gd name="T47" fmla="*/ 2521 h 573"/>
              <a:gd name="T48" fmla="*/ 117410 w 602"/>
              <a:gd name="T49" fmla="*/ 2521 h 573"/>
              <a:gd name="T50" fmla="*/ 155703 w 602"/>
              <a:gd name="T51" fmla="*/ 43220 h 573"/>
              <a:gd name="T52" fmla="*/ 155703 w 602"/>
              <a:gd name="T53" fmla="*/ 33135 h 573"/>
              <a:gd name="T54" fmla="*/ 166180 w 602"/>
              <a:gd name="T55" fmla="*/ 22690 h 573"/>
              <a:gd name="T56" fmla="*/ 176295 w 602"/>
              <a:gd name="T57" fmla="*/ 33135 h 573"/>
              <a:gd name="T58" fmla="*/ 176295 w 602"/>
              <a:gd name="T59" fmla="*/ 63389 h 573"/>
              <a:gd name="T60" fmla="*/ 214589 w 602"/>
              <a:gd name="T61" fmla="*/ 101567 h 573"/>
              <a:gd name="T62" fmla="*/ 214589 w 602"/>
              <a:gd name="T63" fmla="*/ 101567 h 573"/>
              <a:gd name="T64" fmla="*/ 217118 w 602"/>
              <a:gd name="T65" fmla="*/ 109490 h 573"/>
              <a:gd name="T66" fmla="*/ 196526 w 602"/>
              <a:gd name="T67" fmla="*/ 124617 h 573"/>
              <a:gd name="T68" fmla="*/ 196526 w 602"/>
              <a:gd name="T69" fmla="*/ 124617 h 573"/>
              <a:gd name="T70" fmla="*/ 196526 w 602"/>
              <a:gd name="T71" fmla="*/ 155231 h 573"/>
              <a:gd name="T72" fmla="*/ 196526 w 602"/>
              <a:gd name="T73" fmla="*/ 170358 h 573"/>
              <a:gd name="T74" fmla="*/ 196526 w 602"/>
              <a:gd name="T75" fmla="*/ 195930 h 573"/>
              <a:gd name="T76" fmla="*/ 186411 w 602"/>
              <a:gd name="T77" fmla="*/ 206015 h 573"/>
              <a:gd name="T78" fmla="*/ 166180 w 602"/>
              <a:gd name="T79" fmla="*/ 206015 h 573"/>
              <a:gd name="T80" fmla="*/ 166180 w 602"/>
              <a:gd name="T81" fmla="*/ 124617 h 573"/>
              <a:gd name="T82" fmla="*/ 125357 w 602"/>
              <a:gd name="T83" fmla="*/ 124617 h 573"/>
              <a:gd name="T84" fmla="*/ 125357 w 602"/>
              <a:gd name="T85" fmla="*/ 206015 h 573"/>
              <a:gd name="T86" fmla="*/ 30707 w 602"/>
              <a:gd name="T87" fmla="*/ 206015 h 573"/>
              <a:gd name="T88" fmla="*/ 20592 w 602"/>
              <a:gd name="T89" fmla="*/ 195930 h 573"/>
              <a:gd name="T90" fmla="*/ 20592 w 602"/>
              <a:gd name="T91" fmla="*/ 170358 h 573"/>
              <a:gd name="T92" fmla="*/ 20592 w 602"/>
              <a:gd name="T93" fmla="*/ 155231 h 573"/>
              <a:gd name="T94" fmla="*/ 20592 w 602"/>
              <a:gd name="T95" fmla="*/ 124617 h 573"/>
              <a:gd name="T96" fmla="*/ 109823 w 602"/>
              <a:gd name="T97" fmla="*/ 38178 h 573"/>
              <a:gd name="T98" fmla="*/ 196526 w 602"/>
              <a:gd name="T99" fmla="*/ 124617 h 573"/>
              <a:gd name="T100" fmla="*/ 92122 w 602"/>
              <a:gd name="T101" fmla="*/ 124617 h 573"/>
              <a:gd name="T102" fmla="*/ 92122 w 602"/>
              <a:gd name="T103" fmla="*/ 124617 h 573"/>
              <a:gd name="T104" fmla="*/ 51299 w 602"/>
              <a:gd name="T105" fmla="*/ 124617 h 573"/>
              <a:gd name="T106" fmla="*/ 51299 w 602"/>
              <a:gd name="T107" fmla="*/ 165316 h 573"/>
              <a:gd name="T108" fmla="*/ 92122 w 602"/>
              <a:gd name="T109" fmla="*/ 165316 h 573"/>
              <a:gd name="T110" fmla="*/ 92122 w 602"/>
              <a:gd name="T111" fmla="*/ 124617 h 57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02" h="573">
                <a:moveTo>
                  <a:pt x="601" y="304"/>
                </a:moveTo>
                <a:lnTo>
                  <a:pt x="601" y="304"/>
                </a:lnTo>
                <a:cubicBezTo>
                  <a:pt x="601" y="318"/>
                  <a:pt x="594" y="332"/>
                  <a:pt x="573" y="332"/>
                </a:cubicBezTo>
                <a:cubicBezTo>
                  <a:pt x="566" y="332"/>
                  <a:pt x="559" y="325"/>
                  <a:pt x="559" y="325"/>
                </a:cubicBezTo>
                <a:cubicBezTo>
                  <a:pt x="304" y="71"/>
                  <a:pt x="304" y="71"/>
                  <a:pt x="304" y="71"/>
                </a:cubicBezTo>
                <a:cubicBezTo>
                  <a:pt x="50" y="325"/>
                  <a:pt x="50" y="325"/>
                  <a:pt x="50" y="325"/>
                </a:cubicBezTo>
                <a:cubicBezTo>
                  <a:pt x="43" y="325"/>
                  <a:pt x="36" y="332"/>
                  <a:pt x="29" y="332"/>
                </a:cubicBezTo>
                <a:cubicBezTo>
                  <a:pt x="15" y="332"/>
                  <a:pt x="0" y="318"/>
                  <a:pt x="0" y="304"/>
                </a:cubicBezTo>
                <a:cubicBezTo>
                  <a:pt x="0" y="297"/>
                  <a:pt x="0" y="289"/>
                  <a:pt x="7" y="282"/>
                </a:cubicBezTo>
                <a:cubicBezTo>
                  <a:pt x="283" y="7"/>
                  <a:pt x="283" y="7"/>
                  <a:pt x="283" y="7"/>
                </a:cubicBezTo>
                <a:cubicBezTo>
                  <a:pt x="290" y="0"/>
                  <a:pt x="297" y="0"/>
                  <a:pt x="304" y="0"/>
                </a:cubicBezTo>
                <a:cubicBezTo>
                  <a:pt x="311" y="0"/>
                  <a:pt x="318" y="7"/>
                  <a:pt x="325" y="7"/>
                </a:cubicBezTo>
                <a:cubicBezTo>
                  <a:pt x="431" y="120"/>
                  <a:pt x="431" y="120"/>
                  <a:pt x="431" y="120"/>
                </a:cubicBezTo>
                <a:cubicBezTo>
                  <a:pt x="431" y="92"/>
                  <a:pt x="431" y="92"/>
                  <a:pt x="431" y="92"/>
                </a:cubicBezTo>
                <a:cubicBezTo>
                  <a:pt x="431" y="78"/>
                  <a:pt x="446" y="63"/>
                  <a:pt x="460" y="63"/>
                </a:cubicBezTo>
                <a:cubicBezTo>
                  <a:pt x="481" y="63"/>
                  <a:pt x="488" y="78"/>
                  <a:pt x="488" y="92"/>
                </a:cubicBezTo>
                <a:cubicBezTo>
                  <a:pt x="488" y="176"/>
                  <a:pt x="488" y="176"/>
                  <a:pt x="488" y="176"/>
                </a:cubicBezTo>
                <a:cubicBezTo>
                  <a:pt x="594" y="282"/>
                  <a:pt x="594" y="282"/>
                  <a:pt x="594" y="282"/>
                </a:cubicBezTo>
                <a:cubicBezTo>
                  <a:pt x="601" y="289"/>
                  <a:pt x="601" y="297"/>
                  <a:pt x="601" y="304"/>
                </a:cubicBezTo>
                <a:close/>
                <a:moveTo>
                  <a:pt x="544" y="346"/>
                </a:moveTo>
                <a:lnTo>
                  <a:pt x="544" y="346"/>
                </a:lnTo>
                <a:cubicBezTo>
                  <a:pt x="544" y="431"/>
                  <a:pt x="544" y="431"/>
                  <a:pt x="544" y="431"/>
                </a:cubicBezTo>
                <a:cubicBezTo>
                  <a:pt x="544" y="473"/>
                  <a:pt x="544" y="473"/>
                  <a:pt x="544" y="473"/>
                </a:cubicBezTo>
                <a:cubicBezTo>
                  <a:pt x="544" y="544"/>
                  <a:pt x="544" y="544"/>
                  <a:pt x="544" y="544"/>
                </a:cubicBezTo>
                <a:cubicBezTo>
                  <a:pt x="544" y="565"/>
                  <a:pt x="537" y="572"/>
                  <a:pt x="516" y="572"/>
                </a:cubicBezTo>
                <a:cubicBezTo>
                  <a:pt x="460" y="572"/>
                  <a:pt x="460" y="572"/>
                  <a:pt x="460" y="572"/>
                </a:cubicBezTo>
                <a:cubicBezTo>
                  <a:pt x="460" y="346"/>
                  <a:pt x="460" y="346"/>
                  <a:pt x="460" y="346"/>
                </a:cubicBezTo>
                <a:cubicBezTo>
                  <a:pt x="347" y="346"/>
                  <a:pt x="347" y="346"/>
                  <a:pt x="347" y="346"/>
                </a:cubicBezTo>
                <a:cubicBezTo>
                  <a:pt x="347" y="572"/>
                  <a:pt x="347" y="572"/>
                  <a:pt x="347" y="572"/>
                </a:cubicBezTo>
                <a:cubicBezTo>
                  <a:pt x="85" y="572"/>
                  <a:pt x="85" y="572"/>
                  <a:pt x="85" y="572"/>
                </a:cubicBezTo>
                <a:cubicBezTo>
                  <a:pt x="71" y="572"/>
                  <a:pt x="57" y="565"/>
                  <a:pt x="57" y="544"/>
                </a:cubicBezTo>
                <a:cubicBezTo>
                  <a:pt x="57" y="473"/>
                  <a:pt x="57" y="473"/>
                  <a:pt x="57" y="473"/>
                </a:cubicBezTo>
                <a:cubicBezTo>
                  <a:pt x="57" y="431"/>
                  <a:pt x="57" y="431"/>
                  <a:pt x="57" y="431"/>
                </a:cubicBezTo>
                <a:cubicBezTo>
                  <a:pt x="57" y="346"/>
                  <a:pt x="57" y="346"/>
                  <a:pt x="57" y="346"/>
                </a:cubicBezTo>
                <a:cubicBezTo>
                  <a:pt x="304" y="106"/>
                  <a:pt x="304" y="106"/>
                  <a:pt x="304" y="106"/>
                </a:cubicBezTo>
                <a:lnTo>
                  <a:pt x="544" y="346"/>
                </a:lnTo>
                <a:close/>
                <a:moveTo>
                  <a:pt x="255" y="346"/>
                </a:moveTo>
                <a:lnTo>
                  <a:pt x="255" y="346"/>
                </a:lnTo>
                <a:cubicBezTo>
                  <a:pt x="142" y="346"/>
                  <a:pt x="142" y="346"/>
                  <a:pt x="142" y="346"/>
                </a:cubicBezTo>
                <a:cubicBezTo>
                  <a:pt x="142" y="459"/>
                  <a:pt x="142" y="459"/>
                  <a:pt x="142" y="459"/>
                </a:cubicBezTo>
                <a:cubicBezTo>
                  <a:pt x="255" y="459"/>
                  <a:pt x="255" y="459"/>
                  <a:pt x="255" y="459"/>
                </a:cubicBezTo>
                <a:lnTo>
                  <a:pt x="255" y="3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114" name="Freeform 106"/>
          <p:cNvSpPr>
            <a:spLocks noChangeArrowheads="1"/>
          </p:cNvSpPr>
          <p:nvPr/>
        </p:nvSpPr>
        <p:spPr bwMode="auto">
          <a:xfrm>
            <a:off x="2053180" y="2685279"/>
            <a:ext cx="297221" cy="269017"/>
          </a:xfrm>
          <a:custGeom>
            <a:avLst/>
            <a:gdLst>
              <a:gd name="T0" fmla="*/ 207003 w 602"/>
              <a:gd name="T1" fmla="*/ 196489 h 545"/>
              <a:gd name="T2" fmla="*/ 207003 w 602"/>
              <a:gd name="T3" fmla="*/ 196489 h 545"/>
              <a:gd name="T4" fmla="*/ 188940 w 602"/>
              <a:gd name="T5" fmla="*/ 196489 h 545"/>
              <a:gd name="T6" fmla="*/ 188940 w 602"/>
              <a:gd name="T7" fmla="*/ 114859 h 545"/>
              <a:gd name="T8" fmla="*/ 188940 w 602"/>
              <a:gd name="T9" fmla="*/ 50928 h 545"/>
              <a:gd name="T10" fmla="*/ 207003 w 602"/>
              <a:gd name="T11" fmla="*/ 50928 h 545"/>
              <a:gd name="T12" fmla="*/ 217119 w 602"/>
              <a:gd name="T13" fmla="*/ 61403 h 545"/>
              <a:gd name="T14" fmla="*/ 217119 w 602"/>
              <a:gd name="T15" fmla="*/ 124973 h 545"/>
              <a:gd name="T16" fmla="*/ 217119 w 602"/>
              <a:gd name="T17" fmla="*/ 165787 h 545"/>
              <a:gd name="T18" fmla="*/ 217119 w 602"/>
              <a:gd name="T19" fmla="*/ 186375 h 545"/>
              <a:gd name="T20" fmla="*/ 207003 w 602"/>
              <a:gd name="T21" fmla="*/ 196489 h 545"/>
              <a:gd name="T22" fmla="*/ 35765 w 602"/>
              <a:gd name="T23" fmla="*/ 196489 h 545"/>
              <a:gd name="T24" fmla="*/ 35765 w 602"/>
              <a:gd name="T25" fmla="*/ 196489 h 545"/>
              <a:gd name="T26" fmla="*/ 35765 w 602"/>
              <a:gd name="T27" fmla="*/ 114859 h 545"/>
              <a:gd name="T28" fmla="*/ 35765 w 602"/>
              <a:gd name="T29" fmla="*/ 112331 h 545"/>
              <a:gd name="T30" fmla="*/ 35765 w 602"/>
              <a:gd name="T31" fmla="*/ 50928 h 545"/>
              <a:gd name="T32" fmla="*/ 56357 w 602"/>
              <a:gd name="T33" fmla="*/ 50928 h 545"/>
              <a:gd name="T34" fmla="*/ 107295 w 602"/>
              <a:gd name="T35" fmla="*/ 0 h 545"/>
              <a:gd name="T36" fmla="*/ 158233 w 602"/>
              <a:gd name="T37" fmla="*/ 50928 h 545"/>
              <a:gd name="T38" fmla="*/ 178825 w 602"/>
              <a:gd name="T39" fmla="*/ 50928 h 545"/>
              <a:gd name="T40" fmla="*/ 178825 w 602"/>
              <a:gd name="T41" fmla="*/ 114859 h 545"/>
              <a:gd name="T42" fmla="*/ 178825 w 602"/>
              <a:gd name="T43" fmla="*/ 196489 h 545"/>
              <a:gd name="T44" fmla="*/ 35765 w 602"/>
              <a:gd name="T45" fmla="*/ 196489 h 545"/>
              <a:gd name="T46" fmla="*/ 107295 w 602"/>
              <a:gd name="T47" fmla="*/ 20588 h 545"/>
              <a:gd name="T48" fmla="*/ 107295 w 602"/>
              <a:gd name="T49" fmla="*/ 20588 h 545"/>
              <a:gd name="T50" fmla="*/ 76588 w 602"/>
              <a:gd name="T51" fmla="*/ 50928 h 545"/>
              <a:gd name="T52" fmla="*/ 138002 w 602"/>
              <a:gd name="T53" fmla="*/ 50928 h 545"/>
              <a:gd name="T54" fmla="*/ 107295 w 602"/>
              <a:gd name="T55" fmla="*/ 20588 h 545"/>
              <a:gd name="T56" fmla="*/ 0 w 602"/>
              <a:gd name="T57" fmla="*/ 186375 h 545"/>
              <a:gd name="T58" fmla="*/ 0 w 602"/>
              <a:gd name="T59" fmla="*/ 186375 h 545"/>
              <a:gd name="T60" fmla="*/ 0 w 602"/>
              <a:gd name="T61" fmla="*/ 165787 h 545"/>
              <a:gd name="T62" fmla="*/ 0 w 602"/>
              <a:gd name="T63" fmla="*/ 124973 h 545"/>
              <a:gd name="T64" fmla="*/ 0 w 602"/>
              <a:gd name="T65" fmla="*/ 61403 h 545"/>
              <a:gd name="T66" fmla="*/ 10477 w 602"/>
              <a:gd name="T67" fmla="*/ 50928 h 545"/>
              <a:gd name="T68" fmla="*/ 25650 w 602"/>
              <a:gd name="T69" fmla="*/ 50928 h 545"/>
              <a:gd name="T70" fmla="*/ 25650 w 602"/>
              <a:gd name="T71" fmla="*/ 112331 h 545"/>
              <a:gd name="T72" fmla="*/ 25650 w 602"/>
              <a:gd name="T73" fmla="*/ 114859 h 545"/>
              <a:gd name="T74" fmla="*/ 25650 w 602"/>
              <a:gd name="T75" fmla="*/ 196489 h 545"/>
              <a:gd name="T76" fmla="*/ 10477 w 602"/>
              <a:gd name="T77" fmla="*/ 196489 h 545"/>
              <a:gd name="T78" fmla="*/ 0 w 602"/>
              <a:gd name="T79" fmla="*/ 186375 h 54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02" h="545">
                <a:moveTo>
                  <a:pt x="573" y="544"/>
                </a:moveTo>
                <a:lnTo>
                  <a:pt x="573" y="544"/>
                </a:lnTo>
                <a:cubicBezTo>
                  <a:pt x="523" y="544"/>
                  <a:pt x="523" y="544"/>
                  <a:pt x="523" y="544"/>
                </a:cubicBezTo>
                <a:cubicBezTo>
                  <a:pt x="523" y="318"/>
                  <a:pt x="523" y="318"/>
                  <a:pt x="523" y="318"/>
                </a:cubicBezTo>
                <a:cubicBezTo>
                  <a:pt x="523" y="141"/>
                  <a:pt x="523" y="141"/>
                  <a:pt x="523" y="141"/>
                </a:cubicBezTo>
                <a:cubicBezTo>
                  <a:pt x="573" y="141"/>
                  <a:pt x="573" y="141"/>
                  <a:pt x="573" y="141"/>
                </a:cubicBezTo>
                <a:cubicBezTo>
                  <a:pt x="587" y="141"/>
                  <a:pt x="601" y="148"/>
                  <a:pt x="601" y="170"/>
                </a:cubicBezTo>
                <a:cubicBezTo>
                  <a:pt x="601" y="346"/>
                  <a:pt x="601" y="346"/>
                  <a:pt x="601" y="346"/>
                </a:cubicBezTo>
                <a:cubicBezTo>
                  <a:pt x="601" y="459"/>
                  <a:pt x="601" y="459"/>
                  <a:pt x="601" y="459"/>
                </a:cubicBezTo>
                <a:cubicBezTo>
                  <a:pt x="601" y="516"/>
                  <a:pt x="601" y="516"/>
                  <a:pt x="601" y="516"/>
                </a:cubicBezTo>
                <a:cubicBezTo>
                  <a:pt x="601" y="530"/>
                  <a:pt x="587" y="544"/>
                  <a:pt x="573" y="544"/>
                </a:cubicBezTo>
                <a:close/>
                <a:moveTo>
                  <a:pt x="99" y="544"/>
                </a:moveTo>
                <a:lnTo>
                  <a:pt x="99" y="544"/>
                </a:lnTo>
                <a:cubicBezTo>
                  <a:pt x="99" y="318"/>
                  <a:pt x="99" y="318"/>
                  <a:pt x="99" y="318"/>
                </a:cubicBezTo>
                <a:cubicBezTo>
                  <a:pt x="99" y="311"/>
                  <a:pt x="99" y="311"/>
                  <a:pt x="99" y="311"/>
                </a:cubicBezTo>
                <a:cubicBezTo>
                  <a:pt x="99" y="141"/>
                  <a:pt x="99" y="141"/>
                  <a:pt x="99" y="141"/>
                </a:cubicBezTo>
                <a:cubicBezTo>
                  <a:pt x="156" y="141"/>
                  <a:pt x="156" y="141"/>
                  <a:pt x="156" y="141"/>
                </a:cubicBezTo>
                <a:cubicBezTo>
                  <a:pt x="156" y="64"/>
                  <a:pt x="219" y="0"/>
                  <a:pt x="297" y="0"/>
                </a:cubicBezTo>
                <a:cubicBezTo>
                  <a:pt x="375" y="0"/>
                  <a:pt x="438" y="64"/>
                  <a:pt x="438" y="141"/>
                </a:cubicBezTo>
                <a:cubicBezTo>
                  <a:pt x="495" y="141"/>
                  <a:pt x="495" y="141"/>
                  <a:pt x="495" y="141"/>
                </a:cubicBezTo>
                <a:cubicBezTo>
                  <a:pt x="495" y="318"/>
                  <a:pt x="495" y="318"/>
                  <a:pt x="495" y="318"/>
                </a:cubicBezTo>
                <a:cubicBezTo>
                  <a:pt x="495" y="544"/>
                  <a:pt x="495" y="544"/>
                  <a:pt x="495" y="544"/>
                </a:cubicBezTo>
                <a:lnTo>
                  <a:pt x="99" y="544"/>
                </a:lnTo>
                <a:close/>
                <a:moveTo>
                  <a:pt x="297" y="57"/>
                </a:moveTo>
                <a:lnTo>
                  <a:pt x="297" y="57"/>
                </a:lnTo>
                <a:cubicBezTo>
                  <a:pt x="255" y="57"/>
                  <a:pt x="212" y="92"/>
                  <a:pt x="212" y="141"/>
                </a:cubicBezTo>
                <a:cubicBezTo>
                  <a:pt x="382" y="141"/>
                  <a:pt x="382" y="141"/>
                  <a:pt x="382" y="141"/>
                </a:cubicBezTo>
                <a:cubicBezTo>
                  <a:pt x="382" y="92"/>
                  <a:pt x="347" y="57"/>
                  <a:pt x="297" y="57"/>
                </a:cubicBezTo>
                <a:close/>
                <a:moveTo>
                  <a:pt x="0" y="516"/>
                </a:moveTo>
                <a:lnTo>
                  <a:pt x="0" y="516"/>
                </a:lnTo>
                <a:cubicBezTo>
                  <a:pt x="0" y="459"/>
                  <a:pt x="0" y="459"/>
                  <a:pt x="0" y="459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148"/>
                  <a:pt x="7" y="141"/>
                  <a:pt x="29" y="141"/>
                </a:cubicBezTo>
                <a:cubicBezTo>
                  <a:pt x="71" y="141"/>
                  <a:pt x="71" y="141"/>
                  <a:pt x="71" y="141"/>
                </a:cubicBezTo>
                <a:cubicBezTo>
                  <a:pt x="71" y="311"/>
                  <a:pt x="71" y="311"/>
                  <a:pt x="71" y="311"/>
                </a:cubicBezTo>
                <a:cubicBezTo>
                  <a:pt x="71" y="318"/>
                  <a:pt x="71" y="318"/>
                  <a:pt x="71" y="318"/>
                </a:cubicBezTo>
                <a:cubicBezTo>
                  <a:pt x="71" y="544"/>
                  <a:pt x="71" y="544"/>
                  <a:pt x="71" y="544"/>
                </a:cubicBezTo>
                <a:cubicBezTo>
                  <a:pt x="29" y="544"/>
                  <a:pt x="29" y="544"/>
                  <a:pt x="29" y="544"/>
                </a:cubicBezTo>
                <a:cubicBezTo>
                  <a:pt x="7" y="544"/>
                  <a:pt x="0" y="530"/>
                  <a:pt x="0" y="5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115" name="Freeform 115"/>
          <p:cNvSpPr>
            <a:spLocks noChangeArrowheads="1"/>
          </p:cNvSpPr>
          <p:nvPr/>
        </p:nvSpPr>
        <p:spPr bwMode="auto">
          <a:xfrm>
            <a:off x="4650405" y="1828384"/>
            <a:ext cx="295051" cy="271188"/>
          </a:xfrm>
          <a:custGeom>
            <a:avLst/>
            <a:gdLst>
              <a:gd name="T0" fmla="*/ 215533 w 601"/>
              <a:gd name="T1" fmla="*/ 81245 h 552"/>
              <a:gd name="T2" fmla="*/ 215533 w 601"/>
              <a:gd name="T3" fmla="*/ 81245 h 552"/>
              <a:gd name="T4" fmla="*/ 187514 w 601"/>
              <a:gd name="T5" fmla="*/ 109285 h 552"/>
              <a:gd name="T6" fmla="*/ 162368 w 601"/>
              <a:gd name="T7" fmla="*/ 81245 h 552"/>
              <a:gd name="T8" fmla="*/ 162368 w 601"/>
              <a:gd name="T9" fmla="*/ 81245 h 552"/>
              <a:gd name="T10" fmla="*/ 162368 w 601"/>
              <a:gd name="T11" fmla="*/ 81245 h 552"/>
              <a:gd name="T12" fmla="*/ 162368 w 601"/>
              <a:gd name="T13" fmla="*/ 81245 h 552"/>
              <a:gd name="T14" fmla="*/ 134349 w 601"/>
              <a:gd name="T15" fmla="*/ 109285 h 552"/>
              <a:gd name="T16" fmla="*/ 106330 w 601"/>
              <a:gd name="T17" fmla="*/ 81245 h 552"/>
              <a:gd name="T18" fmla="*/ 106330 w 601"/>
              <a:gd name="T19" fmla="*/ 81245 h 552"/>
              <a:gd name="T20" fmla="*/ 106330 w 601"/>
              <a:gd name="T21" fmla="*/ 81245 h 552"/>
              <a:gd name="T22" fmla="*/ 106330 w 601"/>
              <a:gd name="T23" fmla="*/ 81245 h 552"/>
              <a:gd name="T24" fmla="*/ 106330 w 601"/>
              <a:gd name="T25" fmla="*/ 81245 h 552"/>
              <a:gd name="T26" fmla="*/ 81184 w 601"/>
              <a:gd name="T27" fmla="*/ 109285 h 552"/>
              <a:gd name="T28" fmla="*/ 53165 w 601"/>
              <a:gd name="T29" fmla="*/ 81245 h 552"/>
              <a:gd name="T30" fmla="*/ 53165 w 601"/>
              <a:gd name="T31" fmla="*/ 81245 h 552"/>
              <a:gd name="T32" fmla="*/ 53165 w 601"/>
              <a:gd name="T33" fmla="*/ 81245 h 552"/>
              <a:gd name="T34" fmla="*/ 53165 w 601"/>
              <a:gd name="T35" fmla="*/ 81245 h 552"/>
              <a:gd name="T36" fmla="*/ 53165 w 601"/>
              <a:gd name="T37" fmla="*/ 81245 h 552"/>
              <a:gd name="T38" fmla="*/ 25145 w 601"/>
              <a:gd name="T39" fmla="*/ 109285 h 552"/>
              <a:gd name="T40" fmla="*/ 0 w 601"/>
              <a:gd name="T41" fmla="*/ 81245 h 552"/>
              <a:gd name="T42" fmla="*/ 0 w 601"/>
              <a:gd name="T43" fmla="*/ 81245 h 552"/>
              <a:gd name="T44" fmla="*/ 0 w 601"/>
              <a:gd name="T45" fmla="*/ 81245 h 552"/>
              <a:gd name="T46" fmla="*/ 0 w 601"/>
              <a:gd name="T47" fmla="*/ 81245 h 552"/>
              <a:gd name="T48" fmla="*/ 17602 w 601"/>
              <a:gd name="T49" fmla="*/ 30197 h 552"/>
              <a:gd name="T50" fmla="*/ 197931 w 601"/>
              <a:gd name="T51" fmla="*/ 30197 h 552"/>
              <a:gd name="T52" fmla="*/ 215533 w 601"/>
              <a:gd name="T53" fmla="*/ 81245 h 552"/>
              <a:gd name="T54" fmla="*/ 182484 w 601"/>
              <a:gd name="T55" fmla="*/ 20131 h 552"/>
              <a:gd name="T56" fmla="*/ 182484 w 601"/>
              <a:gd name="T57" fmla="*/ 20131 h 552"/>
              <a:gd name="T58" fmla="*/ 32689 w 601"/>
              <a:gd name="T59" fmla="*/ 20131 h 552"/>
              <a:gd name="T60" fmla="*/ 22631 w 601"/>
              <a:gd name="T61" fmla="*/ 10066 h 552"/>
              <a:gd name="T62" fmla="*/ 32689 w 601"/>
              <a:gd name="T63" fmla="*/ 0 h 552"/>
              <a:gd name="T64" fmla="*/ 182484 w 601"/>
              <a:gd name="T65" fmla="*/ 0 h 552"/>
              <a:gd name="T66" fmla="*/ 192902 w 601"/>
              <a:gd name="T67" fmla="*/ 10066 h 552"/>
              <a:gd name="T68" fmla="*/ 182484 w 601"/>
              <a:gd name="T69" fmla="*/ 20131 h 552"/>
              <a:gd name="T70" fmla="*/ 30175 w 601"/>
              <a:gd name="T71" fmla="*/ 119350 h 552"/>
              <a:gd name="T72" fmla="*/ 30175 w 601"/>
              <a:gd name="T73" fmla="*/ 119350 h 552"/>
              <a:gd name="T74" fmla="*/ 30175 w 601"/>
              <a:gd name="T75" fmla="*/ 119350 h 552"/>
              <a:gd name="T76" fmla="*/ 32689 w 601"/>
              <a:gd name="T77" fmla="*/ 119350 h 552"/>
              <a:gd name="T78" fmla="*/ 32689 w 601"/>
              <a:gd name="T79" fmla="*/ 119350 h 552"/>
              <a:gd name="T80" fmla="*/ 35204 w 601"/>
              <a:gd name="T81" fmla="*/ 119350 h 552"/>
              <a:gd name="T82" fmla="*/ 40592 w 601"/>
              <a:gd name="T83" fmla="*/ 116834 h 552"/>
              <a:gd name="T84" fmla="*/ 40592 w 601"/>
              <a:gd name="T85" fmla="*/ 116834 h 552"/>
              <a:gd name="T86" fmla="*/ 40592 w 601"/>
              <a:gd name="T87" fmla="*/ 116834 h 552"/>
              <a:gd name="T88" fmla="*/ 40592 w 601"/>
              <a:gd name="T89" fmla="*/ 167522 h 552"/>
              <a:gd name="T90" fmla="*/ 174941 w 601"/>
              <a:gd name="T91" fmla="*/ 167522 h 552"/>
              <a:gd name="T92" fmla="*/ 174941 w 601"/>
              <a:gd name="T93" fmla="*/ 116834 h 552"/>
              <a:gd name="T94" fmla="*/ 174941 w 601"/>
              <a:gd name="T95" fmla="*/ 116834 h 552"/>
              <a:gd name="T96" fmla="*/ 174941 w 601"/>
              <a:gd name="T97" fmla="*/ 116834 h 552"/>
              <a:gd name="T98" fmla="*/ 179970 w 601"/>
              <a:gd name="T99" fmla="*/ 119350 h 552"/>
              <a:gd name="T100" fmla="*/ 182484 w 601"/>
              <a:gd name="T101" fmla="*/ 119350 h 552"/>
              <a:gd name="T102" fmla="*/ 182484 w 601"/>
              <a:gd name="T103" fmla="*/ 119350 h 552"/>
              <a:gd name="T104" fmla="*/ 184999 w 601"/>
              <a:gd name="T105" fmla="*/ 119350 h 552"/>
              <a:gd name="T106" fmla="*/ 184999 w 601"/>
              <a:gd name="T107" fmla="*/ 119350 h 552"/>
              <a:gd name="T108" fmla="*/ 187514 w 601"/>
              <a:gd name="T109" fmla="*/ 119350 h 552"/>
              <a:gd name="T110" fmla="*/ 195416 w 601"/>
              <a:gd name="T111" fmla="*/ 119350 h 552"/>
              <a:gd name="T112" fmla="*/ 195416 w 601"/>
              <a:gd name="T113" fmla="*/ 188013 h 552"/>
              <a:gd name="T114" fmla="*/ 184999 w 601"/>
              <a:gd name="T115" fmla="*/ 198079 h 552"/>
              <a:gd name="T116" fmla="*/ 30175 w 601"/>
              <a:gd name="T117" fmla="*/ 198079 h 552"/>
              <a:gd name="T118" fmla="*/ 20116 w 601"/>
              <a:gd name="T119" fmla="*/ 188013 h 552"/>
              <a:gd name="T120" fmla="*/ 20116 w 601"/>
              <a:gd name="T121" fmla="*/ 119350 h 552"/>
              <a:gd name="T122" fmla="*/ 25145 w 601"/>
              <a:gd name="T123" fmla="*/ 119350 h 552"/>
              <a:gd name="T124" fmla="*/ 30175 w 601"/>
              <a:gd name="T125" fmla="*/ 119350 h 55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01" h="552">
                <a:moveTo>
                  <a:pt x="600" y="226"/>
                </a:moveTo>
                <a:lnTo>
                  <a:pt x="600" y="226"/>
                </a:lnTo>
                <a:cubicBezTo>
                  <a:pt x="600" y="268"/>
                  <a:pt x="565" y="304"/>
                  <a:pt x="522" y="304"/>
                </a:cubicBezTo>
                <a:cubicBezTo>
                  <a:pt x="480" y="304"/>
                  <a:pt x="452" y="268"/>
                  <a:pt x="452" y="226"/>
                </a:cubicBezTo>
                <a:cubicBezTo>
                  <a:pt x="452" y="268"/>
                  <a:pt x="417" y="304"/>
                  <a:pt x="374" y="304"/>
                </a:cubicBezTo>
                <a:cubicBezTo>
                  <a:pt x="332" y="304"/>
                  <a:pt x="296" y="268"/>
                  <a:pt x="296" y="226"/>
                </a:cubicBezTo>
                <a:cubicBezTo>
                  <a:pt x="296" y="268"/>
                  <a:pt x="268" y="304"/>
                  <a:pt x="226" y="304"/>
                </a:cubicBezTo>
                <a:cubicBezTo>
                  <a:pt x="183" y="304"/>
                  <a:pt x="148" y="268"/>
                  <a:pt x="148" y="226"/>
                </a:cubicBezTo>
                <a:cubicBezTo>
                  <a:pt x="148" y="268"/>
                  <a:pt x="113" y="304"/>
                  <a:pt x="70" y="304"/>
                </a:cubicBezTo>
                <a:cubicBezTo>
                  <a:pt x="28" y="304"/>
                  <a:pt x="0" y="268"/>
                  <a:pt x="0" y="226"/>
                </a:cubicBezTo>
                <a:cubicBezTo>
                  <a:pt x="49" y="84"/>
                  <a:pt x="49" y="84"/>
                  <a:pt x="49" y="84"/>
                </a:cubicBezTo>
                <a:cubicBezTo>
                  <a:pt x="551" y="84"/>
                  <a:pt x="551" y="84"/>
                  <a:pt x="551" y="84"/>
                </a:cubicBezTo>
                <a:cubicBezTo>
                  <a:pt x="600" y="226"/>
                  <a:pt x="600" y="226"/>
                  <a:pt x="600" y="226"/>
                </a:cubicBezTo>
                <a:close/>
                <a:moveTo>
                  <a:pt x="508" y="56"/>
                </a:moveTo>
                <a:lnTo>
                  <a:pt x="508" y="56"/>
                </a:lnTo>
                <a:cubicBezTo>
                  <a:pt x="91" y="56"/>
                  <a:pt x="91" y="56"/>
                  <a:pt x="91" y="56"/>
                </a:cubicBezTo>
                <a:cubicBezTo>
                  <a:pt x="77" y="56"/>
                  <a:pt x="63" y="49"/>
                  <a:pt x="63" y="28"/>
                </a:cubicBezTo>
                <a:cubicBezTo>
                  <a:pt x="63" y="14"/>
                  <a:pt x="77" y="0"/>
                  <a:pt x="91" y="0"/>
                </a:cubicBezTo>
                <a:cubicBezTo>
                  <a:pt x="508" y="0"/>
                  <a:pt x="508" y="0"/>
                  <a:pt x="508" y="0"/>
                </a:cubicBezTo>
                <a:cubicBezTo>
                  <a:pt x="522" y="0"/>
                  <a:pt x="537" y="14"/>
                  <a:pt x="537" y="28"/>
                </a:cubicBezTo>
                <a:cubicBezTo>
                  <a:pt x="537" y="49"/>
                  <a:pt x="522" y="56"/>
                  <a:pt x="508" y="56"/>
                </a:cubicBezTo>
                <a:close/>
                <a:moveTo>
                  <a:pt x="84" y="332"/>
                </a:moveTo>
                <a:lnTo>
                  <a:pt x="84" y="332"/>
                </a:lnTo>
                <a:cubicBezTo>
                  <a:pt x="84" y="332"/>
                  <a:pt x="84" y="332"/>
                  <a:pt x="91" y="332"/>
                </a:cubicBezTo>
                <a:cubicBezTo>
                  <a:pt x="91" y="332"/>
                  <a:pt x="91" y="332"/>
                  <a:pt x="98" y="332"/>
                </a:cubicBezTo>
                <a:cubicBezTo>
                  <a:pt x="98" y="325"/>
                  <a:pt x="106" y="325"/>
                  <a:pt x="113" y="325"/>
                </a:cubicBezTo>
                <a:cubicBezTo>
                  <a:pt x="113" y="466"/>
                  <a:pt x="113" y="466"/>
                  <a:pt x="113" y="466"/>
                </a:cubicBezTo>
                <a:cubicBezTo>
                  <a:pt x="487" y="466"/>
                  <a:pt x="487" y="466"/>
                  <a:pt x="487" y="466"/>
                </a:cubicBezTo>
                <a:cubicBezTo>
                  <a:pt x="487" y="325"/>
                  <a:pt x="487" y="325"/>
                  <a:pt x="487" y="325"/>
                </a:cubicBezTo>
                <a:cubicBezTo>
                  <a:pt x="494" y="325"/>
                  <a:pt x="494" y="325"/>
                  <a:pt x="501" y="332"/>
                </a:cubicBezTo>
                <a:cubicBezTo>
                  <a:pt x="501" y="332"/>
                  <a:pt x="501" y="332"/>
                  <a:pt x="508" y="332"/>
                </a:cubicBezTo>
                <a:lnTo>
                  <a:pt x="515" y="332"/>
                </a:lnTo>
                <a:lnTo>
                  <a:pt x="522" y="332"/>
                </a:lnTo>
                <a:cubicBezTo>
                  <a:pt x="530" y="332"/>
                  <a:pt x="537" y="332"/>
                  <a:pt x="544" y="332"/>
                </a:cubicBezTo>
                <a:cubicBezTo>
                  <a:pt x="544" y="523"/>
                  <a:pt x="544" y="523"/>
                  <a:pt x="544" y="523"/>
                </a:cubicBezTo>
                <a:cubicBezTo>
                  <a:pt x="544" y="537"/>
                  <a:pt x="530" y="551"/>
                  <a:pt x="515" y="551"/>
                </a:cubicBezTo>
                <a:cubicBezTo>
                  <a:pt x="84" y="551"/>
                  <a:pt x="84" y="551"/>
                  <a:pt x="84" y="551"/>
                </a:cubicBezTo>
                <a:cubicBezTo>
                  <a:pt x="63" y="551"/>
                  <a:pt x="56" y="537"/>
                  <a:pt x="56" y="523"/>
                </a:cubicBezTo>
                <a:cubicBezTo>
                  <a:pt x="56" y="332"/>
                  <a:pt x="56" y="332"/>
                  <a:pt x="56" y="332"/>
                </a:cubicBezTo>
                <a:cubicBezTo>
                  <a:pt x="63" y="332"/>
                  <a:pt x="63" y="332"/>
                  <a:pt x="70" y="332"/>
                </a:cubicBezTo>
                <a:cubicBezTo>
                  <a:pt x="77" y="332"/>
                  <a:pt x="77" y="332"/>
                  <a:pt x="84" y="3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24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1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3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9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51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8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0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76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78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9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7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9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103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105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0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2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4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5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12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8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64" grpId="0"/>
          <p:bldP spid="65" grpId="0"/>
          <p:bldP spid="66" grpId="0" animBg="1"/>
          <p:bldP spid="69" grpId="0"/>
          <p:bldP spid="70" grpId="0"/>
          <p:bldP spid="78" grpId="0" animBg="1"/>
          <p:bldP spid="80" grpId="0"/>
          <p:bldP spid="81" grpId="0"/>
          <p:bldP spid="91" grpId="0" animBg="1"/>
          <p:bldP spid="93" grpId="0"/>
          <p:bldP spid="94" grpId="0"/>
          <p:bldP spid="112" grpId="0" animBg="1"/>
          <p:bldP spid="113" grpId="0" animBg="1"/>
          <p:bldP spid="114" grpId="0" animBg="1"/>
          <p:bldP spid="1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24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1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3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9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51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8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0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76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78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9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7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9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103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105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0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2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4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5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12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8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64" grpId="0"/>
          <p:bldP spid="65" grpId="0"/>
          <p:bldP spid="66" grpId="0" animBg="1"/>
          <p:bldP spid="69" grpId="0"/>
          <p:bldP spid="70" grpId="0"/>
          <p:bldP spid="78" grpId="0" animBg="1"/>
          <p:bldP spid="80" grpId="0"/>
          <p:bldP spid="81" grpId="0"/>
          <p:bldP spid="91" grpId="0" animBg="1"/>
          <p:bldP spid="93" grpId="0"/>
          <p:bldP spid="94" grpId="0"/>
          <p:bldP spid="112" grpId="0" animBg="1"/>
          <p:bldP spid="113" grpId="0" animBg="1"/>
          <p:bldP spid="114" grpId="0" animBg="1"/>
          <p:bldP spid="115" grpId="0" animBg="1"/>
        </p:bldLst>
      </p:timing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2" name="Oval 114"/>
          <p:cNvSpPr>
            <a:spLocks noChangeArrowheads="1"/>
          </p:cNvSpPr>
          <p:nvPr/>
        </p:nvSpPr>
        <p:spPr bwMode="auto">
          <a:xfrm>
            <a:off x="8372268" y="4792232"/>
            <a:ext cx="583122" cy="583122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  <a:sym typeface="+mn-l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096001" y="4631416"/>
            <a:ext cx="2218740" cy="993660"/>
            <a:chOff x="6096001" y="4631416"/>
            <a:chExt cx="2218740" cy="993660"/>
          </a:xfrm>
        </p:grpSpPr>
        <p:sp>
          <p:nvSpPr>
            <p:cNvPr id="9294" name="Freeform 106"/>
            <p:cNvSpPr/>
            <p:nvPr/>
          </p:nvSpPr>
          <p:spPr bwMode="auto">
            <a:xfrm>
              <a:off x="6591524" y="4998808"/>
              <a:ext cx="1719295" cy="130745"/>
            </a:xfrm>
            <a:custGeom>
              <a:avLst/>
              <a:gdLst>
                <a:gd name="T0" fmla="*/ 804 w 804"/>
                <a:gd name="T1" fmla="*/ 0 h 61"/>
                <a:gd name="T2" fmla="*/ 0 w 804"/>
                <a:gd name="T3" fmla="*/ 18 h 61"/>
                <a:gd name="T4" fmla="*/ 1 w 804"/>
                <a:gd name="T5" fmla="*/ 61 h 61"/>
                <a:gd name="T6" fmla="*/ 800 w 804"/>
                <a:gd name="T7" fmla="*/ 43 h 61"/>
                <a:gd name="T8" fmla="*/ 800 w 804"/>
                <a:gd name="T9" fmla="*/ 40 h 61"/>
                <a:gd name="T10" fmla="*/ 804 w 804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4" h="61">
                  <a:moveTo>
                    <a:pt x="804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800" y="43"/>
                    <a:pt x="800" y="43"/>
                    <a:pt x="800" y="43"/>
                  </a:cubicBezTo>
                  <a:cubicBezTo>
                    <a:pt x="800" y="42"/>
                    <a:pt x="800" y="41"/>
                    <a:pt x="800" y="40"/>
                  </a:cubicBezTo>
                  <a:cubicBezTo>
                    <a:pt x="800" y="26"/>
                    <a:pt x="801" y="13"/>
                    <a:pt x="804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9295" name="Freeform 107"/>
            <p:cNvSpPr/>
            <p:nvPr/>
          </p:nvSpPr>
          <p:spPr bwMode="auto">
            <a:xfrm>
              <a:off x="6594139" y="5091637"/>
              <a:ext cx="1720602" cy="128130"/>
            </a:xfrm>
            <a:custGeom>
              <a:avLst/>
              <a:gdLst>
                <a:gd name="T0" fmla="*/ 799 w 805"/>
                <a:gd name="T1" fmla="*/ 0 h 60"/>
                <a:gd name="T2" fmla="*/ 0 w 805"/>
                <a:gd name="T3" fmla="*/ 18 h 60"/>
                <a:gd name="T4" fmla="*/ 1 w 805"/>
                <a:gd name="T5" fmla="*/ 60 h 60"/>
                <a:gd name="T6" fmla="*/ 805 w 805"/>
                <a:gd name="T7" fmla="*/ 43 h 60"/>
                <a:gd name="T8" fmla="*/ 799 w 805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5" h="60">
                  <a:moveTo>
                    <a:pt x="799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805" y="43"/>
                    <a:pt x="805" y="43"/>
                    <a:pt x="805" y="43"/>
                  </a:cubicBezTo>
                  <a:cubicBezTo>
                    <a:pt x="801" y="29"/>
                    <a:pt x="799" y="15"/>
                    <a:pt x="79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9297" name="Oval 109"/>
            <p:cNvSpPr>
              <a:spLocks noChangeArrowheads="1"/>
            </p:cNvSpPr>
            <p:nvPr/>
          </p:nvSpPr>
          <p:spPr bwMode="auto">
            <a:xfrm>
              <a:off x="6096001" y="4631416"/>
              <a:ext cx="996275" cy="9936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9303" name="Oval 115"/>
            <p:cNvSpPr>
              <a:spLocks noChangeArrowheads="1"/>
            </p:cNvSpPr>
            <p:nvPr/>
          </p:nvSpPr>
          <p:spPr bwMode="auto">
            <a:xfrm>
              <a:off x="6208441" y="4742549"/>
              <a:ext cx="770087" cy="77139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354876" y="2633635"/>
            <a:ext cx="2137677" cy="2254039"/>
            <a:chOff x="6354876" y="2633635"/>
            <a:chExt cx="2137677" cy="2254039"/>
          </a:xfrm>
        </p:grpSpPr>
        <p:sp>
          <p:nvSpPr>
            <p:cNvPr id="9292" name="Freeform 104"/>
            <p:cNvSpPr/>
            <p:nvPr/>
          </p:nvSpPr>
          <p:spPr bwMode="auto">
            <a:xfrm>
              <a:off x="6851706" y="3069015"/>
              <a:ext cx="1640847" cy="1748058"/>
            </a:xfrm>
            <a:custGeom>
              <a:avLst/>
              <a:gdLst>
                <a:gd name="T0" fmla="*/ 32 w 767"/>
                <a:gd name="T1" fmla="*/ 0 h 818"/>
                <a:gd name="T2" fmla="*/ 0 w 767"/>
                <a:gd name="T3" fmla="*/ 29 h 818"/>
                <a:gd name="T4" fmla="*/ 732 w 767"/>
                <a:gd name="T5" fmla="*/ 818 h 818"/>
                <a:gd name="T6" fmla="*/ 767 w 767"/>
                <a:gd name="T7" fmla="*/ 793 h 818"/>
                <a:gd name="T8" fmla="*/ 32 w 767"/>
                <a:gd name="T9" fmla="*/ 0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7" h="818">
                  <a:moveTo>
                    <a:pt x="32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732" y="818"/>
                    <a:pt x="732" y="818"/>
                    <a:pt x="732" y="818"/>
                  </a:cubicBezTo>
                  <a:cubicBezTo>
                    <a:pt x="743" y="809"/>
                    <a:pt x="754" y="800"/>
                    <a:pt x="767" y="793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9293" name="Freeform 105"/>
            <p:cNvSpPr/>
            <p:nvPr/>
          </p:nvSpPr>
          <p:spPr bwMode="auto">
            <a:xfrm>
              <a:off x="6786333" y="3131772"/>
              <a:ext cx="1630388" cy="1755902"/>
            </a:xfrm>
            <a:custGeom>
              <a:avLst/>
              <a:gdLst>
                <a:gd name="T0" fmla="*/ 763 w 763"/>
                <a:gd name="T1" fmla="*/ 789 h 822"/>
                <a:gd name="T2" fmla="*/ 31 w 763"/>
                <a:gd name="T3" fmla="*/ 0 h 822"/>
                <a:gd name="T4" fmla="*/ 0 w 763"/>
                <a:gd name="T5" fmla="*/ 29 h 822"/>
                <a:gd name="T6" fmla="*/ 735 w 763"/>
                <a:gd name="T7" fmla="*/ 822 h 822"/>
                <a:gd name="T8" fmla="*/ 763 w 763"/>
                <a:gd name="T9" fmla="*/ 789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3" h="822">
                  <a:moveTo>
                    <a:pt x="763" y="789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35" y="822"/>
                    <a:pt x="735" y="822"/>
                    <a:pt x="735" y="822"/>
                  </a:cubicBezTo>
                  <a:cubicBezTo>
                    <a:pt x="743" y="810"/>
                    <a:pt x="752" y="799"/>
                    <a:pt x="763" y="78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9298" name="Oval 110"/>
            <p:cNvSpPr>
              <a:spLocks noChangeArrowheads="1"/>
            </p:cNvSpPr>
            <p:nvPr/>
          </p:nvSpPr>
          <p:spPr bwMode="auto">
            <a:xfrm>
              <a:off x="6354876" y="2633635"/>
              <a:ext cx="994968" cy="99627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9304" name="Oval 116"/>
            <p:cNvSpPr>
              <a:spLocks noChangeArrowheads="1"/>
            </p:cNvSpPr>
            <p:nvPr/>
          </p:nvSpPr>
          <p:spPr bwMode="auto">
            <a:xfrm>
              <a:off x="6467316" y="2747382"/>
              <a:ext cx="770087" cy="7687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150001" y="2011290"/>
            <a:ext cx="996275" cy="2723414"/>
            <a:chOff x="8150001" y="2011290"/>
            <a:chExt cx="996275" cy="2723414"/>
          </a:xfrm>
        </p:grpSpPr>
        <p:sp>
          <p:nvSpPr>
            <p:cNvPr id="9290" name="Freeform 102"/>
            <p:cNvSpPr/>
            <p:nvPr/>
          </p:nvSpPr>
          <p:spPr bwMode="auto">
            <a:xfrm>
              <a:off x="8557925" y="2506813"/>
              <a:ext cx="103288" cy="2227891"/>
            </a:xfrm>
            <a:custGeom>
              <a:avLst/>
              <a:gdLst>
                <a:gd name="T0" fmla="*/ 48 w 48"/>
                <a:gd name="T1" fmla="*/ 1036 h 1042"/>
                <a:gd name="T2" fmla="*/ 42 w 48"/>
                <a:gd name="T3" fmla="*/ 0 h 1042"/>
                <a:gd name="T4" fmla="*/ 0 w 48"/>
                <a:gd name="T5" fmla="*/ 1 h 1042"/>
                <a:gd name="T6" fmla="*/ 6 w 48"/>
                <a:gd name="T7" fmla="*/ 1042 h 1042"/>
                <a:gd name="T8" fmla="*/ 48 w 48"/>
                <a:gd name="T9" fmla="*/ 1036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042">
                  <a:moveTo>
                    <a:pt x="48" y="1036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042"/>
                    <a:pt x="6" y="1042"/>
                    <a:pt x="6" y="1042"/>
                  </a:cubicBezTo>
                  <a:cubicBezTo>
                    <a:pt x="19" y="1038"/>
                    <a:pt x="33" y="1036"/>
                    <a:pt x="48" y="1036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9291" name="Freeform 103"/>
            <p:cNvSpPr/>
            <p:nvPr/>
          </p:nvSpPr>
          <p:spPr bwMode="auto">
            <a:xfrm>
              <a:off x="8648139" y="2506813"/>
              <a:ext cx="104596" cy="2225276"/>
            </a:xfrm>
            <a:custGeom>
              <a:avLst/>
              <a:gdLst>
                <a:gd name="T0" fmla="*/ 43 w 49"/>
                <a:gd name="T1" fmla="*/ 0 h 1041"/>
                <a:gd name="T2" fmla="*/ 0 w 49"/>
                <a:gd name="T3" fmla="*/ 0 h 1041"/>
                <a:gd name="T4" fmla="*/ 6 w 49"/>
                <a:gd name="T5" fmla="*/ 1036 h 1041"/>
                <a:gd name="T6" fmla="*/ 7 w 49"/>
                <a:gd name="T7" fmla="*/ 1036 h 1041"/>
                <a:gd name="T8" fmla="*/ 49 w 49"/>
                <a:gd name="T9" fmla="*/ 1041 h 1041"/>
                <a:gd name="T10" fmla="*/ 43 w 49"/>
                <a:gd name="T11" fmla="*/ 0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1041">
                  <a:moveTo>
                    <a:pt x="4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036"/>
                    <a:pt x="6" y="1036"/>
                    <a:pt x="6" y="1036"/>
                  </a:cubicBezTo>
                  <a:cubicBezTo>
                    <a:pt x="7" y="1036"/>
                    <a:pt x="7" y="1036"/>
                    <a:pt x="7" y="1036"/>
                  </a:cubicBezTo>
                  <a:cubicBezTo>
                    <a:pt x="22" y="1036"/>
                    <a:pt x="36" y="1038"/>
                    <a:pt x="49" y="1041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9299" name="Oval 111"/>
            <p:cNvSpPr>
              <a:spLocks noChangeArrowheads="1"/>
            </p:cNvSpPr>
            <p:nvPr/>
          </p:nvSpPr>
          <p:spPr bwMode="auto">
            <a:xfrm>
              <a:off x="8150001" y="2011290"/>
              <a:ext cx="996275" cy="9936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9305" name="Oval 117"/>
            <p:cNvSpPr>
              <a:spLocks noChangeArrowheads="1"/>
            </p:cNvSpPr>
            <p:nvPr/>
          </p:nvSpPr>
          <p:spPr bwMode="auto">
            <a:xfrm>
              <a:off x="8263749" y="2122423"/>
              <a:ext cx="768780" cy="77008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844256" y="2633635"/>
            <a:ext cx="2255348" cy="2265807"/>
            <a:chOff x="8844256" y="2633635"/>
            <a:chExt cx="2255348" cy="2265807"/>
          </a:xfrm>
        </p:grpSpPr>
        <p:sp>
          <p:nvSpPr>
            <p:cNvPr id="9288" name="Freeform 100"/>
            <p:cNvSpPr/>
            <p:nvPr/>
          </p:nvSpPr>
          <p:spPr bwMode="auto">
            <a:xfrm>
              <a:off x="8920088" y="3131772"/>
              <a:ext cx="1748058" cy="1767670"/>
            </a:xfrm>
            <a:custGeom>
              <a:avLst/>
              <a:gdLst>
                <a:gd name="T0" fmla="*/ 787 w 818"/>
                <a:gd name="T1" fmla="*/ 0 h 827"/>
                <a:gd name="T2" fmla="*/ 0 w 818"/>
                <a:gd name="T3" fmla="*/ 793 h 827"/>
                <a:gd name="T4" fmla="*/ 26 w 818"/>
                <a:gd name="T5" fmla="*/ 827 h 827"/>
                <a:gd name="T6" fmla="*/ 818 w 818"/>
                <a:gd name="T7" fmla="*/ 30 h 827"/>
                <a:gd name="T8" fmla="*/ 787 w 818"/>
                <a:gd name="T9" fmla="*/ 0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8" h="827">
                  <a:moveTo>
                    <a:pt x="787" y="0"/>
                  </a:moveTo>
                  <a:cubicBezTo>
                    <a:pt x="0" y="793"/>
                    <a:pt x="0" y="793"/>
                    <a:pt x="0" y="793"/>
                  </a:cubicBezTo>
                  <a:cubicBezTo>
                    <a:pt x="10" y="804"/>
                    <a:pt x="19" y="815"/>
                    <a:pt x="26" y="827"/>
                  </a:cubicBezTo>
                  <a:cubicBezTo>
                    <a:pt x="818" y="30"/>
                    <a:pt x="818" y="30"/>
                    <a:pt x="818" y="30"/>
                  </a:cubicBezTo>
                  <a:cubicBezTo>
                    <a:pt x="787" y="0"/>
                    <a:pt x="787" y="0"/>
                    <a:pt x="787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9289" name="Freeform 101"/>
            <p:cNvSpPr/>
            <p:nvPr/>
          </p:nvSpPr>
          <p:spPr bwMode="auto">
            <a:xfrm>
              <a:off x="8844256" y="3067708"/>
              <a:ext cx="1757211" cy="1758517"/>
            </a:xfrm>
            <a:custGeom>
              <a:avLst/>
              <a:gdLst>
                <a:gd name="T0" fmla="*/ 35 w 822"/>
                <a:gd name="T1" fmla="*/ 823 h 823"/>
                <a:gd name="T2" fmla="*/ 822 w 822"/>
                <a:gd name="T3" fmla="*/ 30 h 823"/>
                <a:gd name="T4" fmla="*/ 792 w 822"/>
                <a:gd name="T5" fmla="*/ 0 h 823"/>
                <a:gd name="T6" fmla="*/ 0 w 822"/>
                <a:gd name="T7" fmla="*/ 797 h 823"/>
                <a:gd name="T8" fmla="*/ 35 w 822"/>
                <a:gd name="T9" fmla="*/ 823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2" h="823">
                  <a:moveTo>
                    <a:pt x="35" y="823"/>
                  </a:moveTo>
                  <a:cubicBezTo>
                    <a:pt x="822" y="30"/>
                    <a:pt x="822" y="30"/>
                    <a:pt x="822" y="30"/>
                  </a:cubicBezTo>
                  <a:cubicBezTo>
                    <a:pt x="792" y="0"/>
                    <a:pt x="792" y="0"/>
                    <a:pt x="792" y="0"/>
                  </a:cubicBezTo>
                  <a:cubicBezTo>
                    <a:pt x="0" y="797"/>
                    <a:pt x="0" y="797"/>
                    <a:pt x="0" y="797"/>
                  </a:cubicBezTo>
                  <a:cubicBezTo>
                    <a:pt x="13" y="805"/>
                    <a:pt x="24" y="813"/>
                    <a:pt x="35" y="82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9300" name="Oval 112"/>
            <p:cNvSpPr>
              <a:spLocks noChangeArrowheads="1"/>
            </p:cNvSpPr>
            <p:nvPr/>
          </p:nvSpPr>
          <p:spPr bwMode="auto">
            <a:xfrm>
              <a:off x="10103329" y="2633635"/>
              <a:ext cx="996275" cy="99627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9306" name="Oval 118"/>
            <p:cNvSpPr>
              <a:spLocks noChangeArrowheads="1"/>
            </p:cNvSpPr>
            <p:nvPr/>
          </p:nvSpPr>
          <p:spPr bwMode="auto">
            <a:xfrm>
              <a:off x="10217077" y="2747382"/>
              <a:ext cx="770087" cy="76878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011610" y="4631416"/>
            <a:ext cx="2227891" cy="993660"/>
            <a:chOff x="9011610" y="4631416"/>
            <a:chExt cx="2227891" cy="993660"/>
          </a:xfrm>
        </p:grpSpPr>
        <p:sp>
          <p:nvSpPr>
            <p:cNvPr id="9286" name="Freeform 98"/>
            <p:cNvSpPr/>
            <p:nvPr/>
          </p:nvSpPr>
          <p:spPr bwMode="auto">
            <a:xfrm>
              <a:off x="9011610" y="5091637"/>
              <a:ext cx="1729754" cy="128130"/>
            </a:xfrm>
            <a:custGeom>
              <a:avLst/>
              <a:gdLst>
                <a:gd name="T0" fmla="*/ 6 w 809"/>
                <a:gd name="T1" fmla="*/ 0 h 60"/>
                <a:gd name="T2" fmla="*/ 0 w 809"/>
                <a:gd name="T3" fmla="*/ 43 h 60"/>
                <a:gd name="T4" fmla="*/ 808 w 809"/>
                <a:gd name="T5" fmla="*/ 60 h 60"/>
                <a:gd name="T6" fmla="*/ 809 w 809"/>
                <a:gd name="T7" fmla="*/ 18 h 60"/>
                <a:gd name="T8" fmla="*/ 6 w 809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9" h="60">
                  <a:moveTo>
                    <a:pt x="6" y="0"/>
                  </a:moveTo>
                  <a:cubicBezTo>
                    <a:pt x="6" y="15"/>
                    <a:pt x="4" y="29"/>
                    <a:pt x="0" y="43"/>
                  </a:cubicBezTo>
                  <a:cubicBezTo>
                    <a:pt x="808" y="60"/>
                    <a:pt x="808" y="60"/>
                    <a:pt x="808" y="60"/>
                  </a:cubicBezTo>
                  <a:cubicBezTo>
                    <a:pt x="809" y="18"/>
                    <a:pt x="809" y="18"/>
                    <a:pt x="809" y="18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9287" name="Freeform 99"/>
            <p:cNvSpPr/>
            <p:nvPr/>
          </p:nvSpPr>
          <p:spPr bwMode="auto">
            <a:xfrm>
              <a:off x="9015532" y="4998808"/>
              <a:ext cx="1727139" cy="130745"/>
            </a:xfrm>
            <a:custGeom>
              <a:avLst/>
              <a:gdLst>
                <a:gd name="T0" fmla="*/ 0 w 808"/>
                <a:gd name="T1" fmla="*/ 0 h 61"/>
                <a:gd name="T2" fmla="*/ 5 w 808"/>
                <a:gd name="T3" fmla="*/ 40 h 61"/>
                <a:gd name="T4" fmla="*/ 4 w 808"/>
                <a:gd name="T5" fmla="*/ 43 h 61"/>
                <a:gd name="T6" fmla="*/ 807 w 808"/>
                <a:gd name="T7" fmla="*/ 61 h 61"/>
                <a:gd name="T8" fmla="*/ 808 w 808"/>
                <a:gd name="T9" fmla="*/ 18 h 61"/>
                <a:gd name="T10" fmla="*/ 0 w 808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8" h="61">
                  <a:moveTo>
                    <a:pt x="0" y="0"/>
                  </a:moveTo>
                  <a:cubicBezTo>
                    <a:pt x="3" y="13"/>
                    <a:pt x="5" y="26"/>
                    <a:pt x="5" y="40"/>
                  </a:cubicBezTo>
                  <a:cubicBezTo>
                    <a:pt x="5" y="41"/>
                    <a:pt x="4" y="42"/>
                    <a:pt x="4" y="43"/>
                  </a:cubicBezTo>
                  <a:cubicBezTo>
                    <a:pt x="807" y="61"/>
                    <a:pt x="807" y="61"/>
                    <a:pt x="807" y="61"/>
                  </a:cubicBezTo>
                  <a:cubicBezTo>
                    <a:pt x="808" y="18"/>
                    <a:pt x="808" y="18"/>
                    <a:pt x="808" y="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9301" name="Oval 113"/>
            <p:cNvSpPr>
              <a:spLocks noChangeArrowheads="1"/>
            </p:cNvSpPr>
            <p:nvPr/>
          </p:nvSpPr>
          <p:spPr bwMode="auto">
            <a:xfrm>
              <a:off x="10243226" y="4631416"/>
              <a:ext cx="996275" cy="9936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9307" name="Oval 119"/>
            <p:cNvSpPr>
              <a:spLocks noChangeArrowheads="1"/>
            </p:cNvSpPr>
            <p:nvPr/>
          </p:nvSpPr>
          <p:spPr bwMode="auto">
            <a:xfrm>
              <a:off x="10355666" y="4742549"/>
              <a:ext cx="770087" cy="77139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62244" y="3704435"/>
            <a:ext cx="2803168" cy="2795323"/>
            <a:chOff x="7262244" y="3704435"/>
            <a:chExt cx="2803168" cy="2795323"/>
          </a:xfrm>
        </p:grpSpPr>
        <p:sp>
          <p:nvSpPr>
            <p:cNvPr id="9348" name="Freeform 160"/>
            <p:cNvSpPr/>
            <p:nvPr/>
          </p:nvSpPr>
          <p:spPr bwMode="auto">
            <a:xfrm>
              <a:off x="7262244" y="5247223"/>
              <a:ext cx="2803168" cy="1252535"/>
            </a:xfrm>
            <a:custGeom>
              <a:avLst/>
              <a:gdLst>
                <a:gd name="T0" fmla="*/ 916 w 1311"/>
                <a:gd name="T1" fmla="*/ 0 h 586"/>
                <a:gd name="T2" fmla="*/ 878 w 1311"/>
                <a:gd name="T3" fmla="*/ 26 h 586"/>
                <a:gd name="T4" fmla="*/ 655 w 1311"/>
                <a:gd name="T5" fmla="*/ 169 h 586"/>
                <a:gd name="T6" fmla="*/ 433 w 1311"/>
                <a:gd name="T7" fmla="*/ 26 h 586"/>
                <a:gd name="T8" fmla="*/ 394 w 1311"/>
                <a:gd name="T9" fmla="*/ 0 h 586"/>
                <a:gd name="T10" fmla="*/ 394 w 1311"/>
                <a:gd name="T11" fmla="*/ 0 h 586"/>
                <a:gd name="T12" fmla="*/ 27 w 1311"/>
                <a:gd name="T13" fmla="*/ 8 h 586"/>
                <a:gd name="T14" fmla="*/ 2 w 1311"/>
                <a:gd name="T15" fmla="*/ 37 h 586"/>
                <a:gd name="T16" fmla="*/ 205 w 1311"/>
                <a:gd name="T17" fmla="*/ 410 h 586"/>
                <a:gd name="T18" fmla="*/ 655 w 1311"/>
                <a:gd name="T19" fmla="*/ 586 h 586"/>
                <a:gd name="T20" fmla="*/ 1105 w 1311"/>
                <a:gd name="T21" fmla="*/ 410 h 586"/>
                <a:gd name="T22" fmla="*/ 1308 w 1311"/>
                <a:gd name="T23" fmla="*/ 37 h 586"/>
                <a:gd name="T24" fmla="*/ 1284 w 1311"/>
                <a:gd name="T25" fmla="*/ 8 h 586"/>
                <a:gd name="T26" fmla="*/ 917 w 1311"/>
                <a:gd name="T27" fmla="*/ 0 h 586"/>
                <a:gd name="T28" fmla="*/ 916 w 1311"/>
                <a:gd name="T29" fmla="*/ 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11" h="586">
                  <a:moveTo>
                    <a:pt x="916" y="0"/>
                  </a:moveTo>
                  <a:cubicBezTo>
                    <a:pt x="900" y="0"/>
                    <a:pt x="884" y="12"/>
                    <a:pt x="878" y="26"/>
                  </a:cubicBezTo>
                  <a:cubicBezTo>
                    <a:pt x="839" y="110"/>
                    <a:pt x="754" y="169"/>
                    <a:pt x="655" y="169"/>
                  </a:cubicBezTo>
                  <a:cubicBezTo>
                    <a:pt x="556" y="169"/>
                    <a:pt x="471" y="110"/>
                    <a:pt x="433" y="26"/>
                  </a:cubicBezTo>
                  <a:cubicBezTo>
                    <a:pt x="426" y="12"/>
                    <a:pt x="410" y="0"/>
                    <a:pt x="394" y="0"/>
                  </a:cubicBezTo>
                  <a:cubicBezTo>
                    <a:pt x="394" y="0"/>
                    <a:pt x="394" y="0"/>
                    <a:pt x="394" y="0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11" y="9"/>
                    <a:pt x="0" y="22"/>
                    <a:pt x="2" y="37"/>
                  </a:cubicBezTo>
                  <a:cubicBezTo>
                    <a:pt x="27" y="180"/>
                    <a:pt x="98" y="310"/>
                    <a:pt x="205" y="410"/>
                  </a:cubicBezTo>
                  <a:cubicBezTo>
                    <a:pt x="328" y="524"/>
                    <a:pt x="488" y="586"/>
                    <a:pt x="655" y="586"/>
                  </a:cubicBezTo>
                  <a:cubicBezTo>
                    <a:pt x="822" y="586"/>
                    <a:pt x="982" y="524"/>
                    <a:pt x="1105" y="410"/>
                  </a:cubicBezTo>
                  <a:cubicBezTo>
                    <a:pt x="1212" y="310"/>
                    <a:pt x="1283" y="180"/>
                    <a:pt x="1308" y="37"/>
                  </a:cubicBezTo>
                  <a:cubicBezTo>
                    <a:pt x="1311" y="22"/>
                    <a:pt x="1299" y="9"/>
                    <a:pt x="1284" y="8"/>
                  </a:cubicBezTo>
                  <a:cubicBezTo>
                    <a:pt x="917" y="0"/>
                    <a:pt x="917" y="0"/>
                    <a:pt x="917" y="0"/>
                  </a:cubicBezTo>
                  <a:cubicBezTo>
                    <a:pt x="916" y="0"/>
                    <a:pt x="916" y="0"/>
                    <a:pt x="916" y="0"/>
                  </a:cubicBezTo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9349" name="Freeform 161"/>
            <p:cNvSpPr/>
            <p:nvPr/>
          </p:nvSpPr>
          <p:spPr bwMode="auto">
            <a:xfrm>
              <a:off x="9125358" y="4233952"/>
              <a:ext cx="925673" cy="726941"/>
            </a:xfrm>
            <a:custGeom>
              <a:avLst/>
              <a:gdLst>
                <a:gd name="T0" fmla="*/ 290 w 433"/>
                <a:gd name="T1" fmla="*/ 0 h 340"/>
                <a:gd name="T2" fmla="*/ 272 w 433"/>
                <a:gd name="T3" fmla="*/ 8 h 340"/>
                <a:gd name="T4" fmla="*/ 15 w 433"/>
                <a:gd name="T5" fmla="*/ 267 h 340"/>
                <a:gd name="T6" fmla="*/ 5 w 433"/>
                <a:gd name="T7" fmla="*/ 309 h 340"/>
                <a:gd name="T8" fmla="*/ 41 w 433"/>
                <a:gd name="T9" fmla="*/ 332 h 340"/>
                <a:gd name="T10" fmla="*/ 406 w 433"/>
                <a:gd name="T11" fmla="*/ 340 h 340"/>
                <a:gd name="T12" fmla="*/ 406 w 433"/>
                <a:gd name="T13" fmla="*/ 340 h 340"/>
                <a:gd name="T14" fmla="*/ 431 w 433"/>
                <a:gd name="T15" fmla="*/ 312 h 340"/>
                <a:gd name="T16" fmla="*/ 309 w 433"/>
                <a:gd name="T17" fmla="*/ 10 h 340"/>
                <a:gd name="T18" fmla="*/ 290 w 433"/>
                <a:gd name="T19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3" h="340">
                  <a:moveTo>
                    <a:pt x="290" y="0"/>
                  </a:moveTo>
                  <a:cubicBezTo>
                    <a:pt x="283" y="0"/>
                    <a:pt x="277" y="2"/>
                    <a:pt x="272" y="8"/>
                  </a:cubicBezTo>
                  <a:cubicBezTo>
                    <a:pt x="221" y="58"/>
                    <a:pt x="88" y="193"/>
                    <a:pt x="15" y="267"/>
                  </a:cubicBezTo>
                  <a:cubicBezTo>
                    <a:pt x="3" y="278"/>
                    <a:pt x="0" y="296"/>
                    <a:pt x="5" y="309"/>
                  </a:cubicBezTo>
                  <a:cubicBezTo>
                    <a:pt x="10" y="321"/>
                    <a:pt x="25" y="332"/>
                    <a:pt x="41" y="332"/>
                  </a:cubicBezTo>
                  <a:cubicBezTo>
                    <a:pt x="144" y="334"/>
                    <a:pt x="310" y="338"/>
                    <a:pt x="406" y="340"/>
                  </a:cubicBezTo>
                  <a:cubicBezTo>
                    <a:pt x="406" y="340"/>
                    <a:pt x="406" y="340"/>
                    <a:pt x="406" y="340"/>
                  </a:cubicBezTo>
                  <a:cubicBezTo>
                    <a:pt x="422" y="340"/>
                    <a:pt x="433" y="328"/>
                    <a:pt x="431" y="312"/>
                  </a:cubicBezTo>
                  <a:cubicBezTo>
                    <a:pt x="417" y="203"/>
                    <a:pt x="375" y="99"/>
                    <a:pt x="309" y="10"/>
                  </a:cubicBezTo>
                  <a:cubicBezTo>
                    <a:pt x="304" y="3"/>
                    <a:pt x="297" y="0"/>
                    <a:pt x="290" y="0"/>
                  </a:cubicBezTo>
                </a:path>
              </a:pathLst>
            </a:custGeom>
            <a:solidFill>
              <a:schemeClr val="accent5">
                <a:alpha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9350" name="Freeform 162"/>
            <p:cNvSpPr/>
            <p:nvPr/>
          </p:nvSpPr>
          <p:spPr bwMode="auto">
            <a:xfrm>
              <a:off x="8808955" y="3704435"/>
              <a:ext cx="704714" cy="912599"/>
            </a:xfrm>
            <a:custGeom>
              <a:avLst/>
              <a:gdLst>
                <a:gd name="T0" fmla="*/ 24 w 330"/>
                <a:gd name="T1" fmla="*/ 0 h 427"/>
                <a:gd name="T2" fmla="*/ 0 w 330"/>
                <a:gd name="T3" fmla="*/ 25 h 427"/>
                <a:gd name="T4" fmla="*/ 2 w 330"/>
                <a:gd name="T5" fmla="*/ 390 h 427"/>
                <a:gd name="T6" fmla="*/ 22 w 330"/>
                <a:gd name="T7" fmla="*/ 426 h 427"/>
                <a:gd name="T8" fmla="*/ 32 w 330"/>
                <a:gd name="T9" fmla="*/ 427 h 427"/>
                <a:gd name="T10" fmla="*/ 62 w 330"/>
                <a:gd name="T11" fmla="*/ 414 h 427"/>
                <a:gd name="T12" fmla="*/ 319 w 330"/>
                <a:gd name="T13" fmla="*/ 155 h 427"/>
                <a:gd name="T14" fmla="*/ 316 w 330"/>
                <a:gd name="T15" fmla="*/ 118 h 427"/>
                <a:gd name="T16" fmla="*/ 28 w 330"/>
                <a:gd name="T17" fmla="*/ 0 h 427"/>
                <a:gd name="T18" fmla="*/ 24 w 330"/>
                <a:gd name="T19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0" h="427">
                  <a:moveTo>
                    <a:pt x="24" y="0"/>
                  </a:moveTo>
                  <a:cubicBezTo>
                    <a:pt x="10" y="0"/>
                    <a:pt x="0" y="11"/>
                    <a:pt x="0" y="25"/>
                  </a:cubicBezTo>
                  <a:cubicBezTo>
                    <a:pt x="2" y="390"/>
                    <a:pt x="2" y="390"/>
                    <a:pt x="2" y="390"/>
                  </a:cubicBezTo>
                  <a:cubicBezTo>
                    <a:pt x="2" y="406"/>
                    <a:pt x="11" y="421"/>
                    <a:pt x="22" y="426"/>
                  </a:cubicBezTo>
                  <a:cubicBezTo>
                    <a:pt x="25" y="427"/>
                    <a:pt x="28" y="427"/>
                    <a:pt x="32" y="427"/>
                  </a:cubicBezTo>
                  <a:cubicBezTo>
                    <a:pt x="42" y="427"/>
                    <a:pt x="53" y="423"/>
                    <a:pt x="62" y="414"/>
                  </a:cubicBezTo>
                  <a:cubicBezTo>
                    <a:pt x="319" y="155"/>
                    <a:pt x="319" y="155"/>
                    <a:pt x="319" y="155"/>
                  </a:cubicBezTo>
                  <a:cubicBezTo>
                    <a:pt x="330" y="144"/>
                    <a:pt x="329" y="127"/>
                    <a:pt x="316" y="118"/>
                  </a:cubicBezTo>
                  <a:cubicBezTo>
                    <a:pt x="231" y="55"/>
                    <a:pt x="133" y="15"/>
                    <a:pt x="28" y="0"/>
                  </a:cubicBezTo>
                  <a:cubicBezTo>
                    <a:pt x="27" y="0"/>
                    <a:pt x="25" y="0"/>
                    <a:pt x="24" y="0"/>
                  </a:cubicBezTo>
                </a:path>
              </a:pathLst>
            </a:custGeom>
            <a:solidFill>
              <a:schemeClr val="accent4">
                <a:alpha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9351" name="Freeform 163"/>
            <p:cNvSpPr/>
            <p:nvPr/>
          </p:nvSpPr>
          <p:spPr bwMode="auto">
            <a:xfrm>
              <a:off x="7850596" y="3705743"/>
              <a:ext cx="658954" cy="906061"/>
            </a:xfrm>
            <a:custGeom>
              <a:avLst/>
              <a:gdLst>
                <a:gd name="T0" fmla="*/ 281 w 308"/>
                <a:gd name="T1" fmla="*/ 0 h 424"/>
                <a:gd name="T2" fmla="*/ 277 w 308"/>
                <a:gd name="T3" fmla="*/ 0 h 424"/>
                <a:gd name="T4" fmla="*/ 14 w 308"/>
                <a:gd name="T5" fmla="*/ 104 h 424"/>
                <a:gd name="T6" fmla="*/ 11 w 308"/>
                <a:gd name="T7" fmla="*/ 141 h 424"/>
                <a:gd name="T8" fmla="*/ 259 w 308"/>
                <a:gd name="T9" fmla="*/ 409 h 424"/>
                <a:gd name="T10" fmla="*/ 288 w 308"/>
                <a:gd name="T11" fmla="*/ 424 h 424"/>
                <a:gd name="T12" fmla="*/ 293 w 308"/>
                <a:gd name="T13" fmla="*/ 424 h 424"/>
                <a:gd name="T14" fmla="*/ 308 w 308"/>
                <a:gd name="T15" fmla="*/ 390 h 424"/>
                <a:gd name="T16" fmla="*/ 305 w 308"/>
                <a:gd name="T17" fmla="*/ 25 h 424"/>
                <a:gd name="T18" fmla="*/ 281 w 308"/>
                <a:gd name="T1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8" h="424">
                  <a:moveTo>
                    <a:pt x="281" y="0"/>
                  </a:moveTo>
                  <a:cubicBezTo>
                    <a:pt x="280" y="0"/>
                    <a:pt x="279" y="0"/>
                    <a:pt x="277" y="0"/>
                  </a:cubicBezTo>
                  <a:cubicBezTo>
                    <a:pt x="183" y="15"/>
                    <a:pt x="94" y="50"/>
                    <a:pt x="14" y="104"/>
                  </a:cubicBezTo>
                  <a:cubicBezTo>
                    <a:pt x="1" y="113"/>
                    <a:pt x="0" y="130"/>
                    <a:pt x="11" y="141"/>
                  </a:cubicBezTo>
                  <a:cubicBezTo>
                    <a:pt x="59" y="194"/>
                    <a:pt x="188" y="333"/>
                    <a:pt x="259" y="409"/>
                  </a:cubicBezTo>
                  <a:cubicBezTo>
                    <a:pt x="267" y="419"/>
                    <a:pt x="279" y="424"/>
                    <a:pt x="288" y="424"/>
                  </a:cubicBezTo>
                  <a:cubicBezTo>
                    <a:pt x="290" y="424"/>
                    <a:pt x="291" y="424"/>
                    <a:pt x="293" y="424"/>
                  </a:cubicBezTo>
                  <a:cubicBezTo>
                    <a:pt x="301" y="420"/>
                    <a:pt x="308" y="405"/>
                    <a:pt x="308" y="390"/>
                  </a:cubicBezTo>
                  <a:cubicBezTo>
                    <a:pt x="305" y="25"/>
                    <a:pt x="305" y="25"/>
                    <a:pt x="305" y="25"/>
                  </a:cubicBezTo>
                  <a:cubicBezTo>
                    <a:pt x="305" y="10"/>
                    <a:pt x="295" y="0"/>
                    <a:pt x="281" y="0"/>
                  </a:cubicBezTo>
                </a:path>
              </a:pathLst>
            </a:custGeom>
            <a:solidFill>
              <a:schemeClr val="accent3">
                <a:alpha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9352" name="Freeform 164"/>
            <p:cNvSpPr/>
            <p:nvPr/>
          </p:nvSpPr>
          <p:spPr bwMode="auto">
            <a:xfrm>
              <a:off x="7275318" y="4197343"/>
              <a:ext cx="932211" cy="763550"/>
            </a:xfrm>
            <a:custGeom>
              <a:avLst/>
              <a:gdLst>
                <a:gd name="T0" fmla="*/ 157 w 436"/>
                <a:gd name="T1" fmla="*/ 0 h 357"/>
                <a:gd name="T2" fmla="*/ 138 w 436"/>
                <a:gd name="T3" fmla="*/ 9 h 357"/>
                <a:gd name="T4" fmla="*/ 2 w 436"/>
                <a:gd name="T5" fmla="*/ 329 h 357"/>
                <a:gd name="T6" fmla="*/ 27 w 436"/>
                <a:gd name="T7" fmla="*/ 357 h 357"/>
                <a:gd name="T8" fmla="*/ 27 w 436"/>
                <a:gd name="T9" fmla="*/ 357 h 357"/>
                <a:gd name="T10" fmla="*/ 392 w 436"/>
                <a:gd name="T11" fmla="*/ 349 h 357"/>
                <a:gd name="T12" fmla="*/ 430 w 436"/>
                <a:gd name="T13" fmla="*/ 322 h 357"/>
                <a:gd name="T14" fmla="*/ 423 w 436"/>
                <a:gd name="T15" fmla="*/ 276 h 357"/>
                <a:gd name="T16" fmla="*/ 175 w 436"/>
                <a:gd name="T17" fmla="*/ 8 h 357"/>
                <a:gd name="T18" fmla="*/ 157 w 436"/>
                <a:gd name="T19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6" h="357">
                  <a:moveTo>
                    <a:pt x="157" y="0"/>
                  </a:moveTo>
                  <a:cubicBezTo>
                    <a:pt x="150" y="0"/>
                    <a:pt x="143" y="3"/>
                    <a:pt x="138" y="9"/>
                  </a:cubicBezTo>
                  <a:cubicBezTo>
                    <a:pt x="64" y="102"/>
                    <a:pt x="18" y="212"/>
                    <a:pt x="2" y="329"/>
                  </a:cubicBezTo>
                  <a:cubicBezTo>
                    <a:pt x="0" y="345"/>
                    <a:pt x="11" y="357"/>
                    <a:pt x="27" y="357"/>
                  </a:cubicBezTo>
                  <a:cubicBezTo>
                    <a:pt x="27" y="357"/>
                    <a:pt x="27" y="357"/>
                    <a:pt x="27" y="357"/>
                  </a:cubicBezTo>
                  <a:cubicBezTo>
                    <a:pt x="392" y="349"/>
                    <a:pt x="392" y="349"/>
                    <a:pt x="392" y="349"/>
                  </a:cubicBezTo>
                  <a:cubicBezTo>
                    <a:pt x="408" y="349"/>
                    <a:pt x="424" y="336"/>
                    <a:pt x="430" y="322"/>
                  </a:cubicBezTo>
                  <a:cubicBezTo>
                    <a:pt x="436" y="308"/>
                    <a:pt x="434" y="287"/>
                    <a:pt x="423" y="276"/>
                  </a:cubicBezTo>
                  <a:cubicBezTo>
                    <a:pt x="353" y="200"/>
                    <a:pt x="224" y="61"/>
                    <a:pt x="175" y="8"/>
                  </a:cubicBezTo>
                  <a:cubicBezTo>
                    <a:pt x="170" y="3"/>
                    <a:pt x="163" y="0"/>
                    <a:pt x="157" y="0"/>
                  </a:cubicBezTo>
                </a:path>
              </a:pathLst>
            </a:custGeom>
            <a:solidFill>
              <a:schemeClr val="accent2">
                <a:alpha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258519" y="5015804"/>
            <a:ext cx="1060342" cy="1842195"/>
            <a:chOff x="8258519" y="5015804"/>
            <a:chExt cx="1060342" cy="1842195"/>
          </a:xfrm>
        </p:grpSpPr>
        <p:sp>
          <p:nvSpPr>
            <p:cNvPr id="9353" name="Freeform 165"/>
            <p:cNvSpPr/>
            <p:nvPr/>
          </p:nvSpPr>
          <p:spPr bwMode="auto">
            <a:xfrm>
              <a:off x="8258519" y="5015804"/>
              <a:ext cx="1011965" cy="1204160"/>
            </a:xfrm>
            <a:custGeom>
              <a:avLst/>
              <a:gdLst>
                <a:gd name="T0" fmla="*/ 473 w 473"/>
                <a:gd name="T1" fmla="*/ 244 h 563"/>
                <a:gd name="T2" fmla="*/ 473 w 473"/>
                <a:gd name="T3" fmla="*/ 485 h 563"/>
                <a:gd name="T4" fmla="*/ 461 w 473"/>
                <a:gd name="T5" fmla="*/ 514 h 563"/>
                <a:gd name="T6" fmla="*/ 449 w 473"/>
                <a:gd name="T7" fmla="*/ 563 h 563"/>
                <a:gd name="T8" fmla="*/ 434 w 473"/>
                <a:gd name="T9" fmla="*/ 563 h 563"/>
                <a:gd name="T10" fmla="*/ 170 w 473"/>
                <a:gd name="T11" fmla="*/ 563 h 563"/>
                <a:gd name="T12" fmla="*/ 156 w 473"/>
                <a:gd name="T13" fmla="*/ 534 h 563"/>
                <a:gd name="T14" fmla="*/ 122 w 473"/>
                <a:gd name="T15" fmla="*/ 500 h 563"/>
                <a:gd name="T16" fmla="*/ 90 w 473"/>
                <a:gd name="T17" fmla="*/ 451 h 563"/>
                <a:gd name="T18" fmla="*/ 76 w 473"/>
                <a:gd name="T19" fmla="*/ 428 h 563"/>
                <a:gd name="T20" fmla="*/ 64 w 473"/>
                <a:gd name="T21" fmla="*/ 405 h 563"/>
                <a:gd name="T22" fmla="*/ 60 w 473"/>
                <a:gd name="T23" fmla="*/ 385 h 563"/>
                <a:gd name="T24" fmla="*/ 56 w 473"/>
                <a:gd name="T25" fmla="*/ 378 h 563"/>
                <a:gd name="T26" fmla="*/ 45 w 473"/>
                <a:gd name="T27" fmla="*/ 366 h 563"/>
                <a:gd name="T28" fmla="*/ 5 w 473"/>
                <a:gd name="T29" fmla="*/ 328 h 563"/>
                <a:gd name="T30" fmla="*/ 0 w 473"/>
                <a:gd name="T31" fmla="*/ 318 h 563"/>
                <a:gd name="T32" fmla="*/ 0 w 473"/>
                <a:gd name="T33" fmla="*/ 314 h 563"/>
                <a:gd name="T34" fmla="*/ 23 w 473"/>
                <a:gd name="T35" fmla="*/ 287 h 563"/>
                <a:gd name="T36" fmla="*/ 125 w 473"/>
                <a:gd name="T37" fmla="*/ 327 h 563"/>
                <a:gd name="T38" fmla="*/ 154 w 473"/>
                <a:gd name="T39" fmla="*/ 375 h 563"/>
                <a:gd name="T40" fmla="*/ 154 w 473"/>
                <a:gd name="T41" fmla="*/ 40 h 563"/>
                <a:gd name="T42" fmla="*/ 194 w 473"/>
                <a:gd name="T43" fmla="*/ 0 h 563"/>
                <a:gd name="T44" fmla="*/ 234 w 473"/>
                <a:gd name="T45" fmla="*/ 40 h 563"/>
                <a:gd name="T46" fmla="*/ 234 w 473"/>
                <a:gd name="T47" fmla="*/ 208 h 563"/>
                <a:gd name="T48" fmla="*/ 274 w 473"/>
                <a:gd name="T49" fmla="*/ 168 h 563"/>
                <a:gd name="T50" fmla="*/ 314 w 473"/>
                <a:gd name="T51" fmla="*/ 208 h 563"/>
                <a:gd name="T52" fmla="*/ 314 w 473"/>
                <a:gd name="T53" fmla="*/ 228 h 563"/>
                <a:gd name="T54" fmla="*/ 354 w 473"/>
                <a:gd name="T55" fmla="*/ 188 h 563"/>
                <a:gd name="T56" fmla="*/ 394 w 473"/>
                <a:gd name="T57" fmla="*/ 228 h 563"/>
                <a:gd name="T58" fmla="*/ 394 w 473"/>
                <a:gd name="T59" fmla="*/ 244 h 563"/>
                <a:gd name="T60" fmla="*/ 434 w 473"/>
                <a:gd name="T61" fmla="*/ 204 h 563"/>
                <a:gd name="T62" fmla="*/ 473 w 473"/>
                <a:gd name="T63" fmla="*/ 244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3" h="563">
                  <a:moveTo>
                    <a:pt x="473" y="244"/>
                  </a:moveTo>
                  <a:cubicBezTo>
                    <a:pt x="473" y="485"/>
                    <a:pt x="473" y="485"/>
                    <a:pt x="473" y="485"/>
                  </a:cubicBezTo>
                  <a:cubicBezTo>
                    <a:pt x="473" y="495"/>
                    <a:pt x="470" y="504"/>
                    <a:pt x="461" y="514"/>
                  </a:cubicBezTo>
                  <a:cubicBezTo>
                    <a:pt x="452" y="523"/>
                    <a:pt x="449" y="563"/>
                    <a:pt x="449" y="563"/>
                  </a:cubicBezTo>
                  <a:cubicBezTo>
                    <a:pt x="449" y="563"/>
                    <a:pt x="444" y="563"/>
                    <a:pt x="434" y="563"/>
                  </a:cubicBezTo>
                  <a:cubicBezTo>
                    <a:pt x="170" y="563"/>
                    <a:pt x="170" y="563"/>
                    <a:pt x="170" y="563"/>
                  </a:cubicBezTo>
                  <a:cubicBezTo>
                    <a:pt x="170" y="549"/>
                    <a:pt x="160" y="538"/>
                    <a:pt x="156" y="534"/>
                  </a:cubicBezTo>
                  <a:cubicBezTo>
                    <a:pt x="144" y="527"/>
                    <a:pt x="132" y="516"/>
                    <a:pt x="122" y="500"/>
                  </a:cubicBezTo>
                  <a:cubicBezTo>
                    <a:pt x="113" y="484"/>
                    <a:pt x="101" y="467"/>
                    <a:pt x="90" y="451"/>
                  </a:cubicBezTo>
                  <a:cubicBezTo>
                    <a:pt x="85" y="443"/>
                    <a:pt x="82" y="440"/>
                    <a:pt x="76" y="428"/>
                  </a:cubicBezTo>
                  <a:cubicBezTo>
                    <a:pt x="71" y="420"/>
                    <a:pt x="65" y="414"/>
                    <a:pt x="64" y="405"/>
                  </a:cubicBezTo>
                  <a:cubicBezTo>
                    <a:pt x="64" y="398"/>
                    <a:pt x="63" y="391"/>
                    <a:pt x="60" y="385"/>
                  </a:cubicBezTo>
                  <a:cubicBezTo>
                    <a:pt x="58" y="382"/>
                    <a:pt x="57" y="380"/>
                    <a:pt x="56" y="378"/>
                  </a:cubicBezTo>
                  <a:cubicBezTo>
                    <a:pt x="53" y="373"/>
                    <a:pt x="49" y="370"/>
                    <a:pt x="45" y="366"/>
                  </a:cubicBezTo>
                  <a:cubicBezTo>
                    <a:pt x="29" y="355"/>
                    <a:pt x="14" y="340"/>
                    <a:pt x="5" y="328"/>
                  </a:cubicBezTo>
                  <a:cubicBezTo>
                    <a:pt x="3" y="325"/>
                    <a:pt x="1" y="321"/>
                    <a:pt x="0" y="318"/>
                  </a:cubicBezTo>
                  <a:cubicBezTo>
                    <a:pt x="0" y="316"/>
                    <a:pt x="0" y="315"/>
                    <a:pt x="0" y="314"/>
                  </a:cubicBezTo>
                  <a:cubicBezTo>
                    <a:pt x="1" y="306"/>
                    <a:pt x="8" y="297"/>
                    <a:pt x="23" y="287"/>
                  </a:cubicBezTo>
                  <a:cubicBezTo>
                    <a:pt x="61" y="263"/>
                    <a:pt x="100" y="292"/>
                    <a:pt x="125" y="327"/>
                  </a:cubicBezTo>
                  <a:cubicBezTo>
                    <a:pt x="133" y="338"/>
                    <a:pt x="143" y="356"/>
                    <a:pt x="154" y="375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54" y="18"/>
                    <a:pt x="172" y="0"/>
                    <a:pt x="194" y="0"/>
                  </a:cubicBezTo>
                  <a:cubicBezTo>
                    <a:pt x="216" y="0"/>
                    <a:pt x="234" y="18"/>
                    <a:pt x="234" y="40"/>
                  </a:cubicBezTo>
                  <a:cubicBezTo>
                    <a:pt x="234" y="208"/>
                    <a:pt x="234" y="208"/>
                    <a:pt x="234" y="208"/>
                  </a:cubicBezTo>
                  <a:cubicBezTo>
                    <a:pt x="234" y="186"/>
                    <a:pt x="252" y="168"/>
                    <a:pt x="274" y="168"/>
                  </a:cubicBezTo>
                  <a:cubicBezTo>
                    <a:pt x="296" y="168"/>
                    <a:pt x="314" y="186"/>
                    <a:pt x="314" y="208"/>
                  </a:cubicBezTo>
                  <a:cubicBezTo>
                    <a:pt x="314" y="228"/>
                    <a:pt x="314" y="228"/>
                    <a:pt x="314" y="228"/>
                  </a:cubicBezTo>
                  <a:cubicBezTo>
                    <a:pt x="314" y="206"/>
                    <a:pt x="332" y="188"/>
                    <a:pt x="354" y="188"/>
                  </a:cubicBezTo>
                  <a:cubicBezTo>
                    <a:pt x="376" y="188"/>
                    <a:pt x="394" y="206"/>
                    <a:pt x="394" y="228"/>
                  </a:cubicBezTo>
                  <a:cubicBezTo>
                    <a:pt x="394" y="244"/>
                    <a:pt x="394" y="244"/>
                    <a:pt x="394" y="244"/>
                  </a:cubicBezTo>
                  <a:cubicBezTo>
                    <a:pt x="394" y="222"/>
                    <a:pt x="412" y="204"/>
                    <a:pt x="434" y="204"/>
                  </a:cubicBezTo>
                  <a:cubicBezTo>
                    <a:pt x="456" y="204"/>
                    <a:pt x="473" y="222"/>
                    <a:pt x="473" y="244"/>
                  </a:cubicBezTo>
                  <a:close/>
                </a:path>
              </a:pathLst>
            </a:custGeom>
            <a:solidFill>
              <a:srgbClr val="F4D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9354" name="Freeform 166"/>
            <p:cNvSpPr/>
            <p:nvPr/>
          </p:nvSpPr>
          <p:spPr bwMode="auto">
            <a:xfrm>
              <a:off x="9058678" y="5431574"/>
              <a:ext cx="43146" cy="236648"/>
            </a:xfrm>
            <a:custGeom>
              <a:avLst/>
              <a:gdLst>
                <a:gd name="T0" fmla="*/ 20 w 20"/>
                <a:gd name="T1" fmla="*/ 50 h 111"/>
                <a:gd name="T2" fmla="*/ 20 w 20"/>
                <a:gd name="T3" fmla="*/ 34 h 111"/>
                <a:gd name="T4" fmla="*/ 0 w 20"/>
                <a:gd name="T5" fmla="*/ 0 h 111"/>
                <a:gd name="T6" fmla="*/ 11 w 20"/>
                <a:gd name="T7" fmla="*/ 27 h 111"/>
                <a:gd name="T8" fmla="*/ 11 w 20"/>
                <a:gd name="T9" fmla="*/ 43 h 111"/>
                <a:gd name="T10" fmla="*/ 11 w 20"/>
                <a:gd name="T11" fmla="*/ 111 h 111"/>
                <a:gd name="T12" fmla="*/ 20 w 20"/>
                <a:gd name="T13" fmla="*/ 111 h 111"/>
                <a:gd name="T14" fmla="*/ 20 w 20"/>
                <a:gd name="T15" fmla="*/ 5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11">
                  <a:moveTo>
                    <a:pt x="20" y="50"/>
                  </a:moveTo>
                  <a:cubicBezTo>
                    <a:pt x="20" y="34"/>
                    <a:pt x="20" y="34"/>
                    <a:pt x="20" y="34"/>
                  </a:cubicBezTo>
                  <a:cubicBezTo>
                    <a:pt x="20" y="19"/>
                    <a:pt x="12" y="7"/>
                    <a:pt x="0" y="0"/>
                  </a:cubicBezTo>
                  <a:cubicBezTo>
                    <a:pt x="7" y="7"/>
                    <a:pt x="11" y="16"/>
                    <a:pt x="11" y="27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1" y="111"/>
                    <a:pt x="11" y="111"/>
                    <a:pt x="11" y="111"/>
                  </a:cubicBezTo>
                  <a:cubicBezTo>
                    <a:pt x="14" y="111"/>
                    <a:pt x="17" y="111"/>
                    <a:pt x="20" y="111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8E3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9355" name="Freeform 167"/>
            <p:cNvSpPr/>
            <p:nvPr/>
          </p:nvSpPr>
          <p:spPr bwMode="auto">
            <a:xfrm>
              <a:off x="8866483" y="5379275"/>
              <a:ext cx="64064" cy="282408"/>
            </a:xfrm>
            <a:custGeom>
              <a:avLst/>
              <a:gdLst>
                <a:gd name="T0" fmla="*/ 30 w 30"/>
                <a:gd name="T1" fmla="*/ 58 h 132"/>
                <a:gd name="T2" fmla="*/ 30 w 30"/>
                <a:gd name="T3" fmla="*/ 38 h 132"/>
                <a:gd name="T4" fmla="*/ 0 w 30"/>
                <a:gd name="T5" fmla="*/ 0 h 132"/>
                <a:gd name="T6" fmla="*/ 20 w 30"/>
                <a:gd name="T7" fmla="*/ 34 h 132"/>
                <a:gd name="T8" fmla="*/ 20 w 30"/>
                <a:gd name="T9" fmla="*/ 54 h 132"/>
                <a:gd name="T10" fmla="*/ 20 w 30"/>
                <a:gd name="T11" fmla="*/ 130 h 132"/>
                <a:gd name="T12" fmla="*/ 30 w 30"/>
                <a:gd name="T13" fmla="*/ 132 h 132"/>
                <a:gd name="T14" fmla="*/ 30 w 30"/>
                <a:gd name="T15" fmla="*/ 5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132">
                  <a:moveTo>
                    <a:pt x="30" y="58"/>
                  </a:moveTo>
                  <a:cubicBezTo>
                    <a:pt x="30" y="38"/>
                    <a:pt x="30" y="38"/>
                    <a:pt x="30" y="38"/>
                  </a:cubicBezTo>
                  <a:cubicBezTo>
                    <a:pt x="30" y="19"/>
                    <a:pt x="17" y="4"/>
                    <a:pt x="0" y="0"/>
                  </a:cubicBezTo>
                  <a:cubicBezTo>
                    <a:pt x="12" y="6"/>
                    <a:pt x="20" y="19"/>
                    <a:pt x="20" y="3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130"/>
                    <a:pt x="20" y="130"/>
                    <a:pt x="20" y="130"/>
                  </a:cubicBezTo>
                  <a:cubicBezTo>
                    <a:pt x="23" y="131"/>
                    <a:pt x="26" y="132"/>
                    <a:pt x="30" y="132"/>
                  </a:cubicBezTo>
                  <a:lnTo>
                    <a:pt x="30" y="58"/>
                  </a:lnTo>
                  <a:close/>
                </a:path>
              </a:pathLst>
            </a:custGeom>
            <a:solidFill>
              <a:srgbClr val="F8E3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9356" name="Freeform 168"/>
            <p:cNvSpPr/>
            <p:nvPr/>
          </p:nvSpPr>
          <p:spPr bwMode="auto">
            <a:xfrm>
              <a:off x="8718741" y="5028880"/>
              <a:ext cx="40531" cy="613193"/>
            </a:xfrm>
            <a:custGeom>
              <a:avLst/>
              <a:gdLst>
                <a:gd name="T0" fmla="*/ 19 w 19"/>
                <a:gd name="T1" fmla="*/ 286 h 287"/>
                <a:gd name="T2" fmla="*/ 19 w 19"/>
                <a:gd name="T3" fmla="*/ 202 h 287"/>
                <a:gd name="T4" fmla="*/ 19 w 19"/>
                <a:gd name="T5" fmla="*/ 34 h 287"/>
                <a:gd name="T6" fmla="*/ 0 w 19"/>
                <a:gd name="T7" fmla="*/ 0 h 287"/>
                <a:gd name="T8" fmla="*/ 8 w 19"/>
                <a:gd name="T9" fmla="*/ 24 h 287"/>
                <a:gd name="T10" fmla="*/ 8 w 19"/>
                <a:gd name="T11" fmla="*/ 192 h 287"/>
                <a:gd name="T12" fmla="*/ 8 w 19"/>
                <a:gd name="T13" fmla="*/ 286 h 287"/>
                <a:gd name="T14" fmla="*/ 19 w 19"/>
                <a:gd name="T15" fmla="*/ 28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87">
                  <a:moveTo>
                    <a:pt x="19" y="286"/>
                  </a:moveTo>
                  <a:cubicBezTo>
                    <a:pt x="19" y="202"/>
                    <a:pt x="19" y="202"/>
                    <a:pt x="19" y="202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20"/>
                    <a:pt x="11" y="7"/>
                    <a:pt x="0" y="0"/>
                  </a:cubicBezTo>
                  <a:cubicBezTo>
                    <a:pt x="5" y="7"/>
                    <a:pt x="8" y="15"/>
                    <a:pt x="8" y="24"/>
                  </a:cubicBezTo>
                  <a:cubicBezTo>
                    <a:pt x="8" y="192"/>
                    <a:pt x="8" y="192"/>
                    <a:pt x="8" y="192"/>
                  </a:cubicBezTo>
                  <a:cubicBezTo>
                    <a:pt x="8" y="286"/>
                    <a:pt x="8" y="286"/>
                    <a:pt x="8" y="286"/>
                  </a:cubicBezTo>
                  <a:cubicBezTo>
                    <a:pt x="11" y="287"/>
                    <a:pt x="15" y="287"/>
                    <a:pt x="19" y="286"/>
                  </a:cubicBezTo>
                  <a:close/>
                </a:path>
              </a:pathLst>
            </a:custGeom>
            <a:solidFill>
              <a:srgbClr val="F8E3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9357" name="Freeform 169"/>
            <p:cNvSpPr/>
            <p:nvPr/>
          </p:nvSpPr>
          <p:spPr bwMode="auto">
            <a:xfrm>
              <a:off x="9186808" y="5462952"/>
              <a:ext cx="83676" cy="757012"/>
            </a:xfrm>
            <a:custGeom>
              <a:avLst/>
              <a:gdLst>
                <a:gd name="T0" fmla="*/ 39 w 39"/>
                <a:gd name="T1" fmla="*/ 276 h 354"/>
                <a:gd name="T2" fmla="*/ 39 w 39"/>
                <a:gd name="T3" fmla="*/ 276 h 354"/>
                <a:gd name="T4" fmla="*/ 39 w 39"/>
                <a:gd name="T5" fmla="*/ 35 h 354"/>
                <a:gd name="T6" fmla="*/ 19 w 39"/>
                <a:gd name="T7" fmla="*/ 0 h 354"/>
                <a:gd name="T8" fmla="*/ 29 w 39"/>
                <a:gd name="T9" fmla="*/ 27 h 354"/>
                <a:gd name="T10" fmla="*/ 29 w 39"/>
                <a:gd name="T11" fmla="*/ 268 h 354"/>
                <a:gd name="T12" fmla="*/ 28 w 39"/>
                <a:gd name="T13" fmla="*/ 274 h 354"/>
                <a:gd name="T14" fmla="*/ 13 w 39"/>
                <a:gd name="T15" fmla="*/ 299 h 354"/>
                <a:gd name="T16" fmla="*/ 0 w 39"/>
                <a:gd name="T17" fmla="*/ 354 h 354"/>
                <a:gd name="T18" fmla="*/ 15 w 39"/>
                <a:gd name="T19" fmla="*/ 354 h 354"/>
                <a:gd name="T20" fmla="*/ 27 w 39"/>
                <a:gd name="T21" fmla="*/ 305 h 354"/>
                <a:gd name="T22" fmla="*/ 39 w 39"/>
                <a:gd name="T23" fmla="*/ 276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354">
                  <a:moveTo>
                    <a:pt x="39" y="276"/>
                  </a:moveTo>
                  <a:cubicBezTo>
                    <a:pt x="39" y="276"/>
                    <a:pt x="39" y="276"/>
                    <a:pt x="39" y="276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20"/>
                    <a:pt x="31" y="7"/>
                    <a:pt x="19" y="0"/>
                  </a:cubicBezTo>
                  <a:cubicBezTo>
                    <a:pt x="25" y="8"/>
                    <a:pt x="29" y="17"/>
                    <a:pt x="29" y="27"/>
                  </a:cubicBezTo>
                  <a:cubicBezTo>
                    <a:pt x="29" y="268"/>
                    <a:pt x="29" y="268"/>
                    <a:pt x="29" y="268"/>
                  </a:cubicBezTo>
                  <a:cubicBezTo>
                    <a:pt x="29" y="271"/>
                    <a:pt x="28" y="274"/>
                    <a:pt x="28" y="274"/>
                  </a:cubicBezTo>
                  <a:cubicBezTo>
                    <a:pt x="26" y="281"/>
                    <a:pt x="20" y="292"/>
                    <a:pt x="13" y="299"/>
                  </a:cubicBezTo>
                  <a:cubicBezTo>
                    <a:pt x="5" y="308"/>
                    <a:pt x="0" y="354"/>
                    <a:pt x="0" y="354"/>
                  </a:cubicBezTo>
                  <a:cubicBezTo>
                    <a:pt x="10" y="354"/>
                    <a:pt x="15" y="354"/>
                    <a:pt x="15" y="354"/>
                  </a:cubicBezTo>
                  <a:cubicBezTo>
                    <a:pt x="15" y="354"/>
                    <a:pt x="18" y="314"/>
                    <a:pt x="27" y="305"/>
                  </a:cubicBezTo>
                  <a:cubicBezTo>
                    <a:pt x="36" y="295"/>
                    <a:pt x="39" y="286"/>
                    <a:pt x="39" y="276"/>
                  </a:cubicBezTo>
                  <a:close/>
                </a:path>
              </a:pathLst>
            </a:custGeom>
            <a:solidFill>
              <a:srgbClr val="F8E3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9358" name="Freeform 170"/>
            <p:cNvSpPr/>
            <p:nvPr/>
          </p:nvSpPr>
          <p:spPr bwMode="auto">
            <a:xfrm>
              <a:off x="9246950" y="6035614"/>
              <a:ext cx="1308" cy="13074"/>
            </a:xfrm>
            <a:custGeom>
              <a:avLst/>
              <a:gdLst>
                <a:gd name="T0" fmla="*/ 0 w 1"/>
                <a:gd name="T1" fmla="*/ 6 h 6"/>
                <a:gd name="T2" fmla="*/ 1 w 1"/>
                <a:gd name="T3" fmla="*/ 0 h 6"/>
                <a:gd name="T4" fmla="*/ 0 w 1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6">
                  <a:moveTo>
                    <a:pt x="0" y="6"/>
                  </a:moveTo>
                  <a:cubicBezTo>
                    <a:pt x="0" y="6"/>
                    <a:pt x="1" y="3"/>
                    <a:pt x="1" y="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8E3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9359" name="Freeform 171"/>
            <p:cNvSpPr/>
            <p:nvPr/>
          </p:nvSpPr>
          <p:spPr bwMode="auto">
            <a:xfrm>
              <a:off x="8263749" y="5578008"/>
              <a:ext cx="324247" cy="302020"/>
            </a:xfrm>
            <a:custGeom>
              <a:avLst/>
              <a:gdLst>
                <a:gd name="T0" fmla="*/ 123 w 152"/>
                <a:gd name="T1" fmla="*/ 64 h 141"/>
                <a:gd name="T2" fmla="*/ 21 w 152"/>
                <a:gd name="T3" fmla="*/ 24 h 141"/>
                <a:gd name="T4" fmla="*/ 0 w 152"/>
                <a:gd name="T5" fmla="*/ 45 h 141"/>
                <a:gd name="T6" fmla="*/ 11 w 152"/>
                <a:gd name="T7" fmla="*/ 37 h 141"/>
                <a:gd name="T8" fmla="*/ 114 w 152"/>
                <a:gd name="T9" fmla="*/ 76 h 141"/>
                <a:gd name="T10" fmla="*/ 152 w 152"/>
                <a:gd name="T11" fmla="*/ 141 h 141"/>
                <a:gd name="T12" fmla="*/ 152 w 152"/>
                <a:gd name="T13" fmla="*/ 112 h 141"/>
                <a:gd name="T14" fmla="*/ 123 w 152"/>
                <a:gd name="T15" fmla="*/ 6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1">
                  <a:moveTo>
                    <a:pt x="123" y="64"/>
                  </a:moveTo>
                  <a:cubicBezTo>
                    <a:pt x="98" y="29"/>
                    <a:pt x="59" y="0"/>
                    <a:pt x="21" y="24"/>
                  </a:cubicBezTo>
                  <a:cubicBezTo>
                    <a:pt x="9" y="32"/>
                    <a:pt x="3" y="39"/>
                    <a:pt x="0" y="45"/>
                  </a:cubicBezTo>
                  <a:cubicBezTo>
                    <a:pt x="3" y="42"/>
                    <a:pt x="7" y="40"/>
                    <a:pt x="11" y="37"/>
                  </a:cubicBezTo>
                  <a:cubicBezTo>
                    <a:pt x="50" y="12"/>
                    <a:pt x="88" y="41"/>
                    <a:pt x="114" y="76"/>
                  </a:cubicBezTo>
                  <a:cubicBezTo>
                    <a:pt x="124" y="91"/>
                    <a:pt x="138" y="116"/>
                    <a:pt x="152" y="141"/>
                  </a:cubicBezTo>
                  <a:cubicBezTo>
                    <a:pt x="152" y="112"/>
                    <a:pt x="152" y="112"/>
                    <a:pt x="152" y="112"/>
                  </a:cubicBezTo>
                  <a:cubicBezTo>
                    <a:pt x="141" y="93"/>
                    <a:pt x="131" y="75"/>
                    <a:pt x="123" y="64"/>
                  </a:cubicBezTo>
                  <a:close/>
                </a:path>
              </a:pathLst>
            </a:custGeom>
            <a:solidFill>
              <a:srgbClr val="F8E3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9360" name="Freeform 172"/>
            <p:cNvSpPr/>
            <p:nvPr/>
          </p:nvSpPr>
          <p:spPr bwMode="auto">
            <a:xfrm>
              <a:off x="8610223" y="5039339"/>
              <a:ext cx="128130" cy="156893"/>
            </a:xfrm>
            <a:custGeom>
              <a:avLst/>
              <a:gdLst>
                <a:gd name="T0" fmla="*/ 60 w 60"/>
                <a:gd name="T1" fmla="*/ 54 h 73"/>
                <a:gd name="T2" fmla="*/ 42 w 60"/>
                <a:gd name="T3" fmla="*/ 73 h 73"/>
                <a:gd name="T4" fmla="*/ 18 w 60"/>
                <a:gd name="T5" fmla="*/ 73 h 73"/>
                <a:gd name="T6" fmla="*/ 0 w 60"/>
                <a:gd name="T7" fmla="*/ 54 h 73"/>
                <a:gd name="T8" fmla="*/ 0 w 60"/>
                <a:gd name="T9" fmla="*/ 18 h 73"/>
                <a:gd name="T10" fmla="*/ 18 w 60"/>
                <a:gd name="T11" fmla="*/ 0 h 73"/>
                <a:gd name="T12" fmla="*/ 42 w 60"/>
                <a:gd name="T13" fmla="*/ 0 h 73"/>
                <a:gd name="T14" fmla="*/ 60 w 60"/>
                <a:gd name="T15" fmla="*/ 18 h 73"/>
                <a:gd name="T16" fmla="*/ 60 w 60"/>
                <a:gd name="T17" fmla="*/ 5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73">
                  <a:moveTo>
                    <a:pt x="60" y="54"/>
                  </a:moveTo>
                  <a:cubicBezTo>
                    <a:pt x="60" y="65"/>
                    <a:pt x="52" y="73"/>
                    <a:pt x="42" y="73"/>
                  </a:cubicBezTo>
                  <a:cubicBezTo>
                    <a:pt x="18" y="73"/>
                    <a:pt x="18" y="73"/>
                    <a:pt x="18" y="73"/>
                  </a:cubicBezTo>
                  <a:cubicBezTo>
                    <a:pt x="8" y="73"/>
                    <a:pt x="0" y="65"/>
                    <a:pt x="0" y="5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2" y="0"/>
                    <a:pt x="60" y="8"/>
                    <a:pt x="60" y="18"/>
                  </a:cubicBezTo>
                  <a:lnTo>
                    <a:pt x="60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9361" name="Freeform 173"/>
            <p:cNvSpPr/>
            <p:nvPr/>
          </p:nvSpPr>
          <p:spPr bwMode="auto">
            <a:xfrm>
              <a:off x="8258519" y="5664299"/>
              <a:ext cx="154279" cy="159508"/>
            </a:xfrm>
            <a:custGeom>
              <a:avLst/>
              <a:gdLst>
                <a:gd name="T0" fmla="*/ 63 w 72"/>
                <a:gd name="T1" fmla="*/ 68 h 75"/>
                <a:gd name="T2" fmla="*/ 56 w 72"/>
                <a:gd name="T3" fmla="*/ 75 h 75"/>
                <a:gd name="T4" fmla="*/ 45 w 72"/>
                <a:gd name="T5" fmla="*/ 63 h 75"/>
                <a:gd name="T6" fmla="*/ 5 w 72"/>
                <a:gd name="T7" fmla="*/ 25 h 75"/>
                <a:gd name="T8" fmla="*/ 0 w 72"/>
                <a:gd name="T9" fmla="*/ 15 h 75"/>
                <a:gd name="T10" fmla="*/ 7 w 72"/>
                <a:gd name="T11" fmla="*/ 8 h 75"/>
                <a:gd name="T12" fmla="*/ 37 w 72"/>
                <a:gd name="T13" fmla="*/ 9 h 75"/>
                <a:gd name="T14" fmla="*/ 64 w 72"/>
                <a:gd name="T15" fmla="*/ 39 h 75"/>
                <a:gd name="T16" fmla="*/ 63 w 72"/>
                <a:gd name="T17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5">
                  <a:moveTo>
                    <a:pt x="63" y="68"/>
                  </a:moveTo>
                  <a:cubicBezTo>
                    <a:pt x="56" y="75"/>
                    <a:pt x="56" y="75"/>
                    <a:pt x="56" y="75"/>
                  </a:cubicBezTo>
                  <a:cubicBezTo>
                    <a:pt x="53" y="70"/>
                    <a:pt x="49" y="67"/>
                    <a:pt x="45" y="63"/>
                  </a:cubicBezTo>
                  <a:cubicBezTo>
                    <a:pt x="29" y="52"/>
                    <a:pt x="14" y="37"/>
                    <a:pt x="5" y="25"/>
                  </a:cubicBezTo>
                  <a:cubicBezTo>
                    <a:pt x="3" y="22"/>
                    <a:pt x="1" y="18"/>
                    <a:pt x="0" y="15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6" y="0"/>
                    <a:pt x="29" y="1"/>
                    <a:pt x="37" y="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72" y="47"/>
                    <a:pt x="71" y="60"/>
                    <a:pt x="63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9362" name="Freeform 174"/>
            <p:cNvSpPr/>
            <p:nvPr/>
          </p:nvSpPr>
          <p:spPr bwMode="auto">
            <a:xfrm>
              <a:off x="8590611" y="6214734"/>
              <a:ext cx="677258" cy="150357"/>
            </a:xfrm>
            <a:custGeom>
              <a:avLst/>
              <a:gdLst>
                <a:gd name="T0" fmla="*/ 332 w 518"/>
                <a:gd name="T1" fmla="*/ 115 h 115"/>
                <a:gd name="T2" fmla="*/ 0 w 518"/>
                <a:gd name="T3" fmla="*/ 115 h 115"/>
                <a:gd name="T4" fmla="*/ 0 w 518"/>
                <a:gd name="T5" fmla="*/ 2 h 115"/>
                <a:gd name="T6" fmla="*/ 50 w 518"/>
                <a:gd name="T7" fmla="*/ 2 h 115"/>
                <a:gd name="T8" fmla="*/ 332 w 518"/>
                <a:gd name="T9" fmla="*/ 0 h 115"/>
                <a:gd name="T10" fmla="*/ 438 w 518"/>
                <a:gd name="T11" fmla="*/ 0 h 115"/>
                <a:gd name="T12" fmla="*/ 518 w 518"/>
                <a:gd name="T13" fmla="*/ 0 h 115"/>
                <a:gd name="T14" fmla="*/ 518 w 518"/>
                <a:gd name="T15" fmla="*/ 113 h 115"/>
                <a:gd name="T16" fmla="*/ 332 w 518"/>
                <a:gd name="T1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8" h="115">
                  <a:moveTo>
                    <a:pt x="332" y="115"/>
                  </a:moveTo>
                  <a:lnTo>
                    <a:pt x="0" y="115"/>
                  </a:lnTo>
                  <a:lnTo>
                    <a:pt x="0" y="2"/>
                  </a:lnTo>
                  <a:lnTo>
                    <a:pt x="50" y="2"/>
                  </a:lnTo>
                  <a:lnTo>
                    <a:pt x="332" y="0"/>
                  </a:lnTo>
                  <a:lnTo>
                    <a:pt x="438" y="0"/>
                  </a:lnTo>
                  <a:lnTo>
                    <a:pt x="518" y="0"/>
                  </a:lnTo>
                  <a:lnTo>
                    <a:pt x="518" y="113"/>
                  </a:lnTo>
                  <a:lnTo>
                    <a:pt x="332" y="11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9363" name="Freeform 175"/>
            <p:cNvSpPr/>
            <p:nvPr/>
          </p:nvSpPr>
          <p:spPr bwMode="auto">
            <a:xfrm>
              <a:off x="9024684" y="6221272"/>
              <a:ext cx="243186" cy="150357"/>
            </a:xfrm>
            <a:custGeom>
              <a:avLst/>
              <a:gdLst>
                <a:gd name="T0" fmla="*/ 16 w 186"/>
                <a:gd name="T1" fmla="*/ 5 h 115"/>
                <a:gd name="T2" fmla="*/ 186 w 186"/>
                <a:gd name="T3" fmla="*/ 0 h 115"/>
                <a:gd name="T4" fmla="*/ 186 w 186"/>
                <a:gd name="T5" fmla="*/ 115 h 115"/>
                <a:gd name="T6" fmla="*/ 0 w 186"/>
                <a:gd name="T7" fmla="*/ 115 h 115"/>
                <a:gd name="T8" fmla="*/ 16 w 186"/>
                <a:gd name="T9" fmla="*/ 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115">
                  <a:moveTo>
                    <a:pt x="16" y="5"/>
                  </a:moveTo>
                  <a:lnTo>
                    <a:pt x="186" y="0"/>
                  </a:lnTo>
                  <a:lnTo>
                    <a:pt x="186" y="115"/>
                  </a:lnTo>
                  <a:lnTo>
                    <a:pt x="0" y="115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9364" name="Freeform 176"/>
            <p:cNvSpPr/>
            <p:nvPr/>
          </p:nvSpPr>
          <p:spPr bwMode="auto">
            <a:xfrm>
              <a:off x="9146277" y="6270955"/>
              <a:ext cx="77140" cy="77140"/>
            </a:xfrm>
            <a:custGeom>
              <a:avLst/>
              <a:gdLst>
                <a:gd name="T0" fmla="*/ 24 w 36"/>
                <a:gd name="T1" fmla="*/ 33 h 36"/>
                <a:gd name="T2" fmla="*/ 33 w 36"/>
                <a:gd name="T3" fmla="*/ 12 h 36"/>
                <a:gd name="T4" fmla="*/ 12 w 36"/>
                <a:gd name="T5" fmla="*/ 3 h 36"/>
                <a:gd name="T6" fmla="*/ 3 w 36"/>
                <a:gd name="T7" fmla="*/ 24 h 36"/>
                <a:gd name="T8" fmla="*/ 24 w 36"/>
                <a:gd name="T9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24" y="33"/>
                  </a:moveTo>
                  <a:cubicBezTo>
                    <a:pt x="32" y="30"/>
                    <a:pt x="36" y="21"/>
                    <a:pt x="33" y="12"/>
                  </a:cubicBezTo>
                  <a:cubicBezTo>
                    <a:pt x="30" y="4"/>
                    <a:pt x="20" y="0"/>
                    <a:pt x="12" y="3"/>
                  </a:cubicBezTo>
                  <a:cubicBezTo>
                    <a:pt x="4" y="6"/>
                    <a:pt x="0" y="16"/>
                    <a:pt x="3" y="24"/>
                  </a:cubicBezTo>
                  <a:cubicBezTo>
                    <a:pt x="6" y="32"/>
                    <a:pt x="16" y="36"/>
                    <a:pt x="24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9365" name="Freeform 177"/>
            <p:cNvSpPr/>
            <p:nvPr/>
          </p:nvSpPr>
          <p:spPr bwMode="auto">
            <a:xfrm>
              <a:off x="9165889" y="6311486"/>
              <a:ext cx="7845" cy="7845"/>
            </a:xfrm>
            <a:custGeom>
              <a:avLst/>
              <a:gdLst>
                <a:gd name="T0" fmla="*/ 3 w 4"/>
                <a:gd name="T1" fmla="*/ 4 h 4"/>
                <a:gd name="T2" fmla="*/ 4 w 4"/>
                <a:gd name="T3" fmla="*/ 1 h 4"/>
                <a:gd name="T4" fmla="*/ 1 w 4"/>
                <a:gd name="T5" fmla="*/ 0 h 4"/>
                <a:gd name="T6" fmla="*/ 0 w 4"/>
                <a:gd name="T7" fmla="*/ 3 h 4"/>
                <a:gd name="T8" fmla="*/ 3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2"/>
                    <a:pt x="0" y="3"/>
                  </a:cubicBezTo>
                  <a:cubicBezTo>
                    <a:pt x="0" y="4"/>
                    <a:pt x="2" y="4"/>
                    <a:pt x="3" y="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9366" name="Freeform 178"/>
            <p:cNvSpPr/>
            <p:nvPr/>
          </p:nvSpPr>
          <p:spPr bwMode="auto">
            <a:xfrm>
              <a:off x="9173733" y="6290566"/>
              <a:ext cx="10459" cy="7845"/>
            </a:xfrm>
            <a:custGeom>
              <a:avLst/>
              <a:gdLst>
                <a:gd name="T0" fmla="*/ 0 w 5"/>
                <a:gd name="T1" fmla="*/ 3 h 4"/>
                <a:gd name="T2" fmla="*/ 3 w 5"/>
                <a:gd name="T3" fmla="*/ 4 h 4"/>
                <a:gd name="T4" fmla="*/ 4 w 5"/>
                <a:gd name="T5" fmla="*/ 1 h 4"/>
                <a:gd name="T6" fmla="*/ 2 w 5"/>
                <a:gd name="T7" fmla="*/ 0 h 4"/>
                <a:gd name="T8" fmla="*/ 0 w 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cubicBezTo>
                    <a:pt x="1" y="4"/>
                    <a:pt x="2" y="4"/>
                    <a:pt x="3" y="4"/>
                  </a:cubicBezTo>
                  <a:cubicBezTo>
                    <a:pt x="4" y="3"/>
                    <a:pt x="5" y="2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9367" name="Freeform 179"/>
            <p:cNvSpPr/>
            <p:nvPr/>
          </p:nvSpPr>
          <p:spPr bwMode="auto">
            <a:xfrm>
              <a:off x="9195960" y="6298411"/>
              <a:ext cx="7845" cy="10459"/>
            </a:xfrm>
            <a:custGeom>
              <a:avLst/>
              <a:gdLst>
                <a:gd name="T0" fmla="*/ 1 w 4"/>
                <a:gd name="T1" fmla="*/ 1 h 5"/>
                <a:gd name="T2" fmla="*/ 0 w 4"/>
                <a:gd name="T3" fmla="*/ 3 h 5"/>
                <a:gd name="T4" fmla="*/ 3 w 4"/>
                <a:gd name="T5" fmla="*/ 4 h 5"/>
                <a:gd name="T6" fmla="*/ 4 w 4"/>
                <a:gd name="T7" fmla="*/ 2 h 5"/>
                <a:gd name="T8" fmla="*/ 1 w 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1" y="1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1" y="4"/>
                    <a:pt x="2" y="5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1"/>
                    <a:pt x="2" y="0"/>
                    <a:pt x="1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9368" name="Freeform 180"/>
            <p:cNvSpPr/>
            <p:nvPr/>
          </p:nvSpPr>
          <p:spPr bwMode="auto">
            <a:xfrm>
              <a:off x="9184193" y="6319331"/>
              <a:ext cx="11767" cy="9153"/>
            </a:xfrm>
            <a:custGeom>
              <a:avLst/>
              <a:gdLst>
                <a:gd name="T0" fmla="*/ 5 w 5"/>
                <a:gd name="T1" fmla="*/ 1 h 4"/>
                <a:gd name="T2" fmla="*/ 2 w 5"/>
                <a:gd name="T3" fmla="*/ 0 h 4"/>
                <a:gd name="T4" fmla="*/ 1 w 5"/>
                <a:gd name="T5" fmla="*/ 3 h 4"/>
                <a:gd name="T6" fmla="*/ 3 w 5"/>
                <a:gd name="T7" fmla="*/ 4 h 4"/>
                <a:gd name="T8" fmla="*/ 5 w 5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1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4" y="4"/>
                    <a:pt x="5" y="2"/>
                    <a:pt x="5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9369" name="Freeform 181"/>
            <p:cNvSpPr/>
            <p:nvPr/>
          </p:nvSpPr>
          <p:spPr bwMode="auto">
            <a:xfrm>
              <a:off x="8580152" y="6362476"/>
              <a:ext cx="738709" cy="495523"/>
            </a:xfrm>
            <a:custGeom>
              <a:avLst/>
              <a:gdLst>
                <a:gd name="T0" fmla="*/ 1 w 565"/>
                <a:gd name="T1" fmla="*/ 379 h 379"/>
                <a:gd name="T2" fmla="*/ 0 w 565"/>
                <a:gd name="T3" fmla="*/ 2 h 379"/>
                <a:gd name="T4" fmla="*/ 8 w 565"/>
                <a:gd name="T5" fmla="*/ 2 h 379"/>
                <a:gd name="T6" fmla="*/ 340 w 565"/>
                <a:gd name="T7" fmla="*/ 2 h 379"/>
                <a:gd name="T8" fmla="*/ 526 w 565"/>
                <a:gd name="T9" fmla="*/ 0 h 379"/>
                <a:gd name="T10" fmla="*/ 564 w 565"/>
                <a:gd name="T11" fmla="*/ 0 h 379"/>
                <a:gd name="T12" fmla="*/ 565 w 565"/>
                <a:gd name="T13" fmla="*/ 379 h 379"/>
                <a:gd name="T14" fmla="*/ 1 w 565"/>
                <a:gd name="T15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5" h="379">
                  <a:moveTo>
                    <a:pt x="1" y="379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340" y="2"/>
                  </a:lnTo>
                  <a:lnTo>
                    <a:pt x="526" y="0"/>
                  </a:lnTo>
                  <a:lnTo>
                    <a:pt x="564" y="0"/>
                  </a:lnTo>
                  <a:lnTo>
                    <a:pt x="565" y="379"/>
                  </a:lnTo>
                  <a:lnTo>
                    <a:pt x="1" y="379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9370" name="Freeform 182"/>
            <p:cNvSpPr/>
            <p:nvPr/>
          </p:nvSpPr>
          <p:spPr bwMode="auto">
            <a:xfrm>
              <a:off x="9008995" y="6371629"/>
              <a:ext cx="309865" cy="486370"/>
            </a:xfrm>
            <a:custGeom>
              <a:avLst/>
              <a:gdLst>
                <a:gd name="T0" fmla="*/ 0 w 237"/>
                <a:gd name="T1" fmla="*/ 372 h 372"/>
                <a:gd name="T2" fmla="*/ 38 w 237"/>
                <a:gd name="T3" fmla="*/ 11 h 372"/>
                <a:gd name="T4" fmla="*/ 236 w 237"/>
                <a:gd name="T5" fmla="*/ 0 h 372"/>
                <a:gd name="T6" fmla="*/ 237 w 237"/>
                <a:gd name="T7" fmla="*/ 372 h 372"/>
                <a:gd name="T8" fmla="*/ 0 w 237"/>
                <a:gd name="T9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372">
                  <a:moveTo>
                    <a:pt x="0" y="372"/>
                  </a:moveTo>
                  <a:lnTo>
                    <a:pt x="38" y="11"/>
                  </a:lnTo>
                  <a:lnTo>
                    <a:pt x="236" y="0"/>
                  </a:lnTo>
                  <a:lnTo>
                    <a:pt x="237" y="372"/>
                  </a:lnTo>
                  <a:lnTo>
                    <a:pt x="0" y="37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9371" name="Freeform 183"/>
            <p:cNvSpPr/>
            <p:nvPr/>
          </p:nvSpPr>
          <p:spPr bwMode="auto">
            <a:xfrm>
              <a:off x="9152814" y="6477532"/>
              <a:ext cx="77140" cy="77140"/>
            </a:xfrm>
            <a:custGeom>
              <a:avLst/>
              <a:gdLst>
                <a:gd name="T0" fmla="*/ 24 w 36"/>
                <a:gd name="T1" fmla="*/ 33 h 36"/>
                <a:gd name="T2" fmla="*/ 33 w 36"/>
                <a:gd name="T3" fmla="*/ 12 h 36"/>
                <a:gd name="T4" fmla="*/ 12 w 36"/>
                <a:gd name="T5" fmla="*/ 3 h 36"/>
                <a:gd name="T6" fmla="*/ 3 w 36"/>
                <a:gd name="T7" fmla="*/ 24 h 36"/>
                <a:gd name="T8" fmla="*/ 24 w 36"/>
                <a:gd name="T9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24" y="33"/>
                  </a:moveTo>
                  <a:cubicBezTo>
                    <a:pt x="32" y="30"/>
                    <a:pt x="36" y="21"/>
                    <a:pt x="33" y="12"/>
                  </a:cubicBezTo>
                  <a:cubicBezTo>
                    <a:pt x="30" y="4"/>
                    <a:pt x="21" y="0"/>
                    <a:pt x="12" y="3"/>
                  </a:cubicBezTo>
                  <a:cubicBezTo>
                    <a:pt x="4" y="6"/>
                    <a:pt x="0" y="16"/>
                    <a:pt x="3" y="24"/>
                  </a:cubicBezTo>
                  <a:cubicBezTo>
                    <a:pt x="6" y="32"/>
                    <a:pt x="16" y="36"/>
                    <a:pt x="24" y="33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9372" name="Freeform 184"/>
            <p:cNvSpPr/>
            <p:nvPr/>
          </p:nvSpPr>
          <p:spPr bwMode="auto">
            <a:xfrm>
              <a:off x="9172426" y="6518063"/>
              <a:ext cx="7845" cy="9153"/>
            </a:xfrm>
            <a:custGeom>
              <a:avLst/>
              <a:gdLst>
                <a:gd name="T0" fmla="*/ 3 w 4"/>
                <a:gd name="T1" fmla="*/ 4 h 4"/>
                <a:gd name="T2" fmla="*/ 4 w 4"/>
                <a:gd name="T3" fmla="*/ 1 h 4"/>
                <a:gd name="T4" fmla="*/ 1 w 4"/>
                <a:gd name="T5" fmla="*/ 0 h 4"/>
                <a:gd name="T6" fmla="*/ 0 w 4"/>
                <a:gd name="T7" fmla="*/ 3 h 4"/>
                <a:gd name="T8" fmla="*/ 3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2"/>
                    <a:pt x="0" y="3"/>
                  </a:cubicBezTo>
                  <a:cubicBezTo>
                    <a:pt x="1" y="4"/>
                    <a:pt x="2" y="4"/>
                    <a:pt x="3" y="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9373" name="Freeform 185"/>
            <p:cNvSpPr/>
            <p:nvPr/>
          </p:nvSpPr>
          <p:spPr bwMode="auto">
            <a:xfrm>
              <a:off x="9180271" y="6497144"/>
              <a:ext cx="10459" cy="9153"/>
            </a:xfrm>
            <a:custGeom>
              <a:avLst/>
              <a:gdLst>
                <a:gd name="T0" fmla="*/ 1 w 5"/>
                <a:gd name="T1" fmla="*/ 3 h 4"/>
                <a:gd name="T2" fmla="*/ 3 w 5"/>
                <a:gd name="T3" fmla="*/ 4 h 4"/>
                <a:gd name="T4" fmla="*/ 4 w 5"/>
                <a:gd name="T5" fmla="*/ 1 h 4"/>
                <a:gd name="T6" fmla="*/ 2 w 5"/>
                <a:gd name="T7" fmla="*/ 0 h 4"/>
                <a:gd name="T8" fmla="*/ 1 w 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3"/>
                  </a:moveTo>
                  <a:cubicBezTo>
                    <a:pt x="1" y="4"/>
                    <a:pt x="2" y="4"/>
                    <a:pt x="3" y="4"/>
                  </a:cubicBezTo>
                  <a:cubicBezTo>
                    <a:pt x="4" y="4"/>
                    <a:pt x="5" y="2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9374" name="Freeform 186"/>
            <p:cNvSpPr/>
            <p:nvPr/>
          </p:nvSpPr>
          <p:spPr bwMode="auto">
            <a:xfrm>
              <a:off x="9201190" y="6506295"/>
              <a:ext cx="9153" cy="10459"/>
            </a:xfrm>
            <a:custGeom>
              <a:avLst/>
              <a:gdLst>
                <a:gd name="T0" fmla="*/ 1 w 4"/>
                <a:gd name="T1" fmla="*/ 1 h 5"/>
                <a:gd name="T2" fmla="*/ 0 w 4"/>
                <a:gd name="T3" fmla="*/ 3 h 5"/>
                <a:gd name="T4" fmla="*/ 3 w 4"/>
                <a:gd name="T5" fmla="*/ 4 h 5"/>
                <a:gd name="T6" fmla="*/ 4 w 4"/>
                <a:gd name="T7" fmla="*/ 2 h 5"/>
                <a:gd name="T8" fmla="*/ 1 w 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1" y="1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1" y="4"/>
                    <a:pt x="2" y="5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1"/>
                    <a:pt x="2" y="0"/>
                    <a:pt x="1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9375" name="Freeform 187"/>
            <p:cNvSpPr/>
            <p:nvPr/>
          </p:nvSpPr>
          <p:spPr bwMode="auto">
            <a:xfrm>
              <a:off x="9193345" y="6527214"/>
              <a:ext cx="7845" cy="9153"/>
            </a:xfrm>
            <a:custGeom>
              <a:avLst/>
              <a:gdLst>
                <a:gd name="T0" fmla="*/ 4 w 4"/>
                <a:gd name="T1" fmla="*/ 1 h 4"/>
                <a:gd name="T2" fmla="*/ 1 w 4"/>
                <a:gd name="T3" fmla="*/ 0 h 4"/>
                <a:gd name="T4" fmla="*/ 0 w 4"/>
                <a:gd name="T5" fmla="*/ 3 h 4"/>
                <a:gd name="T6" fmla="*/ 3 w 4"/>
                <a:gd name="T7" fmla="*/ 4 h 4"/>
                <a:gd name="T8" fmla="*/ 4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2" y="4"/>
                    <a:pt x="3" y="4"/>
                  </a:cubicBezTo>
                  <a:cubicBezTo>
                    <a:pt x="4" y="4"/>
                    <a:pt x="4" y="2"/>
                    <a:pt x="4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</p:grpSp>
      <p:sp>
        <p:nvSpPr>
          <p:cNvPr id="96" name="AutoShape 124"/>
          <p:cNvSpPr>
            <a:spLocks noChangeAspect="1"/>
          </p:cNvSpPr>
          <p:nvPr/>
        </p:nvSpPr>
        <p:spPr bwMode="auto">
          <a:xfrm>
            <a:off x="6637888" y="2960365"/>
            <a:ext cx="428942" cy="34281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84" y="0"/>
                </a:moveTo>
                <a:cubicBezTo>
                  <a:pt x="20941" y="0"/>
                  <a:pt x="21159" y="103"/>
                  <a:pt x="21335" y="310"/>
                </a:cubicBezTo>
                <a:cubicBezTo>
                  <a:pt x="21511" y="518"/>
                  <a:pt x="21599" y="760"/>
                  <a:pt x="21599" y="1048"/>
                </a:cubicBezTo>
                <a:lnTo>
                  <a:pt x="21599" y="16238"/>
                </a:lnTo>
                <a:cubicBezTo>
                  <a:pt x="21599" y="16523"/>
                  <a:pt x="21511" y="16767"/>
                  <a:pt x="21335" y="16969"/>
                </a:cubicBezTo>
                <a:cubicBezTo>
                  <a:pt x="21161" y="17173"/>
                  <a:pt x="20943" y="17274"/>
                  <a:pt x="20684" y="17274"/>
                </a:cubicBezTo>
                <a:lnTo>
                  <a:pt x="19807" y="17274"/>
                </a:lnTo>
                <a:lnTo>
                  <a:pt x="19807" y="17369"/>
                </a:lnTo>
                <a:cubicBezTo>
                  <a:pt x="19807" y="17948"/>
                  <a:pt x="19709" y="18498"/>
                  <a:pt x="19513" y="19017"/>
                </a:cubicBezTo>
                <a:cubicBezTo>
                  <a:pt x="19317" y="19535"/>
                  <a:pt x="19060" y="19984"/>
                  <a:pt x="18746" y="20361"/>
                </a:cubicBezTo>
                <a:cubicBezTo>
                  <a:pt x="18433" y="20738"/>
                  <a:pt x="18051" y="21038"/>
                  <a:pt x="17608" y="21263"/>
                </a:cubicBezTo>
                <a:cubicBezTo>
                  <a:pt x="17167" y="21487"/>
                  <a:pt x="16697" y="21599"/>
                  <a:pt x="16197" y="21599"/>
                </a:cubicBezTo>
                <a:cubicBezTo>
                  <a:pt x="15705" y="21599"/>
                  <a:pt x="15237" y="21487"/>
                  <a:pt x="14796" y="21263"/>
                </a:cubicBezTo>
                <a:cubicBezTo>
                  <a:pt x="14353" y="21038"/>
                  <a:pt x="13973" y="20738"/>
                  <a:pt x="13653" y="20361"/>
                </a:cubicBezTo>
                <a:cubicBezTo>
                  <a:pt x="13332" y="19984"/>
                  <a:pt x="13077" y="19535"/>
                  <a:pt x="12886" y="19017"/>
                </a:cubicBezTo>
                <a:cubicBezTo>
                  <a:pt x="12695" y="18498"/>
                  <a:pt x="12600" y="17948"/>
                  <a:pt x="12600" y="17369"/>
                </a:cubicBezTo>
                <a:lnTo>
                  <a:pt x="12600" y="17274"/>
                </a:lnTo>
                <a:lnTo>
                  <a:pt x="9000" y="17274"/>
                </a:lnTo>
                <a:lnTo>
                  <a:pt x="9000" y="17369"/>
                </a:lnTo>
                <a:cubicBezTo>
                  <a:pt x="9000" y="17948"/>
                  <a:pt x="8904" y="18498"/>
                  <a:pt x="8713" y="19017"/>
                </a:cubicBezTo>
                <a:cubicBezTo>
                  <a:pt x="8522" y="19535"/>
                  <a:pt x="8265" y="19984"/>
                  <a:pt x="7946" y="20361"/>
                </a:cubicBezTo>
                <a:cubicBezTo>
                  <a:pt x="7628" y="20738"/>
                  <a:pt x="7244" y="21038"/>
                  <a:pt x="6803" y="21263"/>
                </a:cubicBezTo>
                <a:cubicBezTo>
                  <a:pt x="6360" y="21487"/>
                  <a:pt x="5894" y="21599"/>
                  <a:pt x="5402" y="21599"/>
                </a:cubicBezTo>
                <a:cubicBezTo>
                  <a:pt x="4910" y="21599"/>
                  <a:pt x="4442" y="21487"/>
                  <a:pt x="4004" y="21263"/>
                </a:cubicBezTo>
                <a:cubicBezTo>
                  <a:pt x="3558" y="21038"/>
                  <a:pt x="3178" y="20738"/>
                  <a:pt x="2857" y="20361"/>
                </a:cubicBezTo>
                <a:cubicBezTo>
                  <a:pt x="2537" y="19984"/>
                  <a:pt x="2282" y="19535"/>
                  <a:pt x="2091" y="19017"/>
                </a:cubicBezTo>
                <a:cubicBezTo>
                  <a:pt x="1900" y="18498"/>
                  <a:pt x="1804" y="17948"/>
                  <a:pt x="1804" y="17369"/>
                </a:cubicBezTo>
                <a:lnTo>
                  <a:pt x="1804" y="17274"/>
                </a:lnTo>
                <a:lnTo>
                  <a:pt x="891" y="17274"/>
                </a:lnTo>
                <a:cubicBezTo>
                  <a:pt x="646" y="17274"/>
                  <a:pt x="438" y="17168"/>
                  <a:pt x="262" y="16960"/>
                </a:cubicBezTo>
                <a:cubicBezTo>
                  <a:pt x="88" y="16756"/>
                  <a:pt x="0" y="16514"/>
                  <a:pt x="0" y="16238"/>
                </a:cubicBezTo>
                <a:lnTo>
                  <a:pt x="0" y="10668"/>
                </a:lnTo>
                <a:cubicBezTo>
                  <a:pt x="0" y="10441"/>
                  <a:pt x="26" y="10205"/>
                  <a:pt x="68" y="9960"/>
                </a:cubicBezTo>
                <a:cubicBezTo>
                  <a:pt x="117" y="9715"/>
                  <a:pt x="186" y="9474"/>
                  <a:pt x="274" y="9229"/>
                </a:cubicBezTo>
                <a:cubicBezTo>
                  <a:pt x="364" y="8984"/>
                  <a:pt x="470" y="8751"/>
                  <a:pt x="592" y="8526"/>
                </a:cubicBezTo>
                <a:cubicBezTo>
                  <a:pt x="712" y="8301"/>
                  <a:pt x="837" y="8114"/>
                  <a:pt x="959" y="7964"/>
                </a:cubicBezTo>
                <a:lnTo>
                  <a:pt x="3573" y="4906"/>
                </a:lnTo>
                <a:cubicBezTo>
                  <a:pt x="3697" y="4759"/>
                  <a:pt x="3857" y="4613"/>
                  <a:pt x="4053" y="4474"/>
                </a:cubicBezTo>
                <a:cubicBezTo>
                  <a:pt x="4248" y="4330"/>
                  <a:pt x="4449" y="4209"/>
                  <a:pt x="4657" y="4109"/>
                </a:cubicBezTo>
                <a:cubicBezTo>
                  <a:pt x="4863" y="4005"/>
                  <a:pt x="5071" y="3927"/>
                  <a:pt x="5277" y="3867"/>
                </a:cubicBezTo>
                <a:cubicBezTo>
                  <a:pt x="5485" y="3806"/>
                  <a:pt x="5686" y="3775"/>
                  <a:pt x="5882" y="3775"/>
                </a:cubicBezTo>
                <a:lnTo>
                  <a:pt x="6820" y="3775"/>
                </a:lnTo>
                <a:lnTo>
                  <a:pt x="6820" y="1048"/>
                </a:lnTo>
                <a:cubicBezTo>
                  <a:pt x="6820" y="760"/>
                  <a:pt x="6908" y="518"/>
                  <a:pt x="7082" y="310"/>
                </a:cubicBezTo>
                <a:cubicBezTo>
                  <a:pt x="7258" y="103"/>
                  <a:pt x="7464" y="0"/>
                  <a:pt x="7699" y="0"/>
                </a:cubicBezTo>
                <a:lnTo>
                  <a:pt x="20684" y="0"/>
                </a:lnTo>
                <a:close/>
                <a:moveTo>
                  <a:pt x="6791" y="6438"/>
                </a:moveTo>
                <a:lnTo>
                  <a:pt x="5877" y="6438"/>
                </a:lnTo>
                <a:cubicBezTo>
                  <a:pt x="5799" y="6438"/>
                  <a:pt x="5676" y="6478"/>
                  <a:pt x="5510" y="6550"/>
                </a:cubicBezTo>
                <a:cubicBezTo>
                  <a:pt x="5341" y="6625"/>
                  <a:pt x="5223" y="6703"/>
                  <a:pt x="5152" y="6784"/>
                </a:cubicBezTo>
                <a:lnTo>
                  <a:pt x="2539" y="9830"/>
                </a:lnTo>
                <a:cubicBezTo>
                  <a:pt x="2478" y="9902"/>
                  <a:pt x="2412" y="10040"/>
                  <a:pt x="2351" y="10239"/>
                </a:cubicBezTo>
                <a:cubicBezTo>
                  <a:pt x="2289" y="10435"/>
                  <a:pt x="2257" y="10579"/>
                  <a:pt x="2257" y="10671"/>
                </a:cubicBezTo>
                <a:lnTo>
                  <a:pt x="2257" y="11527"/>
                </a:lnTo>
                <a:lnTo>
                  <a:pt x="6795" y="11527"/>
                </a:lnTo>
                <a:lnTo>
                  <a:pt x="6795" y="6438"/>
                </a:lnTo>
                <a:close/>
                <a:moveTo>
                  <a:pt x="5395" y="18942"/>
                </a:moveTo>
                <a:cubicBezTo>
                  <a:pt x="5760" y="18942"/>
                  <a:pt x="6075" y="18789"/>
                  <a:pt x="6340" y="18481"/>
                </a:cubicBezTo>
                <a:cubicBezTo>
                  <a:pt x="6600" y="18173"/>
                  <a:pt x="6732" y="17804"/>
                  <a:pt x="6732" y="17372"/>
                </a:cubicBezTo>
                <a:cubicBezTo>
                  <a:pt x="6732" y="16940"/>
                  <a:pt x="6600" y="16569"/>
                  <a:pt x="6340" y="16252"/>
                </a:cubicBezTo>
                <a:cubicBezTo>
                  <a:pt x="6078" y="15944"/>
                  <a:pt x="5762" y="15786"/>
                  <a:pt x="5395" y="15786"/>
                </a:cubicBezTo>
                <a:cubicBezTo>
                  <a:pt x="5027" y="15786"/>
                  <a:pt x="4714" y="15941"/>
                  <a:pt x="4444" y="16246"/>
                </a:cubicBezTo>
                <a:cubicBezTo>
                  <a:pt x="4180" y="16557"/>
                  <a:pt x="4045" y="16932"/>
                  <a:pt x="4045" y="17372"/>
                </a:cubicBezTo>
                <a:cubicBezTo>
                  <a:pt x="4045" y="17804"/>
                  <a:pt x="4180" y="18173"/>
                  <a:pt x="4444" y="18481"/>
                </a:cubicBezTo>
                <a:cubicBezTo>
                  <a:pt x="4714" y="18789"/>
                  <a:pt x="5027" y="18942"/>
                  <a:pt x="5395" y="18942"/>
                </a:cubicBezTo>
                <a:moveTo>
                  <a:pt x="16195" y="18942"/>
                </a:moveTo>
                <a:cubicBezTo>
                  <a:pt x="16560" y="18942"/>
                  <a:pt x="16878" y="18789"/>
                  <a:pt x="17145" y="18481"/>
                </a:cubicBezTo>
                <a:cubicBezTo>
                  <a:pt x="17409" y="18173"/>
                  <a:pt x="17544" y="17804"/>
                  <a:pt x="17544" y="17372"/>
                </a:cubicBezTo>
                <a:cubicBezTo>
                  <a:pt x="17544" y="16940"/>
                  <a:pt x="17412" y="16569"/>
                  <a:pt x="17150" y="16252"/>
                </a:cubicBezTo>
                <a:cubicBezTo>
                  <a:pt x="16890" y="15944"/>
                  <a:pt x="16572" y="15786"/>
                  <a:pt x="16195" y="15786"/>
                </a:cubicBezTo>
                <a:cubicBezTo>
                  <a:pt x="15827" y="15786"/>
                  <a:pt x="15514" y="15941"/>
                  <a:pt x="15249" y="16246"/>
                </a:cubicBezTo>
                <a:cubicBezTo>
                  <a:pt x="14990" y="16557"/>
                  <a:pt x="14857" y="16932"/>
                  <a:pt x="14857" y="17372"/>
                </a:cubicBezTo>
                <a:cubicBezTo>
                  <a:pt x="14857" y="17804"/>
                  <a:pt x="14990" y="18173"/>
                  <a:pt x="15249" y="18481"/>
                </a:cubicBezTo>
                <a:cubicBezTo>
                  <a:pt x="15511" y="18789"/>
                  <a:pt x="15825" y="18942"/>
                  <a:pt x="16195" y="18942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3765">
              <a:defRPr/>
            </a:pPr>
            <a:endParaRPr lang="es-ES" sz="66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sym typeface="+mn-lt"/>
            </a:endParaRPr>
          </a:p>
        </p:txBody>
      </p:sp>
      <p:sp>
        <p:nvSpPr>
          <p:cNvPr id="97" name="AutoShape 84"/>
          <p:cNvSpPr>
            <a:spLocks noChangeAspect="1"/>
          </p:cNvSpPr>
          <p:nvPr/>
        </p:nvSpPr>
        <p:spPr bwMode="auto">
          <a:xfrm>
            <a:off x="10544454" y="4931152"/>
            <a:ext cx="392512" cy="3941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92" y="0"/>
                </a:moveTo>
                <a:cubicBezTo>
                  <a:pt x="12101" y="0"/>
                  <a:pt x="13398" y="296"/>
                  <a:pt x="14685" y="897"/>
                </a:cubicBezTo>
                <a:cubicBezTo>
                  <a:pt x="15972" y="1496"/>
                  <a:pt x="17128" y="2309"/>
                  <a:pt x="18152" y="3337"/>
                </a:cubicBezTo>
                <a:cubicBezTo>
                  <a:pt x="19173" y="4365"/>
                  <a:pt x="20002" y="5565"/>
                  <a:pt x="20642" y="6941"/>
                </a:cubicBezTo>
                <a:cubicBezTo>
                  <a:pt x="21277" y="8313"/>
                  <a:pt x="21599" y="9784"/>
                  <a:pt x="21599" y="11354"/>
                </a:cubicBezTo>
                <a:cubicBezTo>
                  <a:pt x="21599" y="12995"/>
                  <a:pt x="21305" y="14571"/>
                  <a:pt x="20722" y="16085"/>
                </a:cubicBezTo>
                <a:lnTo>
                  <a:pt x="20416" y="16895"/>
                </a:lnTo>
                <a:lnTo>
                  <a:pt x="18455" y="17245"/>
                </a:lnTo>
                <a:cubicBezTo>
                  <a:pt x="18253" y="18183"/>
                  <a:pt x="17836" y="18965"/>
                  <a:pt x="17210" y="19589"/>
                </a:cubicBezTo>
                <a:cubicBezTo>
                  <a:pt x="16584" y="20207"/>
                  <a:pt x="15843" y="20521"/>
                  <a:pt x="14996" y="20521"/>
                </a:cubicBezTo>
                <a:lnTo>
                  <a:pt x="14996" y="21074"/>
                </a:lnTo>
                <a:cubicBezTo>
                  <a:pt x="14996" y="21218"/>
                  <a:pt x="14953" y="21343"/>
                  <a:pt x="14862" y="21447"/>
                </a:cubicBezTo>
                <a:cubicBezTo>
                  <a:pt x="14770" y="21549"/>
                  <a:pt x="14664" y="21599"/>
                  <a:pt x="14534" y="21599"/>
                </a:cubicBezTo>
                <a:lnTo>
                  <a:pt x="13633" y="21599"/>
                </a:lnTo>
                <a:cubicBezTo>
                  <a:pt x="13513" y="21599"/>
                  <a:pt x="13407" y="21549"/>
                  <a:pt x="13322" y="21447"/>
                </a:cubicBezTo>
                <a:cubicBezTo>
                  <a:pt x="13238" y="21343"/>
                  <a:pt x="13193" y="21218"/>
                  <a:pt x="13193" y="21074"/>
                </a:cubicBezTo>
                <a:lnTo>
                  <a:pt x="13193" y="11354"/>
                </a:lnTo>
                <a:cubicBezTo>
                  <a:pt x="13193" y="11210"/>
                  <a:pt x="13238" y="11081"/>
                  <a:pt x="13322" y="10970"/>
                </a:cubicBezTo>
                <a:cubicBezTo>
                  <a:pt x="13407" y="10857"/>
                  <a:pt x="13513" y="10798"/>
                  <a:pt x="13633" y="10798"/>
                </a:cubicBezTo>
                <a:lnTo>
                  <a:pt x="14534" y="10798"/>
                </a:lnTo>
                <a:cubicBezTo>
                  <a:pt x="14654" y="10798"/>
                  <a:pt x="14763" y="10857"/>
                  <a:pt x="14857" y="10970"/>
                </a:cubicBezTo>
                <a:cubicBezTo>
                  <a:pt x="14949" y="11081"/>
                  <a:pt x="14996" y="11210"/>
                  <a:pt x="14996" y="11354"/>
                </a:cubicBezTo>
                <a:lnTo>
                  <a:pt x="14996" y="11880"/>
                </a:lnTo>
                <a:cubicBezTo>
                  <a:pt x="15655" y="11880"/>
                  <a:pt x="16262" y="12077"/>
                  <a:pt x="16810" y="12476"/>
                </a:cubicBezTo>
                <a:cubicBezTo>
                  <a:pt x="17359" y="12874"/>
                  <a:pt x="17787" y="13396"/>
                  <a:pt x="18095" y="14046"/>
                </a:cubicBezTo>
                <a:lnTo>
                  <a:pt x="18533" y="13947"/>
                </a:lnTo>
                <a:cubicBezTo>
                  <a:pt x="18782" y="13136"/>
                  <a:pt x="18900" y="12272"/>
                  <a:pt x="18893" y="11354"/>
                </a:cubicBezTo>
                <a:cubicBezTo>
                  <a:pt x="18893" y="10228"/>
                  <a:pt x="18648" y="9177"/>
                  <a:pt x="18156" y="8194"/>
                </a:cubicBezTo>
                <a:cubicBezTo>
                  <a:pt x="17665" y="7220"/>
                  <a:pt x="17024" y="6362"/>
                  <a:pt x="16238" y="5622"/>
                </a:cubicBezTo>
                <a:cubicBezTo>
                  <a:pt x="15455" y="4882"/>
                  <a:pt x="14584" y="4300"/>
                  <a:pt x="13621" y="3877"/>
                </a:cubicBezTo>
                <a:cubicBezTo>
                  <a:pt x="12659" y="3456"/>
                  <a:pt x="11717" y="3241"/>
                  <a:pt x="10792" y="3241"/>
                </a:cubicBezTo>
                <a:cubicBezTo>
                  <a:pt x="9868" y="3241"/>
                  <a:pt x="8929" y="3456"/>
                  <a:pt x="7971" y="3877"/>
                </a:cubicBezTo>
                <a:cubicBezTo>
                  <a:pt x="7015" y="4300"/>
                  <a:pt x="6140" y="4879"/>
                  <a:pt x="5358" y="5608"/>
                </a:cubicBezTo>
                <a:cubicBezTo>
                  <a:pt x="4572" y="6336"/>
                  <a:pt x="3934" y="7198"/>
                  <a:pt x="3443" y="8183"/>
                </a:cubicBezTo>
                <a:cubicBezTo>
                  <a:pt x="2951" y="9171"/>
                  <a:pt x="2704" y="10219"/>
                  <a:pt x="2704" y="11329"/>
                </a:cubicBezTo>
                <a:cubicBezTo>
                  <a:pt x="2704" y="12267"/>
                  <a:pt x="2824" y="13136"/>
                  <a:pt x="3066" y="13947"/>
                </a:cubicBezTo>
                <a:lnTo>
                  <a:pt x="3504" y="14046"/>
                </a:lnTo>
                <a:cubicBezTo>
                  <a:pt x="3812" y="13396"/>
                  <a:pt x="4240" y="12874"/>
                  <a:pt x="4789" y="12476"/>
                </a:cubicBezTo>
                <a:cubicBezTo>
                  <a:pt x="5337" y="12077"/>
                  <a:pt x="5942" y="11880"/>
                  <a:pt x="6603" y="11880"/>
                </a:cubicBezTo>
                <a:lnTo>
                  <a:pt x="6603" y="11354"/>
                </a:lnTo>
                <a:cubicBezTo>
                  <a:pt x="6603" y="11210"/>
                  <a:pt x="6646" y="11081"/>
                  <a:pt x="6737" y="10970"/>
                </a:cubicBezTo>
                <a:cubicBezTo>
                  <a:pt x="6827" y="10857"/>
                  <a:pt x="6935" y="10798"/>
                  <a:pt x="7065" y="10798"/>
                </a:cubicBezTo>
                <a:lnTo>
                  <a:pt x="7966" y="10798"/>
                </a:lnTo>
                <a:cubicBezTo>
                  <a:pt x="8086" y="10798"/>
                  <a:pt x="8187" y="10857"/>
                  <a:pt x="8270" y="10970"/>
                </a:cubicBezTo>
                <a:cubicBezTo>
                  <a:pt x="8352" y="11081"/>
                  <a:pt x="8392" y="11210"/>
                  <a:pt x="8392" y="11354"/>
                </a:cubicBezTo>
                <a:lnTo>
                  <a:pt x="8392" y="21074"/>
                </a:lnTo>
                <a:cubicBezTo>
                  <a:pt x="8392" y="21218"/>
                  <a:pt x="8352" y="21343"/>
                  <a:pt x="8270" y="21447"/>
                </a:cubicBezTo>
                <a:cubicBezTo>
                  <a:pt x="8187" y="21549"/>
                  <a:pt x="8086" y="21599"/>
                  <a:pt x="7966" y="21599"/>
                </a:cubicBezTo>
                <a:lnTo>
                  <a:pt x="7065" y="21599"/>
                </a:lnTo>
                <a:cubicBezTo>
                  <a:pt x="6945" y="21599"/>
                  <a:pt x="6836" y="21549"/>
                  <a:pt x="6742" y="21447"/>
                </a:cubicBezTo>
                <a:cubicBezTo>
                  <a:pt x="6650" y="21343"/>
                  <a:pt x="6603" y="21218"/>
                  <a:pt x="6603" y="21074"/>
                </a:cubicBezTo>
                <a:lnTo>
                  <a:pt x="6603" y="20521"/>
                </a:lnTo>
                <a:cubicBezTo>
                  <a:pt x="6189" y="20521"/>
                  <a:pt x="5789" y="20436"/>
                  <a:pt x="5403" y="20270"/>
                </a:cubicBezTo>
                <a:cubicBezTo>
                  <a:pt x="5015" y="20103"/>
                  <a:pt x="4671" y="19877"/>
                  <a:pt x="4370" y="19589"/>
                </a:cubicBezTo>
                <a:cubicBezTo>
                  <a:pt x="4073" y="19298"/>
                  <a:pt x="3814" y="18956"/>
                  <a:pt x="3598" y="18558"/>
                </a:cubicBezTo>
                <a:cubicBezTo>
                  <a:pt x="3388" y="18163"/>
                  <a:pt x="3233" y="17725"/>
                  <a:pt x="3144" y="17245"/>
                </a:cubicBezTo>
                <a:lnTo>
                  <a:pt x="1172" y="16895"/>
                </a:lnTo>
                <a:lnTo>
                  <a:pt x="877" y="16085"/>
                </a:lnTo>
                <a:cubicBezTo>
                  <a:pt x="294" y="14571"/>
                  <a:pt x="0" y="12987"/>
                  <a:pt x="0" y="11326"/>
                </a:cubicBezTo>
                <a:cubicBezTo>
                  <a:pt x="0" y="9776"/>
                  <a:pt x="320" y="8310"/>
                  <a:pt x="957" y="6938"/>
                </a:cubicBezTo>
                <a:cubicBezTo>
                  <a:pt x="1595" y="5563"/>
                  <a:pt x="2426" y="4363"/>
                  <a:pt x="3447" y="3335"/>
                </a:cubicBezTo>
                <a:cubicBezTo>
                  <a:pt x="4469" y="2307"/>
                  <a:pt x="5622" y="1493"/>
                  <a:pt x="6909" y="895"/>
                </a:cubicBezTo>
                <a:cubicBezTo>
                  <a:pt x="8192" y="296"/>
                  <a:pt x="9486" y="0"/>
                  <a:pt x="10792" y="0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3765">
              <a:defRPr/>
            </a:pPr>
            <a:endParaRPr lang="es-ES" sz="66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sym typeface="+mn-lt"/>
            </a:endParaRPr>
          </a:p>
        </p:txBody>
      </p:sp>
      <p:sp>
        <p:nvSpPr>
          <p:cNvPr id="98" name="AutoShape 123"/>
          <p:cNvSpPr>
            <a:spLocks noChangeAspect="1"/>
          </p:cNvSpPr>
          <p:nvPr/>
        </p:nvSpPr>
        <p:spPr bwMode="auto">
          <a:xfrm>
            <a:off x="10413407" y="2924133"/>
            <a:ext cx="377428" cy="41527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lIns="50789" tIns="50789" rIns="50789" bIns="50789" anchor="ctr"/>
          <a:lstStyle/>
          <a:p>
            <a:pPr defTabSz="457200">
              <a:defRPr/>
            </a:pPr>
            <a:endParaRPr lang="es-ES" sz="36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sym typeface="+mn-lt"/>
            </a:endParaRPr>
          </a:p>
        </p:txBody>
      </p:sp>
      <p:sp>
        <p:nvSpPr>
          <p:cNvPr id="99" name="AutoShape 91"/>
          <p:cNvSpPr/>
          <p:nvPr/>
        </p:nvSpPr>
        <p:spPr bwMode="auto">
          <a:xfrm>
            <a:off x="8443942" y="2302241"/>
            <a:ext cx="408395" cy="410452"/>
          </a:xfrm>
          <a:custGeom>
            <a:avLst/>
            <a:gdLst>
              <a:gd name="T0" fmla="+- 0 10795 54"/>
              <a:gd name="T1" fmla="*/ T0 w 21483"/>
              <a:gd name="T2" fmla="*/ 10800 h 21600"/>
              <a:gd name="T3" fmla="+- 0 10795 54"/>
              <a:gd name="T4" fmla="*/ T3 w 21483"/>
              <a:gd name="T5" fmla="*/ 10800 h 21600"/>
              <a:gd name="T6" fmla="+- 0 10795 54"/>
              <a:gd name="T7" fmla="*/ T6 w 21483"/>
              <a:gd name="T8" fmla="*/ 10800 h 21600"/>
              <a:gd name="T9" fmla="+- 0 10795 54"/>
              <a:gd name="T10" fmla="*/ T9 w 2148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83" h="21600">
                <a:moveTo>
                  <a:pt x="20490" y="581"/>
                </a:moveTo>
                <a:cubicBezTo>
                  <a:pt x="20984" y="1781"/>
                  <a:pt x="21295" y="3048"/>
                  <a:pt x="21421" y="4387"/>
                </a:cubicBezTo>
                <a:cubicBezTo>
                  <a:pt x="21545" y="5722"/>
                  <a:pt x="21482" y="7179"/>
                  <a:pt x="21220" y="8744"/>
                </a:cubicBezTo>
                <a:cubicBezTo>
                  <a:pt x="20549" y="13134"/>
                  <a:pt x="18385" y="16469"/>
                  <a:pt x="14732" y="18748"/>
                </a:cubicBezTo>
                <a:cubicBezTo>
                  <a:pt x="13010" y="19857"/>
                  <a:pt x="11265" y="20408"/>
                  <a:pt x="9505" y="20408"/>
                </a:cubicBezTo>
                <a:cubicBezTo>
                  <a:pt x="8354" y="20408"/>
                  <a:pt x="7208" y="20165"/>
                  <a:pt x="6064" y="19682"/>
                </a:cubicBezTo>
                <a:cubicBezTo>
                  <a:pt x="5893" y="19609"/>
                  <a:pt x="5725" y="19519"/>
                  <a:pt x="5556" y="19411"/>
                </a:cubicBezTo>
                <a:cubicBezTo>
                  <a:pt x="5388" y="19301"/>
                  <a:pt x="5221" y="19191"/>
                  <a:pt x="5058" y="19075"/>
                </a:cubicBezTo>
                <a:cubicBezTo>
                  <a:pt x="4840" y="18928"/>
                  <a:pt x="4625" y="18790"/>
                  <a:pt x="4414" y="18660"/>
                </a:cubicBezTo>
                <a:cubicBezTo>
                  <a:pt x="4199" y="18527"/>
                  <a:pt x="4017" y="18465"/>
                  <a:pt x="3857" y="18465"/>
                </a:cubicBezTo>
                <a:cubicBezTo>
                  <a:pt x="3785" y="18485"/>
                  <a:pt x="3698" y="18561"/>
                  <a:pt x="3598" y="18700"/>
                </a:cubicBezTo>
                <a:cubicBezTo>
                  <a:pt x="3497" y="18841"/>
                  <a:pt x="3392" y="18996"/>
                  <a:pt x="3287" y="19174"/>
                </a:cubicBezTo>
                <a:cubicBezTo>
                  <a:pt x="3184" y="19349"/>
                  <a:pt x="3085" y="19536"/>
                  <a:pt x="2989" y="19728"/>
                </a:cubicBezTo>
                <a:cubicBezTo>
                  <a:pt x="2898" y="19922"/>
                  <a:pt x="2821" y="20072"/>
                  <a:pt x="2760" y="20179"/>
                </a:cubicBezTo>
                <a:cubicBezTo>
                  <a:pt x="2655" y="20388"/>
                  <a:pt x="2557" y="20575"/>
                  <a:pt x="2463" y="20741"/>
                </a:cubicBezTo>
                <a:cubicBezTo>
                  <a:pt x="2372" y="20908"/>
                  <a:pt x="2285" y="21055"/>
                  <a:pt x="2213" y="21182"/>
                </a:cubicBezTo>
                <a:cubicBezTo>
                  <a:pt x="2025" y="21461"/>
                  <a:pt x="1787" y="21599"/>
                  <a:pt x="1494" y="21599"/>
                </a:cubicBezTo>
                <a:lnTo>
                  <a:pt x="1450" y="21599"/>
                </a:lnTo>
                <a:cubicBezTo>
                  <a:pt x="1235" y="21583"/>
                  <a:pt x="1050" y="21526"/>
                  <a:pt x="895" y="21433"/>
                </a:cubicBezTo>
                <a:cubicBezTo>
                  <a:pt x="743" y="21334"/>
                  <a:pt x="617" y="21224"/>
                  <a:pt x="521" y="21097"/>
                </a:cubicBezTo>
                <a:cubicBezTo>
                  <a:pt x="425" y="20975"/>
                  <a:pt x="348" y="20846"/>
                  <a:pt x="292" y="20716"/>
                </a:cubicBezTo>
                <a:cubicBezTo>
                  <a:pt x="236" y="20586"/>
                  <a:pt x="198" y="20484"/>
                  <a:pt x="184" y="20408"/>
                </a:cubicBezTo>
                <a:cubicBezTo>
                  <a:pt x="-17" y="20077"/>
                  <a:pt x="-54" y="19724"/>
                  <a:pt x="74" y="19355"/>
                </a:cubicBezTo>
                <a:cubicBezTo>
                  <a:pt x="222" y="18877"/>
                  <a:pt x="430" y="18479"/>
                  <a:pt x="699" y="18152"/>
                </a:cubicBezTo>
                <a:cubicBezTo>
                  <a:pt x="970" y="17827"/>
                  <a:pt x="1235" y="17536"/>
                  <a:pt x="1494" y="17276"/>
                </a:cubicBezTo>
                <a:cubicBezTo>
                  <a:pt x="1712" y="17068"/>
                  <a:pt x="1901" y="16873"/>
                  <a:pt x="2061" y="16692"/>
                </a:cubicBezTo>
                <a:cubicBezTo>
                  <a:pt x="2222" y="16511"/>
                  <a:pt x="2325" y="16319"/>
                  <a:pt x="2367" y="16113"/>
                </a:cubicBezTo>
                <a:cubicBezTo>
                  <a:pt x="2383" y="16057"/>
                  <a:pt x="2383" y="16003"/>
                  <a:pt x="2367" y="15949"/>
                </a:cubicBezTo>
                <a:cubicBezTo>
                  <a:pt x="2353" y="15899"/>
                  <a:pt x="2318" y="15783"/>
                  <a:pt x="2257" y="15611"/>
                </a:cubicBezTo>
                <a:cubicBezTo>
                  <a:pt x="2213" y="15503"/>
                  <a:pt x="2168" y="15379"/>
                  <a:pt x="2128" y="15241"/>
                </a:cubicBezTo>
                <a:cubicBezTo>
                  <a:pt x="2086" y="15100"/>
                  <a:pt x="2051" y="14941"/>
                  <a:pt x="2021" y="14761"/>
                </a:cubicBezTo>
                <a:cubicBezTo>
                  <a:pt x="1836" y="13321"/>
                  <a:pt x="1883" y="11988"/>
                  <a:pt x="2166" y="10774"/>
                </a:cubicBezTo>
                <a:cubicBezTo>
                  <a:pt x="2449" y="9557"/>
                  <a:pt x="2898" y="8464"/>
                  <a:pt x="3509" y="7493"/>
                </a:cubicBezTo>
                <a:cubicBezTo>
                  <a:pt x="4122" y="6527"/>
                  <a:pt x="4852" y="5689"/>
                  <a:pt x="5694" y="4986"/>
                </a:cubicBezTo>
                <a:cubicBezTo>
                  <a:pt x="6539" y="4283"/>
                  <a:pt x="7416" y="3741"/>
                  <a:pt x="8326" y="3351"/>
                </a:cubicBezTo>
                <a:cubicBezTo>
                  <a:pt x="8939" y="3091"/>
                  <a:pt x="9611" y="2939"/>
                  <a:pt x="10336" y="2894"/>
                </a:cubicBezTo>
                <a:cubicBezTo>
                  <a:pt x="11066" y="2848"/>
                  <a:pt x="11826" y="2817"/>
                  <a:pt x="12617" y="2798"/>
                </a:cubicBezTo>
                <a:cubicBezTo>
                  <a:pt x="13073" y="2798"/>
                  <a:pt x="13546" y="2789"/>
                  <a:pt x="14037" y="2772"/>
                </a:cubicBezTo>
                <a:cubicBezTo>
                  <a:pt x="14531" y="2752"/>
                  <a:pt x="15008" y="2704"/>
                  <a:pt x="15469" y="2623"/>
                </a:cubicBezTo>
                <a:cubicBezTo>
                  <a:pt x="15926" y="2541"/>
                  <a:pt x="16351" y="2414"/>
                  <a:pt x="16740" y="2239"/>
                </a:cubicBezTo>
                <a:cubicBezTo>
                  <a:pt x="17128" y="2064"/>
                  <a:pt x="17446" y="1815"/>
                  <a:pt x="17692" y="1499"/>
                </a:cubicBezTo>
                <a:cubicBezTo>
                  <a:pt x="17839" y="1321"/>
                  <a:pt x="17984" y="1135"/>
                  <a:pt x="18125" y="948"/>
                </a:cubicBezTo>
                <a:cubicBezTo>
                  <a:pt x="18261" y="756"/>
                  <a:pt x="18403" y="595"/>
                  <a:pt x="18548" y="460"/>
                </a:cubicBezTo>
                <a:cubicBezTo>
                  <a:pt x="18696" y="324"/>
                  <a:pt x="18855" y="214"/>
                  <a:pt x="19028" y="129"/>
                </a:cubicBezTo>
                <a:cubicBezTo>
                  <a:pt x="19206" y="42"/>
                  <a:pt x="19423" y="0"/>
                  <a:pt x="19688" y="0"/>
                </a:cubicBezTo>
                <a:cubicBezTo>
                  <a:pt x="19856" y="0"/>
                  <a:pt x="20015" y="50"/>
                  <a:pt x="20163" y="155"/>
                </a:cubicBezTo>
                <a:cubicBezTo>
                  <a:pt x="20308" y="261"/>
                  <a:pt x="20418" y="400"/>
                  <a:pt x="20490" y="581"/>
                </a:cubicBezTo>
                <a:moveTo>
                  <a:pt x="15350" y="9977"/>
                </a:moveTo>
                <a:cubicBezTo>
                  <a:pt x="15596" y="10017"/>
                  <a:pt x="15811" y="9927"/>
                  <a:pt x="15993" y="9712"/>
                </a:cubicBezTo>
                <a:cubicBezTo>
                  <a:pt x="16178" y="9503"/>
                  <a:pt x="16276" y="9249"/>
                  <a:pt x="16291" y="8953"/>
                </a:cubicBezTo>
                <a:cubicBezTo>
                  <a:pt x="16305" y="8636"/>
                  <a:pt x="16230" y="8374"/>
                  <a:pt x="16064" y="8159"/>
                </a:cubicBezTo>
                <a:cubicBezTo>
                  <a:pt x="15893" y="7947"/>
                  <a:pt x="15680" y="7832"/>
                  <a:pt x="15418" y="7815"/>
                </a:cubicBezTo>
                <a:cubicBezTo>
                  <a:pt x="14321" y="7761"/>
                  <a:pt x="13284" y="7834"/>
                  <a:pt x="12315" y="8038"/>
                </a:cubicBezTo>
                <a:cubicBezTo>
                  <a:pt x="11344" y="8241"/>
                  <a:pt x="10425" y="8571"/>
                  <a:pt x="9550" y="9032"/>
                </a:cubicBezTo>
                <a:cubicBezTo>
                  <a:pt x="8673" y="9492"/>
                  <a:pt x="7842" y="10090"/>
                  <a:pt x="7046" y="10830"/>
                </a:cubicBezTo>
                <a:cubicBezTo>
                  <a:pt x="6249" y="11567"/>
                  <a:pt x="5479" y="12465"/>
                  <a:pt x="4732" y="13518"/>
                </a:cubicBezTo>
                <a:cubicBezTo>
                  <a:pt x="4562" y="13764"/>
                  <a:pt x="4482" y="14032"/>
                  <a:pt x="4496" y="14323"/>
                </a:cubicBezTo>
                <a:cubicBezTo>
                  <a:pt x="4510" y="14617"/>
                  <a:pt x="4620" y="14862"/>
                  <a:pt x="4821" y="15063"/>
                </a:cubicBezTo>
                <a:cubicBezTo>
                  <a:pt x="4971" y="15221"/>
                  <a:pt x="5163" y="15311"/>
                  <a:pt x="5392" y="15317"/>
                </a:cubicBezTo>
                <a:cubicBezTo>
                  <a:pt x="5668" y="15317"/>
                  <a:pt x="5900" y="15195"/>
                  <a:pt x="6087" y="14953"/>
                </a:cubicBezTo>
                <a:cubicBezTo>
                  <a:pt x="6759" y="14035"/>
                  <a:pt x="7435" y="13244"/>
                  <a:pt x="8116" y="12586"/>
                </a:cubicBezTo>
                <a:cubicBezTo>
                  <a:pt x="8794" y="11929"/>
                  <a:pt x="9510" y="11401"/>
                  <a:pt x="10259" y="11005"/>
                </a:cubicBezTo>
                <a:cubicBezTo>
                  <a:pt x="11010" y="10610"/>
                  <a:pt x="11801" y="10330"/>
                  <a:pt x="12636" y="10167"/>
                </a:cubicBezTo>
                <a:cubicBezTo>
                  <a:pt x="13467" y="10003"/>
                  <a:pt x="14372" y="9938"/>
                  <a:pt x="15350" y="9977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400">
              <a:defRPr/>
            </a:pPr>
            <a:endParaRPr lang="es-ES" sz="66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sym typeface="+mn-lt"/>
            </a:endParaRPr>
          </a:p>
        </p:txBody>
      </p:sp>
      <p:sp>
        <p:nvSpPr>
          <p:cNvPr id="100" name="Freeform 99"/>
          <p:cNvSpPr>
            <a:spLocks noChangeAspect="1" noChangeArrowheads="1"/>
          </p:cNvSpPr>
          <p:nvPr/>
        </p:nvSpPr>
        <p:spPr bwMode="auto">
          <a:xfrm>
            <a:off x="6414115" y="4913568"/>
            <a:ext cx="358738" cy="429356"/>
          </a:xfrm>
          <a:custGeom>
            <a:avLst/>
            <a:gdLst>
              <a:gd name="connsiteX0" fmla="*/ 206367 w 449768"/>
              <a:gd name="connsiteY0" fmla="*/ 423375 h 538305"/>
              <a:gd name="connsiteX1" fmla="*/ 208536 w 449768"/>
              <a:gd name="connsiteY1" fmla="*/ 434347 h 538305"/>
              <a:gd name="connsiteX2" fmla="*/ 136133 w 449768"/>
              <a:gd name="connsiteY2" fmla="*/ 527584 h 538305"/>
              <a:gd name="connsiteX3" fmla="*/ 120760 w 449768"/>
              <a:gd name="connsiteY3" fmla="*/ 517169 h 538305"/>
              <a:gd name="connsiteX4" fmla="*/ 192667 w 449768"/>
              <a:gd name="connsiteY4" fmla="*/ 423933 h 538305"/>
              <a:gd name="connsiteX5" fmla="*/ 206367 w 449768"/>
              <a:gd name="connsiteY5" fmla="*/ 423375 h 538305"/>
              <a:gd name="connsiteX6" fmla="*/ 158371 w 449768"/>
              <a:gd name="connsiteY6" fmla="*/ 386315 h 538305"/>
              <a:gd name="connsiteX7" fmla="*/ 160292 w 449768"/>
              <a:gd name="connsiteY7" fmla="*/ 397002 h 538305"/>
              <a:gd name="connsiteX8" fmla="*/ 51725 w 449768"/>
              <a:gd name="connsiteY8" fmla="*/ 536376 h 538305"/>
              <a:gd name="connsiteX9" fmla="*/ 41315 w 449768"/>
              <a:gd name="connsiteY9" fmla="*/ 525997 h 538305"/>
              <a:gd name="connsiteX10" fmla="*/ 144924 w 449768"/>
              <a:gd name="connsiteY10" fmla="*/ 387118 h 538305"/>
              <a:gd name="connsiteX11" fmla="*/ 158371 w 449768"/>
              <a:gd name="connsiteY11" fmla="*/ 386315 h 538305"/>
              <a:gd name="connsiteX12" fmla="*/ 112005 w 449768"/>
              <a:gd name="connsiteY12" fmla="*/ 349971 h 538305"/>
              <a:gd name="connsiteX13" fmla="*/ 113740 w 449768"/>
              <a:gd name="connsiteY13" fmla="*/ 362927 h 538305"/>
              <a:gd name="connsiteX14" fmla="*/ 41338 w 449768"/>
              <a:gd name="connsiteY14" fmla="*/ 455221 h 538305"/>
              <a:gd name="connsiteX15" fmla="*/ 25965 w 449768"/>
              <a:gd name="connsiteY15" fmla="*/ 444857 h 538305"/>
              <a:gd name="connsiteX16" fmla="*/ 98367 w 449768"/>
              <a:gd name="connsiteY16" fmla="*/ 352562 h 538305"/>
              <a:gd name="connsiteX17" fmla="*/ 112005 w 449768"/>
              <a:gd name="connsiteY17" fmla="*/ 349971 h 538305"/>
              <a:gd name="connsiteX18" fmla="*/ 287508 w 449768"/>
              <a:gd name="connsiteY18" fmla="*/ 153269 h 538305"/>
              <a:gd name="connsiteX19" fmla="*/ 261020 w 449768"/>
              <a:gd name="connsiteY19" fmla="*/ 165441 h 538305"/>
              <a:gd name="connsiteX20" fmla="*/ 255548 w 449768"/>
              <a:gd name="connsiteY20" fmla="*/ 175874 h 538305"/>
              <a:gd name="connsiteX21" fmla="*/ 276441 w 449768"/>
              <a:gd name="connsiteY21" fmla="*/ 232511 h 538305"/>
              <a:gd name="connsiteX22" fmla="*/ 328174 w 449768"/>
              <a:gd name="connsiteY22" fmla="*/ 227543 h 538305"/>
              <a:gd name="connsiteX23" fmla="*/ 333645 w 449768"/>
              <a:gd name="connsiteY23" fmla="*/ 217110 h 538305"/>
              <a:gd name="connsiteX24" fmla="*/ 317727 w 449768"/>
              <a:gd name="connsiteY24" fmla="*/ 160472 h 538305"/>
              <a:gd name="connsiteX25" fmla="*/ 287508 w 449768"/>
              <a:gd name="connsiteY25" fmla="*/ 153269 h 538305"/>
              <a:gd name="connsiteX26" fmla="*/ 437111 w 449768"/>
              <a:gd name="connsiteY26" fmla="*/ 0 h 538305"/>
              <a:gd name="connsiteX27" fmla="*/ 442086 w 449768"/>
              <a:gd name="connsiteY27" fmla="*/ 0 h 538305"/>
              <a:gd name="connsiteX28" fmla="*/ 447557 w 449768"/>
              <a:gd name="connsiteY28" fmla="*/ 4968 h 538305"/>
              <a:gd name="connsiteX29" fmla="*/ 447557 w 449768"/>
              <a:gd name="connsiteY29" fmla="*/ 9937 h 538305"/>
              <a:gd name="connsiteX30" fmla="*/ 447557 w 449768"/>
              <a:gd name="connsiteY30" fmla="*/ 20370 h 538305"/>
              <a:gd name="connsiteX31" fmla="*/ 447557 w 449768"/>
              <a:gd name="connsiteY31" fmla="*/ 46204 h 538305"/>
              <a:gd name="connsiteX32" fmla="*/ 442086 w 449768"/>
              <a:gd name="connsiteY32" fmla="*/ 103338 h 538305"/>
              <a:gd name="connsiteX33" fmla="*/ 442086 w 449768"/>
              <a:gd name="connsiteY33" fmla="*/ 113771 h 538305"/>
              <a:gd name="connsiteX34" fmla="*/ 437111 w 449768"/>
              <a:gd name="connsiteY34" fmla="*/ 134141 h 538305"/>
              <a:gd name="connsiteX35" fmla="*/ 421194 w 449768"/>
              <a:gd name="connsiteY35" fmla="*/ 175874 h 538305"/>
              <a:gd name="connsiteX36" fmla="*/ 354040 w 449768"/>
              <a:gd name="connsiteY36" fmla="*/ 289645 h 538305"/>
              <a:gd name="connsiteX37" fmla="*/ 344091 w 449768"/>
              <a:gd name="connsiteY37" fmla="*/ 325913 h 538305"/>
              <a:gd name="connsiteX38" fmla="*/ 276441 w 449768"/>
              <a:gd name="connsiteY38" fmla="*/ 506754 h 538305"/>
              <a:gd name="connsiteX39" fmla="*/ 261020 w 449768"/>
              <a:gd name="connsiteY39" fmla="*/ 496321 h 538305"/>
              <a:gd name="connsiteX40" fmla="*/ 17278 w 449768"/>
              <a:gd name="connsiteY40" fmla="*/ 310511 h 538305"/>
              <a:gd name="connsiteX41" fmla="*/ 1858 w 449768"/>
              <a:gd name="connsiteY41" fmla="*/ 289645 h 538305"/>
              <a:gd name="connsiteX42" fmla="*/ 162528 w 449768"/>
              <a:gd name="connsiteY42" fmla="*/ 186307 h 538305"/>
              <a:gd name="connsiteX43" fmla="*/ 193369 w 449768"/>
              <a:gd name="connsiteY43" fmla="*/ 165441 h 538305"/>
              <a:gd name="connsiteX44" fmla="*/ 312753 w 449768"/>
              <a:gd name="connsiteY44" fmla="*/ 51669 h 538305"/>
              <a:gd name="connsiteX45" fmla="*/ 400799 w 449768"/>
              <a:gd name="connsiteY45" fmla="*/ 9937 h 538305"/>
              <a:gd name="connsiteX46" fmla="*/ 426665 w 449768"/>
              <a:gd name="connsiteY46" fmla="*/ 4968 h 538305"/>
              <a:gd name="connsiteX47" fmla="*/ 437111 w 449768"/>
              <a:gd name="connsiteY47" fmla="*/ 0 h 53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49768" h="538305">
                <a:moveTo>
                  <a:pt x="206367" y="423375"/>
                </a:moveTo>
                <a:cubicBezTo>
                  <a:pt x="209652" y="425297"/>
                  <a:pt x="211016" y="429140"/>
                  <a:pt x="208536" y="434347"/>
                </a:cubicBezTo>
                <a:cubicBezTo>
                  <a:pt x="198122" y="460136"/>
                  <a:pt x="172335" y="506754"/>
                  <a:pt x="136133" y="527584"/>
                </a:cubicBezTo>
                <a:cubicBezTo>
                  <a:pt x="125719" y="532543"/>
                  <a:pt x="115305" y="527584"/>
                  <a:pt x="120760" y="517169"/>
                </a:cubicBezTo>
                <a:cubicBezTo>
                  <a:pt x="130678" y="491380"/>
                  <a:pt x="151507" y="450217"/>
                  <a:pt x="192667" y="423933"/>
                </a:cubicBezTo>
                <a:cubicBezTo>
                  <a:pt x="197874" y="421453"/>
                  <a:pt x="203081" y="421453"/>
                  <a:pt x="206367" y="423375"/>
                </a:cubicBezTo>
                <a:close/>
                <a:moveTo>
                  <a:pt x="158371" y="386315"/>
                </a:moveTo>
                <a:cubicBezTo>
                  <a:pt x="161532" y="388230"/>
                  <a:pt x="162771" y="392060"/>
                  <a:pt x="160292" y="397002"/>
                </a:cubicBezTo>
                <a:cubicBezTo>
                  <a:pt x="144924" y="433081"/>
                  <a:pt x="113693" y="500297"/>
                  <a:pt x="51725" y="536376"/>
                </a:cubicBezTo>
                <a:cubicBezTo>
                  <a:pt x="41315" y="541318"/>
                  <a:pt x="36357" y="536376"/>
                  <a:pt x="41315" y="525997"/>
                </a:cubicBezTo>
                <a:cubicBezTo>
                  <a:pt x="51725" y="489918"/>
                  <a:pt x="82957" y="422702"/>
                  <a:pt x="144924" y="387118"/>
                </a:cubicBezTo>
                <a:cubicBezTo>
                  <a:pt x="150130" y="384399"/>
                  <a:pt x="155211" y="384399"/>
                  <a:pt x="158371" y="386315"/>
                </a:cubicBezTo>
                <a:close/>
                <a:moveTo>
                  <a:pt x="112005" y="349971"/>
                </a:moveTo>
                <a:cubicBezTo>
                  <a:pt x="115228" y="352562"/>
                  <a:pt x="116468" y="357744"/>
                  <a:pt x="113740" y="362927"/>
                </a:cubicBezTo>
                <a:cubicBezTo>
                  <a:pt x="103326" y="388591"/>
                  <a:pt x="77539" y="429556"/>
                  <a:pt x="41338" y="455221"/>
                </a:cubicBezTo>
                <a:cubicBezTo>
                  <a:pt x="25965" y="460157"/>
                  <a:pt x="21006" y="455221"/>
                  <a:pt x="25965" y="444857"/>
                </a:cubicBezTo>
                <a:cubicBezTo>
                  <a:pt x="36379" y="419192"/>
                  <a:pt x="57207" y="378227"/>
                  <a:pt x="98367" y="352562"/>
                </a:cubicBezTo>
                <a:cubicBezTo>
                  <a:pt x="103574" y="347380"/>
                  <a:pt x="108781" y="347380"/>
                  <a:pt x="112005" y="349971"/>
                </a:cubicBezTo>
                <a:close/>
                <a:moveTo>
                  <a:pt x="287508" y="153269"/>
                </a:moveTo>
                <a:cubicBezTo>
                  <a:pt x="277809" y="153890"/>
                  <a:pt x="268730" y="157740"/>
                  <a:pt x="261020" y="165441"/>
                </a:cubicBezTo>
                <a:cubicBezTo>
                  <a:pt x="261020" y="170409"/>
                  <a:pt x="261020" y="170409"/>
                  <a:pt x="255548" y="175874"/>
                </a:cubicBezTo>
                <a:cubicBezTo>
                  <a:pt x="245600" y="196243"/>
                  <a:pt x="250574" y="222575"/>
                  <a:pt x="276441" y="232511"/>
                </a:cubicBezTo>
                <a:cubicBezTo>
                  <a:pt x="291861" y="242944"/>
                  <a:pt x="317727" y="242944"/>
                  <a:pt x="328174" y="227543"/>
                </a:cubicBezTo>
                <a:cubicBezTo>
                  <a:pt x="333645" y="222575"/>
                  <a:pt x="333645" y="222575"/>
                  <a:pt x="333645" y="217110"/>
                </a:cubicBezTo>
                <a:cubicBezTo>
                  <a:pt x="349066" y="196243"/>
                  <a:pt x="338620" y="170409"/>
                  <a:pt x="317727" y="160472"/>
                </a:cubicBezTo>
                <a:cubicBezTo>
                  <a:pt x="307530" y="155256"/>
                  <a:pt x="297208" y="152648"/>
                  <a:pt x="287508" y="153269"/>
                </a:cubicBezTo>
                <a:close/>
                <a:moveTo>
                  <a:pt x="437111" y="0"/>
                </a:moveTo>
                <a:lnTo>
                  <a:pt x="442086" y="0"/>
                </a:lnTo>
                <a:cubicBezTo>
                  <a:pt x="447557" y="0"/>
                  <a:pt x="452532" y="0"/>
                  <a:pt x="447557" y="4968"/>
                </a:cubicBezTo>
                <a:lnTo>
                  <a:pt x="447557" y="9937"/>
                </a:lnTo>
                <a:cubicBezTo>
                  <a:pt x="452532" y="15402"/>
                  <a:pt x="447557" y="15402"/>
                  <a:pt x="447557" y="20370"/>
                </a:cubicBezTo>
                <a:cubicBezTo>
                  <a:pt x="447557" y="25835"/>
                  <a:pt x="447557" y="36268"/>
                  <a:pt x="447557" y="46204"/>
                </a:cubicBezTo>
                <a:cubicBezTo>
                  <a:pt x="447557" y="62102"/>
                  <a:pt x="447557" y="82472"/>
                  <a:pt x="442086" y="103338"/>
                </a:cubicBezTo>
                <a:cubicBezTo>
                  <a:pt x="442086" y="108306"/>
                  <a:pt x="442086" y="108306"/>
                  <a:pt x="442086" y="113771"/>
                </a:cubicBezTo>
                <a:cubicBezTo>
                  <a:pt x="437111" y="124205"/>
                  <a:pt x="437111" y="129173"/>
                  <a:pt x="437111" y="134141"/>
                </a:cubicBezTo>
                <a:cubicBezTo>
                  <a:pt x="431640" y="150039"/>
                  <a:pt x="426665" y="165441"/>
                  <a:pt x="421194" y="175874"/>
                </a:cubicBezTo>
                <a:cubicBezTo>
                  <a:pt x="406271" y="212141"/>
                  <a:pt x="385378" y="248409"/>
                  <a:pt x="354040" y="289645"/>
                </a:cubicBezTo>
                <a:cubicBezTo>
                  <a:pt x="349066" y="294613"/>
                  <a:pt x="344091" y="315479"/>
                  <a:pt x="344091" y="325913"/>
                </a:cubicBezTo>
                <a:cubicBezTo>
                  <a:pt x="354040" y="367148"/>
                  <a:pt x="359512" y="460053"/>
                  <a:pt x="276441" y="506754"/>
                </a:cubicBezTo>
                <a:cubicBezTo>
                  <a:pt x="265994" y="517187"/>
                  <a:pt x="255548" y="512219"/>
                  <a:pt x="261020" y="496321"/>
                </a:cubicBezTo>
                <a:cubicBezTo>
                  <a:pt x="261020" y="439684"/>
                  <a:pt x="240128" y="305046"/>
                  <a:pt x="17278" y="310511"/>
                </a:cubicBezTo>
                <a:cubicBezTo>
                  <a:pt x="1858" y="310511"/>
                  <a:pt x="-3117" y="300078"/>
                  <a:pt x="1858" y="289645"/>
                </a:cubicBezTo>
                <a:cubicBezTo>
                  <a:pt x="17278" y="253377"/>
                  <a:pt x="59062" y="180842"/>
                  <a:pt x="162528" y="186307"/>
                </a:cubicBezTo>
                <a:cubicBezTo>
                  <a:pt x="172975" y="186307"/>
                  <a:pt x="188395" y="175874"/>
                  <a:pt x="193369" y="165441"/>
                </a:cubicBezTo>
                <a:cubicBezTo>
                  <a:pt x="214261" y="139606"/>
                  <a:pt x="250574" y="87937"/>
                  <a:pt x="312753" y="51669"/>
                </a:cubicBezTo>
                <a:cubicBezTo>
                  <a:pt x="349066" y="25835"/>
                  <a:pt x="379907" y="15402"/>
                  <a:pt x="400799" y="9937"/>
                </a:cubicBezTo>
                <a:cubicBezTo>
                  <a:pt x="416219" y="9937"/>
                  <a:pt x="426665" y="9937"/>
                  <a:pt x="426665" y="4968"/>
                </a:cubicBezTo>
                <a:cubicBezTo>
                  <a:pt x="431640" y="4968"/>
                  <a:pt x="431640" y="0"/>
                  <a:pt x="43711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pPr>
              <a:defRPr/>
            </a:pPr>
            <a:endParaRPr lang="en-US" sz="2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95" name="TextBox 94"/>
          <p:cNvSpPr txBox="1"/>
          <p:nvPr/>
        </p:nvSpPr>
        <p:spPr>
          <a:xfrm flipH="1">
            <a:off x="2412854" y="2036068"/>
            <a:ext cx="2142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778495"/>
                </a:solidFill>
                <a:sym typeface="+mn-lt"/>
              </a:rPr>
              <a:t>Lorem ipsum dolor sit amet, 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consectet adipiscing </a:t>
            </a:r>
            <a:r>
              <a:rPr lang="en-US" sz="1200">
                <a:solidFill>
                  <a:srgbClr val="778495"/>
                </a:solidFill>
                <a:sym typeface="+mn-lt"/>
              </a:rPr>
              <a:t>elit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.</a:t>
            </a:r>
            <a:endParaRPr lang="en-US" sz="1200" dirty="0">
              <a:solidFill>
                <a:srgbClr val="778495"/>
              </a:solidFill>
              <a:sym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0789" y="2036068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DE002E"/>
                </a:solidFill>
                <a:sym typeface="+mn-lt"/>
              </a:rPr>
              <a:t>18%</a:t>
            </a:r>
            <a:endParaRPr lang="en-US" sz="2400" b="1">
              <a:solidFill>
                <a:srgbClr val="DE002E"/>
              </a:solidFill>
              <a:sym typeface="+mn-lt"/>
            </a:endParaRPr>
          </a:p>
        </p:txBody>
      </p:sp>
      <p:sp>
        <p:nvSpPr>
          <p:cNvPr id="101" name="TextBox 100"/>
          <p:cNvSpPr txBox="1"/>
          <p:nvPr/>
        </p:nvSpPr>
        <p:spPr>
          <a:xfrm flipH="1">
            <a:off x="2412854" y="5301155"/>
            <a:ext cx="2142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778495"/>
                </a:solidFill>
                <a:sym typeface="+mn-lt"/>
              </a:rPr>
              <a:t>Lorem ipsum dolor sit amet, 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consectet adipiscing </a:t>
            </a:r>
            <a:r>
              <a:rPr lang="en-US" sz="1200">
                <a:solidFill>
                  <a:srgbClr val="778495"/>
                </a:solidFill>
                <a:sym typeface="+mn-lt"/>
              </a:rPr>
              <a:t>elit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.</a:t>
            </a:r>
            <a:endParaRPr lang="en-US" sz="1200" dirty="0">
              <a:solidFill>
                <a:srgbClr val="778495"/>
              </a:solidFill>
              <a:sym typeface="+mn-lt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610789" y="5301155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3D69"/>
                </a:solidFill>
                <a:sym typeface="+mn-lt"/>
              </a:rPr>
              <a:t>86%</a:t>
            </a:r>
            <a:endParaRPr lang="en-US" sz="2400" b="1">
              <a:solidFill>
                <a:srgbClr val="003D69"/>
              </a:solidFill>
              <a:sym typeface="+mn-lt"/>
            </a:endParaRPr>
          </a:p>
        </p:txBody>
      </p:sp>
      <p:sp>
        <p:nvSpPr>
          <p:cNvPr id="106" name="TextBox 105"/>
          <p:cNvSpPr txBox="1"/>
          <p:nvPr/>
        </p:nvSpPr>
        <p:spPr>
          <a:xfrm flipH="1">
            <a:off x="2412854" y="4484884"/>
            <a:ext cx="2142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778495"/>
                </a:solidFill>
                <a:sym typeface="+mn-lt"/>
              </a:rPr>
              <a:t>Lorem ipsum dolor sit amet, 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consectet adipiscing </a:t>
            </a:r>
            <a:r>
              <a:rPr lang="en-US" sz="1200">
                <a:solidFill>
                  <a:srgbClr val="778495"/>
                </a:solidFill>
                <a:sym typeface="+mn-lt"/>
              </a:rPr>
              <a:t>elit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.</a:t>
            </a:r>
            <a:endParaRPr lang="en-US" sz="1200" dirty="0">
              <a:solidFill>
                <a:srgbClr val="778495"/>
              </a:solidFill>
              <a:sym typeface="+mn-lt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610789" y="4484884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DE002B"/>
                </a:solidFill>
                <a:sym typeface="+mn-lt"/>
              </a:rPr>
              <a:t>67%</a:t>
            </a:r>
            <a:endParaRPr lang="en-US" sz="2400" b="1">
              <a:solidFill>
                <a:srgbClr val="DE002B"/>
              </a:solidFill>
              <a:sym typeface="+mn-lt"/>
            </a:endParaRPr>
          </a:p>
        </p:txBody>
      </p:sp>
      <p:sp>
        <p:nvSpPr>
          <p:cNvPr id="110" name="TextBox 109"/>
          <p:cNvSpPr txBox="1"/>
          <p:nvPr/>
        </p:nvSpPr>
        <p:spPr>
          <a:xfrm flipH="1">
            <a:off x="2412854" y="3668612"/>
            <a:ext cx="2142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778495"/>
                </a:solidFill>
                <a:sym typeface="+mn-lt"/>
              </a:rPr>
              <a:t>Lorem ipsum dolor sit amet, 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consectet adipiscing </a:t>
            </a:r>
            <a:r>
              <a:rPr lang="en-US" sz="1200">
                <a:solidFill>
                  <a:srgbClr val="778495"/>
                </a:solidFill>
                <a:sym typeface="+mn-lt"/>
              </a:rPr>
              <a:t>elit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.</a:t>
            </a:r>
            <a:endParaRPr lang="en-US" sz="1200" dirty="0">
              <a:solidFill>
                <a:srgbClr val="778495"/>
              </a:solidFill>
              <a:sym typeface="+mn-lt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610789" y="3668612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D2D56"/>
                </a:solidFill>
                <a:sym typeface="+mn-lt"/>
              </a:rPr>
              <a:t>45%</a:t>
            </a:r>
            <a:endParaRPr lang="en-US" sz="2400" b="1">
              <a:solidFill>
                <a:srgbClr val="FD2D56"/>
              </a:solidFill>
              <a:sym typeface="+mn-lt"/>
            </a:endParaRPr>
          </a:p>
        </p:txBody>
      </p:sp>
      <p:sp>
        <p:nvSpPr>
          <p:cNvPr id="114" name="TextBox 113"/>
          <p:cNvSpPr txBox="1"/>
          <p:nvPr/>
        </p:nvSpPr>
        <p:spPr>
          <a:xfrm flipH="1">
            <a:off x="2412854" y="2852340"/>
            <a:ext cx="2142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778495"/>
                </a:solidFill>
                <a:sym typeface="+mn-lt"/>
              </a:rPr>
              <a:t>Lorem ipsum dolor sit amet, 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consectet adipiscing </a:t>
            </a:r>
            <a:r>
              <a:rPr lang="en-US" sz="1200">
                <a:solidFill>
                  <a:srgbClr val="778495"/>
                </a:solidFill>
                <a:sym typeface="+mn-lt"/>
              </a:rPr>
              <a:t>elit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.</a:t>
            </a:r>
            <a:endParaRPr lang="en-US" sz="1200" dirty="0">
              <a:solidFill>
                <a:srgbClr val="778495"/>
              </a:solidFill>
              <a:sym typeface="+mn-lt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1610789" y="2852340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61A8"/>
                </a:solidFill>
                <a:sym typeface="+mn-lt"/>
              </a:rPr>
              <a:t>26%</a:t>
            </a:r>
            <a:endParaRPr lang="en-US" sz="2400" b="1">
              <a:solidFill>
                <a:srgbClr val="0061A8"/>
              </a:solidFill>
              <a:sym typeface="+mn-lt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189297" y="2070922"/>
            <a:ext cx="391956" cy="391956"/>
            <a:chOff x="1189297" y="2070922"/>
            <a:chExt cx="391956" cy="391956"/>
          </a:xfrm>
        </p:grpSpPr>
        <p:sp>
          <p:nvSpPr>
            <p:cNvPr id="12" name="Oval 11"/>
            <p:cNvSpPr/>
            <p:nvPr/>
          </p:nvSpPr>
          <p:spPr>
            <a:xfrm>
              <a:off x="1189297" y="2070922"/>
              <a:ext cx="391956" cy="391956"/>
            </a:xfrm>
            <a:prstGeom prst="ellipse">
              <a:avLst/>
            </a:prstGeom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05993" y="2136094"/>
              <a:ext cx="357791" cy="2616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100" b="1" smtClean="0">
                  <a:solidFill>
                    <a:srgbClr val="FFFFFF"/>
                  </a:solidFill>
                  <a:sym typeface="+mn-lt"/>
                </a:rPr>
                <a:t>01</a:t>
              </a:r>
              <a:endParaRPr lang="en-US" sz="1100" b="1">
                <a:solidFill>
                  <a:srgbClr val="FFFFFF"/>
                </a:solidFill>
                <a:sym typeface="+mn-lt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189297" y="2887194"/>
            <a:ext cx="391956" cy="391956"/>
            <a:chOff x="1189297" y="2887194"/>
            <a:chExt cx="391956" cy="391956"/>
          </a:xfrm>
        </p:grpSpPr>
        <p:sp>
          <p:nvSpPr>
            <p:cNvPr id="115" name="Oval 114"/>
            <p:cNvSpPr/>
            <p:nvPr/>
          </p:nvSpPr>
          <p:spPr>
            <a:xfrm>
              <a:off x="1189297" y="2887194"/>
              <a:ext cx="391956" cy="391956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205993" y="2952367"/>
              <a:ext cx="357791" cy="2616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100" b="1" smtClean="0">
                  <a:solidFill>
                    <a:srgbClr val="FFFFFF"/>
                  </a:solidFill>
                  <a:sym typeface="+mn-lt"/>
                </a:rPr>
                <a:t>02</a:t>
              </a:r>
              <a:endParaRPr lang="en-US" sz="1100" b="1">
                <a:solidFill>
                  <a:srgbClr val="FFFFFF"/>
                </a:solidFill>
                <a:sym typeface="+mn-l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189297" y="3703466"/>
            <a:ext cx="391956" cy="391956"/>
            <a:chOff x="1189297" y="3703466"/>
            <a:chExt cx="391956" cy="391956"/>
          </a:xfrm>
        </p:grpSpPr>
        <p:sp>
          <p:nvSpPr>
            <p:cNvPr id="111" name="Oval 110"/>
            <p:cNvSpPr/>
            <p:nvPr/>
          </p:nvSpPr>
          <p:spPr>
            <a:xfrm>
              <a:off x="1189297" y="3703466"/>
              <a:ext cx="391956" cy="391956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1205993" y="3768639"/>
              <a:ext cx="357791" cy="2616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100" b="1" smtClean="0">
                  <a:solidFill>
                    <a:srgbClr val="FFFFFF"/>
                  </a:solidFill>
                  <a:sym typeface="+mn-lt"/>
                </a:rPr>
                <a:t>03</a:t>
              </a:r>
              <a:endParaRPr lang="en-US" sz="1100" b="1">
                <a:solidFill>
                  <a:srgbClr val="FFFFFF"/>
                </a:solidFill>
                <a:sym typeface="+mn-lt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189297" y="4519738"/>
            <a:ext cx="391956" cy="391956"/>
            <a:chOff x="1189297" y="4519738"/>
            <a:chExt cx="391956" cy="391956"/>
          </a:xfrm>
        </p:grpSpPr>
        <p:sp>
          <p:nvSpPr>
            <p:cNvPr id="107" name="Oval 106"/>
            <p:cNvSpPr/>
            <p:nvPr/>
          </p:nvSpPr>
          <p:spPr>
            <a:xfrm>
              <a:off x="1189297" y="4519738"/>
              <a:ext cx="391956" cy="391956"/>
            </a:xfrm>
            <a:prstGeom prst="ellipse">
              <a:avLst/>
            </a:prstGeom>
            <a:solidFill>
              <a:schemeClr val="accent4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205993" y="4584911"/>
              <a:ext cx="357791" cy="2616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100" b="1" smtClean="0">
                  <a:solidFill>
                    <a:srgbClr val="FFFFFF"/>
                  </a:solidFill>
                  <a:sym typeface="+mn-lt"/>
                </a:rPr>
                <a:t>04</a:t>
              </a:r>
              <a:endParaRPr lang="en-US" sz="1100" b="1">
                <a:solidFill>
                  <a:srgbClr val="FFFFFF"/>
                </a:solidFill>
                <a:sym typeface="+mn-lt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189297" y="5336009"/>
            <a:ext cx="391956" cy="391956"/>
            <a:chOff x="1189297" y="5336009"/>
            <a:chExt cx="391956" cy="391956"/>
          </a:xfrm>
        </p:grpSpPr>
        <p:sp>
          <p:nvSpPr>
            <p:cNvPr id="102" name="Oval 101"/>
            <p:cNvSpPr/>
            <p:nvPr/>
          </p:nvSpPr>
          <p:spPr>
            <a:xfrm>
              <a:off x="1189297" y="5336009"/>
              <a:ext cx="391956" cy="391956"/>
            </a:xfrm>
            <a:prstGeom prst="ellipse">
              <a:avLst/>
            </a:prstGeom>
            <a:solidFill>
              <a:schemeClr val="accent5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205993" y="5401182"/>
              <a:ext cx="357791" cy="2616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100" b="1" smtClean="0">
                  <a:solidFill>
                    <a:srgbClr val="FFFFFF"/>
                  </a:solidFill>
                  <a:sym typeface="+mn-lt"/>
                </a:rPr>
                <a:t>05</a:t>
              </a:r>
              <a:endParaRPr lang="en-US" sz="1100" b="1">
                <a:solidFill>
                  <a:srgbClr val="FFFFFF"/>
                </a:solidFill>
                <a:sym typeface="+mn-l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063108" y="4207471"/>
            <a:ext cx="1062064" cy="352696"/>
            <a:chOff x="6063108" y="4184224"/>
            <a:chExt cx="1062064" cy="352696"/>
          </a:xfrm>
        </p:grpSpPr>
        <p:sp>
          <p:nvSpPr>
            <p:cNvPr id="164" name="TextBox 163"/>
            <p:cNvSpPr txBox="1"/>
            <p:nvPr/>
          </p:nvSpPr>
          <p:spPr>
            <a:xfrm>
              <a:off x="6063108" y="4184224"/>
              <a:ext cx="1062064" cy="295751"/>
            </a:xfrm>
            <a:prstGeom prst="roundRect">
              <a:avLst>
                <a:gd name="adj" fmla="val 11510"/>
              </a:avLst>
            </a:prstGeom>
            <a:solidFill>
              <a:schemeClr val="accent1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200" b="1" smtClean="0">
                  <a:solidFill>
                    <a:srgbClr val="FFFFFF"/>
                  </a:solidFill>
                  <a:sym typeface="+mn-lt"/>
                </a:rPr>
                <a:t>OPTION 01</a:t>
              </a:r>
              <a:endParaRPr lang="en-US" sz="1200" b="1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6" name="Isosceles Triangle 5"/>
            <p:cNvSpPr/>
            <p:nvPr/>
          </p:nvSpPr>
          <p:spPr>
            <a:xfrm rot="10800000">
              <a:off x="6537795" y="4469653"/>
              <a:ext cx="121715" cy="67267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327665" y="2212305"/>
            <a:ext cx="1062064" cy="352696"/>
            <a:chOff x="6063108" y="4184224"/>
            <a:chExt cx="1062064" cy="352696"/>
          </a:xfrm>
          <a:solidFill>
            <a:schemeClr val="accent2"/>
          </a:solidFill>
        </p:grpSpPr>
        <p:sp>
          <p:nvSpPr>
            <p:cNvPr id="70" name="TextBox 69"/>
            <p:cNvSpPr txBox="1"/>
            <p:nvPr/>
          </p:nvSpPr>
          <p:spPr>
            <a:xfrm>
              <a:off x="6063108" y="4184224"/>
              <a:ext cx="1062064" cy="295751"/>
            </a:xfrm>
            <a:prstGeom prst="roundRect">
              <a:avLst>
                <a:gd name="adj" fmla="val 11510"/>
              </a:avLst>
            </a:prstGeom>
            <a:grp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200" b="1" smtClean="0">
                  <a:solidFill>
                    <a:srgbClr val="FFFFFF"/>
                  </a:solidFill>
                  <a:sym typeface="+mn-lt"/>
                </a:rPr>
                <a:t>OPTION 02</a:t>
              </a:r>
              <a:endParaRPr lang="en-US" sz="1200" b="1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71" name="Isosceles Triangle 70"/>
            <p:cNvSpPr/>
            <p:nvPr/>
          </p:nvSpPr>
          <p:spPr>
            <a:xfrm rot="10800000">
              <a:off x="6537795" y="4469653"/>
              <a:ext cx="121715" cy="6726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8117107" y="1587345"/>
            <a:ext cx="1062064" cy="352696"/>
            <a:chOff x="6063108" y="4184224"/>
            <a:chExt cx="1062064" cy="352696"/>
          </a:xfrm>
          <a:solidFill>
            <a:schemeClr val="accent3"/>
          </a:solidFill>
        </p:grpSpPr>
        <p:sp>
          <p:nvSpPr>
            <p:cNvPr id="76" name="TextBox 75"/>
            <p:cNvSpPr txBox="1"/>
            <p:nvPr/>
          </p:nvSpPr>
          <p:spPr>
            <a:xfrm>
              <a:off x="6063108" y="4184224"/>
              <a:ext cx="1062064" cy="295751"/>
            </a:xfrm>
            <a:prstGeom prst="roundRect">
              <a:avLst>
                <a:gd name="adj" fmla="val 11510"/>
              </a:avLst>
            </a:prstGeom>
            <a:grp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200" b="1" smtClean="0">
                  <a:solidFill>
                    <a:srgbClr val="FFFFFF"/>
                  </a:solidFill>
                  <a:sym typeface="+mn-lt"/>
                </a:rPr>
                <a:t>OPTION 03</a:t>
              </a:r>
              <a:endParaRPr lang="en-US" sz="1200" b="1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77" name="Isosceles Triangle 76"/>
            <p:cNvSpPr/>
            <p:nvPr/>
          </p:nvSpPr>
          <p:spPr>
            <a:xfrm rot="10800000">
              <a:off x="6537795" y="4469653"/>
              <a:ext cx="121715" cy="6726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0070435" y="2212305"/>
            <a:ext cx="1062064" cy="352696"/>
            <a:chOff x="6063108" y="4184224"/>
            <a:chExt cx="1062064" cy="352696"/>
          </a:xfrm>
          <a:solidFill>
            <a:schemeClr val="accent4"/>
          </a:solidFill>
        </p:grpSpPr>
        <p:sp>
          <p:nvSpPr>
            <p:cNvPr id="81" name="TextBox 80"/>
            <p:cNvSpPr txBox="1"/>
            <p:nvPr/>
          </p:nvSpPr>
          <p:spPr>
            <a:xfrm>
              <a:off x="6063108" y="4184224"/>
              <a:ext cx="1062064" cy="295751"/>
            </a:xfrm>
            <a:prstGeom prst="roundRect">
              <a:avLst>
                <a:gd name="adj" fmla="val 11510"/>
              </a:avLst>
            </a:prstGeom>
            <a:grp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200" b="1" smtClean="0">
                  <a:solidFill>
                    <a:srgbClr val="FFFFFF"/>
                  </a:solidFill>
                  <a:sym typeface="+mn-lt"/>
                </a:rPr>
                <a:t>OPTION 04</a:t>
              </a:r>
              <a:endParaRPr lang="en-US" sz="1200" b="1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82" name="Isosceles Triangle 81"/>
            <p:cNvSpPr/>
            <p:nvPr/>
          </p:nvSpPr>
          <p:spPr>
            <a:xfrm rot="10800000">
              <a:off x="6537795" y="4469653"/>
              <a:ext cx="121715" cy="6726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0209678" y="4207471"/>
            <a:ext cx="1062064" cy="352696"/>
            <a:chOff x="6063108" y="4184224"/>
            <a:chExt cx="1062064" cy="352696"/>
          </a:xfrm>
          <a:solidFill>
            <a:schemeClr val="accent5"/>
          </a:solidFill>
        </p:grpSpPr>
        <p:sp>
          <p:nvSpPr>
            <p:cNvPr id="89" name="TextBox 88"/>
            <p:cNvSpPr txBox="1"/>
            <p:nvPr/>
          </p:nvSpPr>
          <p:spPr>
            <a:xfrm>
              <a:off x="6063108" y="4184224"/>
              <a:ext cx="1062064" cy="295751"/>
            </a:xfrm>
            <a:prstGeom prst="roundRect">
              <a:avLst>
                <a:gd name="adj" fmla="val 11510"/>
              </a:avLst>
            </a:prstGeom>
            <a:grp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200" b="1" smtClean="0">
                  <a:solidFill>
                    <a:srgbClr val="FFFFFF"/>
                  </a:solidFill>
                  <a:sym typeface="+mn-lt"/>
                </a:rPr>
                <a:t>OPTION 05</a:t>
              </a:r>
              <a:endParaRPr lang="en-US" sz="1200" b="1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90" name="Isosceles Triangle 89"/>
            <p:cNvSpPr/>
            <p:nvPr/>
          </p:nvSpPr>
          <p:spPr>
            <a:xfrm rot="10800000">
              <a:off x="6537795" y="4469653"/>
              <a:ext cx="121715" cy="6726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0"/>
                            </p:stCondLst>
                            <p:childTnLst>
                              <p:par>
                                <p:cTn id="1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75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8000"/>
                            </p:stCondLst>
                            <p:childTnLst>
                              <p:par>
                                <p:cTn id="1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85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90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9500"/>
                            </p:stCondLst>
                            <p:childTnLst>
                              <p:par>
                                <p:cTn id="1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02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95" grpId="0"/>
      <p:bldP spid="13" grpId="0"/>
      <p:bldP spid="101" grpId="0"/>
      <p:bldP spid="103" grpId="0"/>
      <p:bldP spid="106" grpId="0"/>
      <p:bldP spid="108" grpId="0"/>
      <p:bldP spid="110" grpId="0"/>
      <p:bldP spid="112" grpId="0"/>
      <p:bldP spid="114" grpId="0"/>
      <p:bldP spid="1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39788" y="1947334"/>
            <a:ext cx="2360612" cy="3786159"/>
            <a:chOff x="839788" y="1947334"/>
            <a:chExt cx="2360612" cy="3786159"/>
          </a:xfrm>
        </p:grpSpPr>
        <p:sp>
          <p:nvSpPr>
            <p:cNvPr id="6" name="Rectangle 5"/>
            <p:cNvSpPr/>
            <p:nvPr/>
          </p:nvSpPr>
          <p:spPr>
            <a:xfrm>
              <a:off x="839788" y="2940316"/>
              <a:ext cx="2360612" cy="27931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839788" y="1947334"/>
              <a:ext cx="2360612" cy="95465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576236" y="2477295"/>
              <a:ext cx="887716" cy="887714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69036" y="2101927"/>
              <a:ext cx="702116" cy="323165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 algn="ctr"/>
              <a:r>
                <a:rPr lang="vi-VN" b="1">
                  <a:solidFill>
                    <a:srgbClr val="FFFFFF"/>
                  </a:solidFill>
                  <a:sym typeface="+mn-lt"/>
                </a:rPr>
                <a:t>BASIC</a:t>
              </a:r>
              <a:endParaRPr lang="en-US" b="1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01898" y="2779356"/>
              <a:ext cx="636393" cy="323165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 algn="ctr"/>
              <a:r>
                <a:rPr lang="en-US" b="1">
                  <a:solidFill>
                    <a:srgbClr val="FFFFFF"/>
                  </a:solidFill>
                  <a:sym typeface="+mn-lt"/>
                </a:rPr>
                <a:t>$19.9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43300" y="3574365"/>
              <a:ext cx="1153586" cy="230832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 algn="ctr"/>
              <a:r>
                <a:rPr lang="en-US" sz="1200" b="1">
                  <a:solidFill>
                    <a:srgbClr val="778495"/>
                  </a:solidFill>
                  <a:sym typeface="+mn-lt"/>
                </a:rPr>
                <a:t>1</a:t>
              </a:r>
              <a:r>
                <a:rPr lang="vi-VN" sz="1200" b="1">
                  <a:solidFill>
                    <a:srgbClr val="778495"/>
                  </a:solidFill>
                  <a:sym typeface="+mn-lt"/>
                </a:rPr>
                <a:t>GB </a:t>
              </a:r>
              <a:r>
                <a:rPr lang="vi-VN" sz="1200">
                  <a:solidFill>
                    <a:srgbClr val="778495"/>
                  </a:solidFill>
                  <a:sym typeface="+mn-lt"/>
                </a:rPr>
                <a:t>Disk Space</a:t>
              </a:r>
              <a:endParaRPr lang="en-US" sz="1200">
                <a:solidFill>
                  <a:srgbClr val="778495"/>
                </a:solidFill>
                <a:sym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08031" y="3985167"/>
              <a:ext cx="1024127" cy="230832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 algn="ctr"/>
              <a:r>
                <a:rPr lang="vi-VN" sz="1200" b="1">
                  <a:solidFill>
                    <a:srgbClr val="778495"/>
                  </a:solidFill>
                  <a:sym typeface="+mn-lt"/>
                </a:rPr>
                <a:t>10GB </a:t>
              </a:r>
              <a:r>
                <a:rPr lang="vi-VN" sz="1200">
                  <a:solidFill>
                    <a:srgbClr val="778495"/>
                  </a:solidFill>
                  <a:sym typeface="+mn-lt"/>
                </a:rPr>
                <a:t>Storage</a:t>
              </a:r>
              <a:endParaRPr lang="en-US" sz="1200">
                <a:solidFill>
                  <a:srgbClr val="778495"/>
                </a:solidFill>
                <a:sym typeface="+mn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28775" y="4395969"/>
              <a:ext cx="982641" cy="230832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 algn="ctr"/>
              <a:r>
                <a:rPr lang="vi-VN" sz="1200" b="1">
                  <a:solidFill>
                    <a:srgbClr val="778495"/>
                  </a:solidFill>
                  <a:sym typeface="+mn-lt"/>
                </a:rPr>
                <a:t>3 </a:t>
              </a:r>
              <a:r>
                <a:rPr lang="vi-VN" sz="1200">
                  <a:solidFill>
                    <a:srgbClr val="778495"/>
                  </a:solidFill>
                  <a:sym typeface="+mn-lt"/>
                </a:rPr>
                <a:t>Subdomain</a:t>
              </a:r>
              <a:endParaRPr lang="en-US" sz="1200">
                <a:solidFill>
                  <a:srgbClr val="778495"/>
                </a:solidFill>
                <a:sym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15536" y="4806771"/>
              <a:ext cx="1209114" cy="230832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 algn="ctr"/>
              <a:r>
                <a:rPr lang="vi-VN" sz="1200" b="1">
                  <a:solidFill>
                    <a:srgbClr val="778495"/>
                  </a:solidFill>
                  <a:sym typeface="+mn-lt"/>
                </a:rPr>
                <a:t>Unlimited</a:t>
              </a:r>
              <a:r>
                <a:rPr lang="vi-VN" sz="1200">
                  <a:solidFill>
                    <a:srgbClr val="778495"/>
                  </a:solidFill>
                  <a:sym typeface="+mn-lt"/>
                </a:rPr>
                <a:t> Users</a:t>
              </a:r>
              <a:endParaRPr lang="en-US" sz="1200">
                <a:solidFill>
                  <a:srgbClr val="778495"/>
                </a:solidFill>
                <a:sym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20761" y="5217571"/>
              <a:ext cx="998671" cy="230832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 algn="ctr"/>
              <a:r>
                <a:rPr lang="vi-VN" sz="1200">
                  <a:solidFill>
                    <a:srgbClr val="778495"/>
                  </a:solidFill>
                  <a:sym typeface="+mn-lt"/>
                </a:rPr>
                <a:t>Support </a:t>
              </a:r>
              <a:r>
                <a:rPr lang="vi-VN" sz="1200" b="1">
                  <a:solidFill>
                    <a:srgbClr val="778495"/>
                  </a:solidFill>
                  <a:sym typeface="+mn-lt"/>
                </a:rPr>
                <a:t>24/7</a:t>
              </a:r>
              <a:endParaRPr lang="en-US" sz="1200" b="1">
                <a:solidFill>
                  <a:srgbClr val="778495"/>
                </a:solidFill>
                <a:sym typeface="+mn-lt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557059" y="1947334"/>
            <a:ext cx="2360612" cy="3821005"/>
            <a:chOff x="3557059" y="1947334"/>
            <a:chExt cx="2360612" cy="3821005"/>
          </a:xfrm>
        </p:grpSpPr>
        <p:sp>
          <p:nvSpPr>
            <p:cNvPr id="17" name="Rectangle 16"/>
            <p:cNvSpPr/>
            <p:nvPr/>
          </p:nvSpPr>
          <p:spPr>
            <a:xfrm>
              <a:off x="3557059" y="2940316"/>
              <a:ext cx="2360612" cy="28280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557059" y="1947334"/>
              <a:ext cx="2360612" cy="95465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4293507" y="2477295"/>
              <a:ext cx="887716" cy="887714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071477" y="2101927"/>
              <a:ext cx="1331776" cy="323165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 algn="ctr"/>
              <a:r>
                <a:rPr lang="vi-VN" b="1">
                  <a:solidFill>
                    <a:srgbClr val="FFFFFF"/>
                  </a:solidFill>
                  <a:sym typeface="+mn-lt"/>
                </a:rPr>
                <a:t>STANDARD</a:t>
              </a:r>
              <a:endParaRPr lang="en-US" b="1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419169" y="2779356"/>
              <a:ext cx="636393" cy="323165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 algn="ctr"/>
              <a:r>
                <a:rPr lang="en-US" b="1">
                  <a:solidFill>
                    <a:srgbClr val="FFFFFF"/>
                  </a:solidFill>
                  <a:sym typeface="+mn-lt"/>
                </a:rPr>
                <a:t>$29.9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160572" y="3574365"/>
              <a:ext cx="1153586" cy="230832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 algn="ctr"/>
              <a:r>
                <a:rPr lang="en-US" sz="1200" b="1">
                  <a:solidFill>
                    <a:srgbClr val="778495"/>
                  </a:solidFill>
                  <a:sym typeface="+mn-lt"/>
                </a:rPr>
                <a:t>2</a:t>
              </a:r>
              <a:r>
                <a:rPr lang="vi-VN" sz="1200" b="1">
                  <a:solidFill>
                    <a:srgbClr val="778495"/>
                  </a:solidFill>
                  <a:sym typeface="+mn-lt"/>
                </a:rPr>
                <a:t>GB </a:t>
              </a:r>
              <a:r>
                <a:rPr lang="vi-VN" sz="1200">
                  <a:solidFill>
                    <a:srgbClr val="778495"/>
                  </a:solidFill>
                  <a:sym typeface="+mn-lt"/>
                </a:rPr>
                <a:t>Disk Space</a:t>
              </a:r>
              <a:endParaRPr lang="en-US" sz="1200">
                <a:solidFill>
                  <a:srgbClr val="778495"/>
                </a:solidFill>
                <a:sym typeface="+mn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25302" y="3985167"/>
              <a:ext cx="1024127" cy="230832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 algn="ctr"/>
              <a:r>
                <a:rPr lang="vi-VN" sz="1200" b="1">
                  <a:solidFill>
                    <a:srgbClr val="778495"/>
                  </a:solidFill>
                  <a:sym typeface="+mn-lt"/>
                </a:rPr>
                <a:t>20GB </a:t>
              </a:r>
              <a:r>
                <a:rPr lang="vi-VN" sz="1200">
                  <a:solidFill>
                    <a:srgbClr val="778495"/>
                  </a:solidFill>
                  <a:sym typeface="+mn-lt"/>
                </a:rPr>
                <a:t>Storage</a:t>
              </a:r>
              <a:endParaRPr lang="en-US" sz="1200">
                <a:solidFill>
                  <a:srgbClr val="778495"/>
                </a:solidFill>
                <a:sym typeface="+mn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246045" y="4395969"/>
              <a:ext cx="982641" cy="230832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 algn="ctr"/>
              <a:r>
                <a:rPr lang="vi-VN" sz="1200" b="1">
                  <a:solidFill>
                    <a:srgbClr val="778495"/>
                  </a:solidFill>
                  <a:sym typeface="+mn-lt"/>
                </a:rPr>
                <a:t>5 </a:t>
              </a:r>
              <a:r>
                <a:rPr lang="vi-VN" sz="1200">
                  <a:solidFill>
                    <a:srgbClr val="778495"/>
                  </a:solidFill>
                  <a:sym typeface="+mn-lt"/>
                </a:rPr>
                <a:t>Subdomain</a:t>
              </a:r>
              <a:endParaRPr lang="en-US" sz="1200">
                <a:solidFill>
                  <a:srgbClr val="778495"/>
                </a:solidFill>
                <a:sym typeface="+mn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132809" y="4806771"/>
              <a:ext cx="1209114" cy="230832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 algn="ctr"/>
              <a:r>
                <a:rPr lang="vi-VN" sz="1200" b="1">
                  <a:solidFill>
                    <a:srgbClr val="778495"/>
                  </a:solidFill>
                  <a:sym typeface="+mn-lt"/>
                </a:rPr>
                <a:t>Unlimited</a:t>
              </a:r>
              <a:r>
                <a:rPr lang="vi-VN" sz="1200">
                  <a:solidFill>
                    <a:srgbClr val="778495"/>
                  </a:solidFill>
                  <a:sym typeface="+mn-lt"/>
                </a:rPr>
                <a:t> Users</a:t>
              </a:r>
              <a:endParaRPr lang="en-US" sz="1200">
                <a:solidFill>
                  <a:srgbClr val="778495"/>
                </a:solidFill>
                <a:sym typeface="+mn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238030" y="5217571"/>
              <a:ext cx="998671" cy="230832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 algn="ctr"/>
              <a:r>
                <a:rPr lang="vi-VN" sz="1200">
                  <a:solidFill>
                    <a:srgbClr val="778495"/>
                  </a:solidFill>
                  <a:sym typeface="+mn-lt"/>
                </a:rPr>
                <a:t>Support </a:t>
              </a:r>
              <a:r>
                <a:rPr lang="vi-VN" sz="1200" b="1">
                  <a:solidFill>
                    <a:srgbClr val="778495"/>
                  </a:solidFill>
                  <a:sym typeface="+mn-lt"/>
                </a:rPr>
                <a:t>24/7</a:t>
              </a:r>
              <a:endParaRPr lang="en-US" sz="1200" b="1">
                <a:solidFill>
                  <a:srgbClr val="778495"/>
                </a:solidFill>
                <a:sym typeface="+mn-lt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274330" y="1947334"/>
            <a:ext cx="2360612" cy="3821005"/>
            <a:chOff x="6274330" y="1947334"/>
            <a:chExt cx="2360612" cy="3821005"/>
          </a:xfrm>
        </p:grpSpPr>
        <p:sp>
          <p:nvSpPr>
            <p:cNvPr id="28" name="Rectangle 27"/>
            <p:cNvSpPr/>
            <p:nvPr/>
          </p:nvSpPr>
          <p:spPr>
            <a:xfrm>
              <a:off x="6274330" y="2940316"/>
              <a:ext cx="2360612" cy="28280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274330" y="1947334"/>
              <a:ext cx="2360612" cy="9546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7010778" y="2477295"/>
              <a:ext cx="887716" cy="887714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866337" y="2101927"/>
              <a:ext cx="1176604" cy="323165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 algn="ctr"/>
              <a:r>
                <a:rPr lang="vi-VN" b="1">
                  <a:solidFill>
                    <a:srgbClr val="FFFFFF"/>
                  </a:solidFill>
                  <a:sym typeface="+mn-lt"/>
                </a:rPr>
                <a:t>PREMIUM</a:t>
              </a:r>
              <a:endParaRPr lang="en-US" b="1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36440" y="2779356"/>
              <a:ext cx="636393" cy="323165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 algn="ctr"/>
              <a:r>
                <a:rPr lang="en-US" b="1">
                  <a:solidFill>
                    <a:srgbClr val="FFFFFF"/>
                  </a:solidFill>
                  <a:sym typeface="+mn-lt"/>
                </a:rPr>
                <a:t>$39.9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77843" y="3574365"/>
              <a:ext cx="1153586" cy="230832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 algn="ctr"/>
              <a:r>
                <a:rPr lang="en-US" sz="1200" b="1">
                  <a:solidFill>
                    <a:srgbClr val="778495"/>
                  </a:solidFill>
                  <a:sym typeface="+mn-lt"/>
                </a:rPr>
                <a:t>3</a:t>
              </a:r>
              <a:r>
                <a:rPr lang="vi-VN" sz="1200" b="1">
                  <a:solidFill>
                    <a:srgbClr val="778495"/>
                  </a:solidFill>
                  <a:sym typeface="+mn-lt"/>
                </a:rPr>
                <a:t>GB </a:t>
              </a:r>
              <a:r>
                <a:rPr lang="vi-VN" sz="1200">
                  <a:solidFill>
                    <a:srgbClr val="778495"/>
                  </a:solidFill>
                  <a:sym typeface="+mn-lt"/>
                </a:rPr>
                <a:t>Disk Space</a:t>
              </a:r>
              <a:endParaRPr lang="en-US" sz="1200">
                <a:solidFill>
                  <a:srgbClr val="778495"/>
                </a:solidFill>
                <a:sym typeface="+mn-lt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942573" y="3985167"/>
              <a:ext cx="1024127" cy="230832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 algn="ctr"/>
              <a:r>
                <a:rPr lang="vi-VN" sz="1200" b="1">
                  <a:solidFill>
                    <a:srgbClr val="778495"/>
                  </a:solidFill>
                  <a:sym typeface="+mn-lt"/>
                </a:rPr>
                <a:t>30GB </a:t>
              </a:r>
              <a:r>
                <a:rPr lang="vi-VN" sz="1200">
                  <a:solidFill>
                    <a:srgbClr val="778495"/>
                  </a:solidFill>
                  <a:sym typeface="+mn-lt"/>
                </a:rPr>
                <a:t>Storage</a:t>
              </a:r>
              <a:endParaRPr lang="en-US" sz="1200">
                <a:solidFill>
                  <a:srgbClr val="778495"/>
                </a:solidFill>
                <a:sym typeface="+mn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963316" y="4395969"/>
              <a:ext cx="982641" cy="230832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 algn="ctr"/>
              <a:r>
                <a:rPr lang="vi-VN" sz="1200" b="1">
                  <a:solidFill>
                    <a:srgbClr val="778495"/>
                  </a:solidFill>
                  <a:sym typeface="+mn-lt"/>
                </a:rPr>
                <a:t>7 </a:t>
              </a:r>
              <a:r>
                <a:rPr lang="vi-VN" sz="1200">
                  <a:solidFill>
                    <a:srgbClr val="778495"/>
                  </a:solidFill>
                  <a:sym typeface="+mn-lt"/>
                </a:rPr>
                <a:t>Subdomain</a:t>
              </a:r>
              <a:endParaRPr lang="en-US" sz="1200">
                <a:solidFill>
                  <a:srgbClr val="778495"/>
                </a:solidFill>
                <a:sym typeface="+mn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850080" y="4806771"/>
              <a:ext cx="1209114" cy="230832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 algn="ctr"/>
              <a:r>
                <a:rPr lang="vi-VN" sz="1200" b="1">
                  <a:solidFill>
                    <a:srgbClr val="778495"/>
                  </a:solidFill>
                  <a:sym typeface="+mn-lt"/>
                </a:rPr>
                <a:t>Unlimited</a:t>
              </a:r>
              <a:r>
                <a:rPr lang="vi-VN" sz="1200">
                  <a:solidFill>
                    <a:srgbClr val="778495"/>
                  </a:solidFill>
                  <a:sym typeface="+mn-lt"/>
                </a:rPr>
                <a:t> Users</a:t>
              </a:r>
              <a:endParaRPr lang="en-US" sz="1200">
                <a:solidFill>
                  <a:srgbClr val="778495"/>
                </a:solidFill>
                <a:sym typeface="+mn-l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955301" y="5217571"/>
              <a:ext cx="998671" cy="230832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 algn="ctr"/>
              <a:r>
                <a:rPr lang="vi-VN" sz="1200">
                  <a:solidFill>
                    <a:srgbClr val="778495"/>
                  </a:solidFill>
                  <a:sym typeface="+mn-lt"/>
                </a:rPr>
                <a:t>Support </a:t>
              </a:r>
              <a:r>
                <a:rPr lang="vi-VN" sz="1200" b="1">
                  <a:solidFill>
                    <a:srgbClr val="778495"/>
                  </a:solidFill>
                  <a:sym typeface="+mn-lt"/>
                </a:rPr>
                <a:t>24/7</a:t>
              </a:r>
              <a:endParaRPr lang="en-US" sz="1200" b="1">
                <a:solidFill>
                  <a:srgbClr val="778495"/>
                </a:solidFill>
                <a:sym typeface="+mn-lt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991601" y="1947334"/>
            <a:ext cx="2360612" cy="3821005"/>
            <a:chOff x="8991601" y="1947334"/>
            <a:chExt cx="2360612" cy="3821005"/>
          </a:xfrm>
        </p:grpSpPr>
        <p:sp>
          <p:nvSpPr>
            <p:cNvPr id="39" name="Rectangle 38"/>
            <p:cNvSpPr/>
            <p:nvPr/>
          </p:nvSpPr>
          <p:spPr>
            <a:xfrm>
              <a:off x="8991601" y="2940316"/>
              <a:ext cx="2360612" cy="28280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991601" y="1947334"/>
              <a:ext cx="2360612" cy="95465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9728049" y="2477295"/>
              <a:ext cx="887716" cy="887714"/>
            </a:xfrm>
            <a:prstGeom prst="ellipse">
              <a:avLst/>
            </a:prstGeom>
            <a:solidFill>
              <a:schemeClr val="accent5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592424" y="2101927"/>
              <a:ext cx="1158972" cy="323165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 algn="ctr"/>
              <a:r>
                <a:rPr lang="vi-VN" b="1">
                  <a:solidFill>
                    <a:srgbClr val="FFFFFF"/>
                  </a:solidFill>
                  <a:sym typeface="+mn-lt"/>
                </a:rPr>
                <a:t>BUSINESS</a:t>
              </a:r>
              <a:endParaRPr lang="en-US" b="1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853711" y="2779356"/>
              <a:ext cx="636393" cy="323165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 algn="ctr"/>
              <a:r>
                <a:rPr lang="en-US" b="1">
                  <a:solidFill>
                    <a:srgbClr val="FFFFFF"/>
                  </a:solidFill>
                  <a:sym typeface="+mn-lt"/>
                </a:rPr>
                <a:t>$49.9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595115" y="3574365"/>
              <a:ext cx="1153586" cy="230832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 algn="ctr"/>
              <a:r>
                <a:rPr lang="en-US" sz="1200" b="1">
                  <a:solidFill>
                    <a:srgbClr val="778495"/>
                  </a:solidFill>
                  <a:sym typeface="+mn-lt"/>
                </a:rPr>
                <a:t>4</a:t>
              </a:r>
              <a:r>
                <a:rPr lang="vi-VN" sz="1200" b="1">
                  <a:solidFill>
                    <a:srgbClr val="778495"/>
                  </a:solidFill>
                  <a:sym typeface="+mn-lt"/>
                </a:rPr>
                <a:t>GB </a:t>
              </a:r>
              <a:r>
                <a:rPr lang="vi-VN" sz="1200">
                  <a:solidFill>
                    <a:srgbClr val="778495"/>
                  </a:solidFill>
                  <a:sym typeface="+mn-lt"/>
                </a:rPr>
                <a:t>Disk Space</a:t>
              </a:r>
              <a:endParaRPr lang="en-US" sz="1200">
                <a:solidFill>
                  <a:srgbClr val="778495"/>
                </a:solidFill>
                <a:sym typeface="+mn-lt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659844" y="3985167"/>
              <a:ext cx="1024127" cy="230832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 algn="ctr"/>
              <a:r>
                <a:rPr lang="vi-VN" sz="1200" b="1">
                  <a:solidFill>
                    <a:srgbClr val="778495"/>
                  </a:solidFill>
                  <a:sym typeface="+mn-lt"/>
                </a:rPr>
                <a:t>40GB </a:t>
              </a:r>
              <a:r>
                <a:rPr lang="vi-VN" sz="1200">
                  <a:solidFill>
                    <a:srgbClr val="778495"/>
                  </a:solidFill>
                  <a:sym typeface="+mn-lt"/>
                </a:rPr>
                <a:t>Storage</a:t>
              </a:r>
              <a:endParaRPr lang="en-US" sz="1200">
                <a:solidFill>
                  <a:srgbClr val="778495"/>
                </a:solidFill>
                <a:sym typeface="+mn-lt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680587" y="4395969"/>
              <a:ext cx="982641" cy="230832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 algn="ctr"/>
              <a:r>
                <a:rPr lang="vi-VN" sz="1200" b="1">
                  <a:solidFill>
                    <a:srgbClr val="778495"/>
                  </a:solidFill>
                  <a:sym typeface="+mn-lt"/>
                </a:rPr>
                <a:t>9 </a:t>
              </a:r>
              <a:r>
                <a:rPr lang="vi-VN" sz="1200">
                  <a:solidFill>
                    <a:srgbClr val="778495"/>
                  </a:solidFill>
                  <a:sym typeface="+mn-lt"/>
                </a:rPr>
                <a:t>Subdomain</a:t>
              </a:r>
              <a:endParaRPr lang="en-US" sz="1200">
                <a:solidFill>
                  <a:srgbClr val="778495"/>
                </a:solidFill>
                <a:sym typeface="+mn-lt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567351" y="4806771"/>
              <a:ext cx="1209114" cy="230832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 algn="ctr"/>
              <a:r>
                <a:rPr lang="vi-VN" sz="1200" b="1">
                  <a:solidFill>
                    <a:srgbClr val="778495"/>
                  </a:solidFill>
                  <a:sym typeface="+mn-lt"/>
                </a:rPr>
                <a:t>Unlimited</a:t>
              </a:r>
              <a:r>
                <a:rPr lang="vi-VN" sz="1200">
                  <a:solidFill>
                    <a:srgbClr val="778495"/>
                  </a:solidFill>
                  <a:sym typeface="+mn-lt"/>
                </a:rPr>
                <a:t> Users</a:t>
              </a:r>
              <a:endParaRPr lang="en-US" sz="1200">
                <a:solidFill>
                  <a:srgbClr val="778495"/>
                </a:solidFill>
                <a:sym typeface="+mn-lt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9672572" y="5217571"/>
              <a:ext cx="998671" cy="230832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 algn="ctr"/>
              <a:r>
                <a:rPr lang="vi-VN" sz="1200">
                  <a:solidFill>
                    <a:srgbClr val="778495"/>
                  </a:solidFill>
                  <a:sym typeface="+mn-lt"/>
                </a:rPr>
                <a:t>Support </a:t>
              </a:r>
              <a:r>
                <a:rPr lang="vi-VN" sz="1200" b="1">
                  <a:solidFill>
                    <a:srgbClr val="778495"/>
                  </a:solidFill>
                  <a:sym typeface="+mn-lt"/>
                </a:rPr>
                <a:t>24/7</a:t>
              </a:r>
              <a:endParaRPr lang="en-US" sz="1200" b="1">
                <a:solidFill>
                  <a:srgbClr val="778495"/>
                </a:solidFill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934773" y="1870006"/>
            <a:ext cx="2990186" cy="1205029"/>
            <a:chOff x="2767013" y="674688"/>
            <a:chExt cx="4876800" cy="1965324"/>
          </a:xfrm>
        </p:grpSpPr>
        <p:sp>
          <p:nvSpPr>
            <p:cNvPr id="5" name="Freeform 5"/>
            <p:cNvSpPr/>
            <p:nvPr/>
          </p:nvSpPr>
          <p:spPr bwMode="auto">
            <a:xfrm>
              <a:off x="2846388" y="755650"/>
              <a:ext cx="4797425" cy="1884362"/>
            </a:xfrm>
            <a:custGeom>
              <a:avLst/>
              <a:gdLst>
                <a:gd name="T0" fmla="*/ 1413 w 7197"/>
                <a:gd name="T1" fmla="*/ 0 h 2827"/>
                <a:gd name="T2" fmla="*/ 0 w 7197"/>
                <a:gd name="T3" fmla="*/ 1414 h 2827"/>
                <a:gd name="T4" fmla="*/ 1413 w 7197"/>
                <a:gd name="T5" fmla="*/ 2827 h 2827"/>
                <a:gd name="T6" fmla="*/ 2203 w 7197"/>
                <a:gd name="T7" fmla="*/ 2586 h 2827"/>
                <a:gd name="T8" fmla="*/ 2618 w 7197"/>
                <a:gd name="T9" fmla="*/ 2193 h 2827"/>
                <a:gd name="T10" fmla="*/ 2834 w 7197"/>
                <a:gd name="T11" fmla="*/ 1897 h 2827"/>
                <a:gd name="T12" fmla="*/ 2929 w 7197"/>
                <a:gd name="T13" fmla="*/ 1785 h 2827"/>
                <a:gd name="T14" fmla="*/ 3598 w 7197"/>
                <a:gd name="T15" fmla="*/ 1508 h 2827"/>
                <a:gd name="T16" fmla="*/ 3660 w 7197"/>
                <a:gd name="T17" fmla="*/ 1510 h 2827"/>
                <a:gd name="T18" fmla="*/ 3711 w 7197"/>
                <a:gd name="T19" fmla="*/ 1507 h 2827"/>
                <a:gd name="T20" fmla="*/ 3917 w 7197"/>
                <a:gd name="T21" fmla="*/ 1507 h 2827"/>
                <a:gd name="T22" fmla="*/ 4056 w 7197"/>
                <a:gd name="T23" fmla="*/ 1502 h 2827"/>
                <a:gd name="T24" fmla="*/ 6338 w 7197"/>
                <a:gd name="T25" fmla="*/ 1502 h 2827"/>
                <a:gd name="T26" fmla="*/ 6375 w 7197"/>
                <a:gd name="T27" fmla="*/ 1498 h 2827"/>
                <a:gd name="T28" fmla="*/ 6451 w 7197"/>
                <a:gd name="T29" fmla="*/ 1502 h 2827"/>
                <a:gd name="T30" fmla="*/ 7197 w 7197"/>
                <a:gd name="T31" fmla="*/ 756 h 2827"/>
                <a:gd name="T32" fmla="*/ 6451 w 7197"/>
                <a:gd name="T33" fmla="*/ 10 h 2827"/>
                <a:gd name="T34" fmla="*/ 6379 w 7197"/>
                <a:gd name="T35" fmla="*/ 13 h 2827"/>
                <a:gd name="T36" fmla="*/ 6338 w 7197"/>
                <a:gd name="T37" fmla="*/ 8 h 2827"/>
                <a:gd name="T38" fmla="*/ 1564 w 7197"/>
                <a:gd name="T39" fmla="*/ 8 h 2827"/>
                <a:gd name="T40" fmla="*/ 1413 w 7197"/>
                <a:gd name="T41" fmla="*/ 0 h 2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97" h="2827">
                  <a:moveTo>
                    <a:pt x="1413" y="0"/>
                  </a:moveTo>
                  <a:cubicBezTo>
                    <a:pt x="632" y="0"/>
                    <a:pt x="0" y="633"/>
                    <a:pt x="0" y="1414"/>
                  </a:cubicBezTo>
                  <a:cubicBezTo>
                    <a:pt x="0" y="2194"/>
                    <a:pt x="632" y="2827"/>
                    <a:pt x="1413" y="2827"/>
                  </a:cubicBezTo>
                  <a:cubicBezTo>
                    <a:pt x="1706" y="2827"/>
                    <a:pt x="1978" y="2738"/>
                    <a:pt x="2203" y="2586"/>
                  </a:cubicBezTo>
                  <a:cubicBezTo>
                    <a:pt x="2378" y="2468"/>
                    <a:pt x="2501" y="2331"/>
                    <a:pt x="2618" y="2193"/>
                  </a:cubicBezTo>
                  <a:cubicBezTo>
                    <a:pt x="2660" y="2143"/>
                    <a:pt x="2799" y="1944"/>
                    <a:pt x="2834" y="1897"/>
                  </a:cubicBezTo>
                  <a:cubicBezTo>
                    <a:pt x="2862" y="1858"/>
                    <a:pt x="2894" y="1820"/>
                    <a:pt x="2929" y="1785"/>
                  </a:cubicBezTo>
                  <a:cubicBezTo>
                    <a:pt x="3108" y="1607"/>
                    <a:pt x="3346" y="1508"/>
                    <a:pt x="3598" y="1508"/>
                  </a:cubicBezTo>
                  <a:cubicBezTo>
                    <a:pt x="3619" y="1508"/>
                    <a:pt x="3640" y="1509"/>
                    <a:pt x="3660" y="1510"/>
                  </a:cubicBezTo>
                  <a:cubicBezTo>
                    <a:pt x="3677" y="1508"/>
                    <a:pt x="3694" y="1507"/>
                    <a:pt x="3711" y="1507"/>
                  </a:cubicBezTo>
                  <a:cubicBezTo>
                    <a:pt x="3917" y="1507"/>
                    <a:pt x="3917" y="1507"/>
                    <a:pt x="3917" y="1507"/>
                  </a:cubicBezTo>
                  <a:cubicBezTo>
                    <a:pt x="3962" y="1504"/>
                    <a:pt x="4008" y="1502"/>
                    <a:pt x="4056" y="1502"/>
                  </a:cubicBezTo>
                  <a:cubicBezTo>
                    <a:pt x="6338" y="1502"/>
                    <a:pt x="6338" y="1502"/>
                    <a:pt x="6338" y="1502"/>
                  </a:cubicBezTo>
                  <a:cubicBezTo>
                    <a:pt x="6351" y="1502"/>
                    <a:pt x="6363" y="1500"/>
                    <a:pt x="6375" y="1498"/>
                  </a:cubicBezTo>
                  <a:cubicBezTo>
                    <a:pt x="6400" y="1500"/>
                    <a:pt x="6425" y="1502"/>
                    <a:pt x="6451" y="1502"/>
                  </a:cubicBezTo>
                  <a:cubicBezTo>
                    <a:pt x="6863" y="1502"/>
                    <a:pt x="7197" y="1168"/>
                    <a:pt x="7197" y="756"/>
                  </a:cubicBezTo>
                  <a:cubicBezTo>
                    <a:pt x="7197" y="344"/>
                    <a:pt x="6863" y="10"/>
                    <a:pt x="6451" y="10"/>
                  </a:cubicBezTo>
                  <a:cubicBezTo>
                    <a:pt x="6427" y="10"/>
                    <a:pt x="6403" y="11"/>
                    <a:pt x="6379" y="13"/>
                  </a:cubicBezTo>
                  <a:cubicBezTo>
                    <a:pt x="6366" y="10"/>
                    <a:pt x="6352" y="8"/>
                    <a:pt x="6338" y="8"/>
                  </a:cubicBezTo>
                  <a:cubicBezTo>
                    <a:pt x="1564" y="8"/>
                    <a:pt x="1564" y="8"/>
                    <a:pt x="1564" y="8"/>
                  </a:cubicBezTo>
                  <a:cubicBezTo>
                    <a:pt x="1514" y="3"/>
                    <a:pt x="1464" y="0"/>
                    <a:pt x="1413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2767013" y="674688"/>
              <a:ext cx="4795838" cy="1885950"/>
            </a:xfrm>
            <a:custGeom>
              <a:avLst/>
              <a:gdLst>
                <a:gd name="T0" fmla="*/ 6451 w 7197"/>
                <a:gd name="T1" fmla="*/ 10 h 2827"/>
                <a:gd name="T2" fmla="*/ 6379 w 7197"/>
                <a:gd name="T3" fmla="*/ 13 h 2827"/>
                <a:gd name="T4" fmla="*/ 6338 w 7197"/>
                <a:gd name="T5" fmla="*/ 8 h 2827"/>
                <a:gd name="T6" fmla="*/ 1564 w 7197"/>
                <a:gd name="T7" fmla="*/ 8 h 2827"/>
                <a:gd name="T8" fmla="*/ 1413 w 7197"/>
                <a:gd name="T9" fmla="*/ 0 h 2827"/>
                <a:gd name="T10" fmla="*/ 0 w 7197"/>
                <a:gd name="T11" fmla="*/ 1414 h 2827"/>
                <a:gd name="T12" fmla="*/ 1413 w 7197"/>
                <a:gd name="T13" fmla="*/ 2827 h 2827"/>
                <a:gd name="T14" fmla="*/ 2203 w 7197"/>
                <a:gd name="T15" fmla="*/ 2586 h 2827"/>
                <a:gd name="T16" fmla="*/ 2618 w 7197"/>
                <a:gd name="T17" fmla="*/ 2193 h 2827"/>
                <a:gd name="T18" fmla="*/ 2834 w 7197"/>
                <a:gd name="T19" fmla="*/ 1897 h 2827"/>
                <a:gd name="T20" fmla="*/ 2929 w 7197"/>
                <a:gd name="T21" fmla="*/ 1785 h 2827"/>
                <a:gd name="T22" fmla="*/ 3598 w 7197"/>
                <a:gd name="T23" fmla="*/ 1508 h 2827"/>
                <a:gd name="T24" fmla="*/ 3660 w 7197"/>
                <a:gd name="T25" fmla="*/ 1510 h 2827"/>
                <a:gd name="T26" fmla="*/ 3711 w 7197"/>
                <a:gd name="T27" fmla="*/ 1507 h 2827"/>
                <a:gd name="T28" fmla="*/ 3917 w 7197"/>
                <a:gd name="T29" fmla="*/ 1507 h 2827"/>
                <a:gd name="T30" fmla="*/ 4056 w 7197"/>
                <a:gd name="T31" fmla="*/ 1502 h 2827"/>
                <a:gd name="T32" fmla="*/ 6338 w 7197"/>
                <a:gd name="T33" fmla="*/ 1502 h 2827"/>
                <a:gd name="T34" fmla="*/ 6375 w 7197"/>
                <a:gd name="T35" fmla="*/ 1498 h 2827"/>
                <a:gd name="T36" fmla="*/ 6451 w 7197"/>
                <a:gd name="T37" fmla="*/ 1502 h 2827"/>
                <a:gd name="T38" fmla="*/ 7197 w 7197"/>
                <a:gd name="T39" fmla="*/ 756 h 2827"/>
                <a:gd name="T40" fmla="*/ 6451 w 7197"/>
                <a:gd name="T41" fmla="*/ 10 h 2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97" h="2827">
                  <a:moveTo>
                    <a:pt x="6451" y="10"/>
                  </a:moveTo>
                  <a:cubicBezTo>
                    <a:pt x="6427" y="10"/>
                    <a:pt x="6403" y="11"/>
                    <a:pt x="6379" y="13"/>
                  </a:cubicBezTo>
                  <a:cubicBezTo>
                    <a:pt x="6366" y="10"/>
                    <a:pt x="6352" y="8"/>
                    <a:pt x="6338" y="8"/>
                  </a:cubicBezTo>
                  <a:cubicBezTo>
                    <a:pt x="1564" y="8"/>
                    <a:pt x="1564" y="8"/>
                    <a:pt x="1564" y="8"/>
                  </a:cubicBezTo>
                  <a:cubicBezTo>
                    <a:pt x="1514" y="3"/>
                    <a:pt x="1464" y="0"/>
                    <a:pt x="1413" y="0"/>
                  </a:cubicBezTo>
                  <a:cubicBezTo>
                    <a:pt x="632" y="0"/>
                    <a:pt x="0" y="633"/>
                    <a:pt x="0" y="1414"/>
                  </a:cubicBezTo>
                  <a:cubicBezTo>
                    <a:pt x="0" y="2194"/>
                    <a:pt x="632" y="2827"/>
                    <a:pt x="1413" y="2827"/>
                  </a:cubicBezTo>
                  <a:cubicBezTo>
                    <a:pt x="1706" y="2827"/>
                    <a:pt x="1978" y="2738"/>
                    <a:pt x="2203" y="2586"/>
                  </a:cubicBezTo>
                  <a:cubicBezTo>
                    <a:pt x="2378" y="2468"/>
                    <a:pt x="2501" y="2331"/>
                    <a:pt x="2618" y="2193"/>
                  </a:cubicBezTo>
                  <a:cubicBezTo>
                    <a:pt x="2660" y="2143"/>
                    <a:pt x="2799" y="1944"/>
                    <a:pt x="2834" y="1897"/>
                  </a:cubicBezTo>
                  <a:cubicBezTo>
                    <a:pt x="2862" y="1858"/>
                    <a:pt x="2894" y="1820"/>
                    <a:pt x="2929" y="1785"/>
                  </a:cubicBezTo>
                  <a:cubicBezTo>
                    <a:pt x="3108" y="1607"/>
                    <a:pt x="3346" y="1508"/>
                    <a:pt x="3598" y="1508"/>
                  </a:cubicBezTo>
                  <a:cubicBezTo>
                    <a:pt x="3619" y="1508"/>
                    <a:pt x="3640" y="1509"/>
                    <a:pt x="3660" y="1510"/>
                  </a:cubicBezTo>
                  <a:cubicBezTo>
                    <a:pt x="3677" y="1508"/>
                    <a:pt x="3694" y="1507"/>
                    <a:pt x="3711" y="1507"/>
                  </a:cubicBezTo>
                  <a:cubicBezTo>
                    <a:pt x="3917" y="1507"/>
                    <a:pt x="3917" y="1507"/>
                    <a:pt x="3917" y="1507"/>
                  </a:cubicBezTo>
                  <a:cubicBezTo>
                    <a:pt x="3962" y="1504"/>
                    <a:pt x="4008" y="1502"/>
                    <a:pt x="4056" y="1502"/>
                  </a:cubicBezTo>
                  <a:cubicBezTo>
                    <a:pt x="6338" y="1502"/>
                    <a:pt x="6338" y="1502"/>
                    <a:pt x="6338" y="1502"/>
                  </a:cubicBezTo>
                  <a:cubicBezTo>
                    <a:pt x="6351" y="1502"/>
                    <a:pt x="6363" y="1500"/>
                    <a:pt x="6375" y="1498"/>
                  </a:cubicBezTo>
                  <a:cubicBezTo>
                    <a:pt x="6400" y="1500"/>
                    <a:pt x="6425" y="1502"/>
                    <a:pt x="6451" y="1502"/>
                  </a:cubicBezTo>
                  <a:cubicBezTo>
                    <a:pt x="6863" y="1502"/>
                    <a:pt x="7197" y="1168"/>
                    <a:pt x="7197" y="756"/>
                  </a:cubicBezTo>
                  <a:cubicBezTo>
                    <a:pt x="7197" y="344"/>
                    <a:pt x="6863" y="10"/>
                    <a:pt x="6451" y="1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2881313" y="788988"/>
              <a:ext cx="1670050" cy="1670050"/>
            </a:xfrm>
            <a:prstGeom prst="ellipse">
              <a:avLst/>
            </a:prstGeom>
            <a:solidFill>
              <a:srgbClr val="F6D5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2881313" y="788988"/>
              <a:ext cx="1670050" cy="16700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2881313" y="788988"/>
              <a:ext cx="1311275" cy="1333500"/>
            </a:xfrm>
            <a:custGeom>
              <a:avLst/>
              <a:gdLst>
                <a:gd name="T0" fmla="*/ 1329 w 1968"/>
                <a:gd name="T1" fmla="*/ 1364 h 1999"/>
                <a:gd name="T2" fmla="*/ 1968 w 1968"/>
                <a:gd name="T3" fmla="*/ 225 h 1999"/>
                <a:gd name="T4" fmla="*/ 1252 w 1968"/>
                <a:gd name="T5" fmla="*/ 0 h 1999"/>
                <a:gd name="T6" fmla="*/ 0 w 1968"/>
                <a:gd name="T7" fmla="*/ 1253 h 1999"/>
                <a:gd name="T8" fmla="*/ 246 w 1968"/>
                <a:gd name="T9" fmla="*/ 1999 h 1999"/>
                <a:gd name="T10" fmla="*/ 1329 w 1968"/>
                <a:gd name="T11" fmla="*/ 1364 h 1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8" h="1999">
                  <a:moveTo>
                    <a:pt x="1329" y="1364"/>
                  </a:moveTo>
                  <a:cubicBezTo>
                    <a:pt x="1891" y="786"/>
                    <a:pt x="1968" y="225"/>
                    <a:pt x="1968" y="225"/>
                  </a:cubicBezTo>
                  <a:cubicBezTo>
                    <a:pt x="1765" y="83"/>
                    <a:pt x="1518" y="0"/>
                    <a:pt x="1252" y="0"/>
                  </a:cubicBezTo>
                  <a:cubicBezTo>
                    <a:pt x="560" y="0"/>
                    <a:pt x="0" y="561"/>
                    <a:pt x="0" y="1253"/>
                  </a:cubicBezTo>
                  <a:cubicBezTo>
                    <a:pt x="0" y="1532"/>
                    <a:pt x="91" y="1791"/>
                    <a:pt x="246" y="1999"/>
                  </a:cubicBezTo>
                  <a:cubicBezTo>
                    <a:pt x="246" y="1999"/>
                    <a:pt x="767" y="1941"/>
                    <a:pt x="1329" y="1364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266068" y="2704294"/>
            <a:ext cx="2991159" cy="1205030"/>
            <a:chOff x="4743451" y="1854200"/>
            <a:chExt cx="4878387" cy="1965325"/>
          </a:xfrm>
        </p:grpSpPr>
        <p:sp>
          <p:nvSpPr>
            <p:cNvPr id="10" name="Freeform 10"/>
            <p:cNvSpPr/>
            <p:nvPr/>
          </p:nvSpPr>
          <p:spPr bwMode="auto">
            <a:xfrm>
              <a:off x="4824413" y="1935163"/>
              <a:ext cx="4797425" cy="1884362"/>
            </a:xfrm>
            <a:custGeom>
              <a:avLst/>
              <a:gdLst>
                <a:gd name="T0" fmla="*/ 5784 w 7197"/>
                <a:gd name="T1" fmla="*/ 0 h 2827"/>
                <a:gd name="T2" fmla="*/ 5633 w 7197"/>
                <a:gd name="T3" fmla="*/ 8 h 2827"/>
                <a:gd name="T4" fmla="*/ 859 w 7197"/>
                <a:gd name="T5" fmla="*/ 8 h 2827"/>
                <a:gd name="T6" fmla="*/ 818 w 7197"/>
                <a:gd name="T7" fmla="*/ 13 h 2827"/>
                <a:gd name="T8" fmla="*/ 746 w 7197"/>
                <a:gd name="T9" fmla="*/ 9 h 2827"/>
                <a:gd name="T10" fmla="*/ 0 w 7197"/>
                <a:gd name="T11" fmla="*/ 755 h 2827"/>
                <a:gd name="T12" fmla="*/ 746 w 7197"/>
                <a:gd name="T13" fmla="*/ 1501 h 2827"/>
                <a:gd name="T14" fmla="*/ 822 w 7197"/>
                <a:gd name="T15" fmla="*/ 1497 h 2827"/>
                <a:gd name="T16" fmla="*/ 859 w 7197"/>
                <a:gd name="T17" fmla="*/ 1501 h 2827"/>
                <a:gd name="T18" fmla="*/ 3141 w 7197"/>
                <a:gd name="T19" fmla="*/ 1501 h 2827"/>
                <a:gd name="T20" fmla="*/ 3280 w 7197"/>
                <a:gd name="T21" fmla="*/ 1507 h 2827"/>
                <a:gd name="T22" fmla="*/ 3486 w 7197"/>
                <a:gd name="T23" fmla="*/ 1507 h 2827"/>
                <a:gd name="T24" fmla="*/ 3537 w 7197"/>
                <a:gd name="T25" fmla="*/ 1510 h 2827"/>
                <a:gd name="T26" fmla="*/ 3599 w 7197"/>
                <a:gd name="T27" fmla="*/ 1508 h 2827"/>
                <a:gd name="T28" fmla="*/ 4268 w 7197"/>
                <a:gd name="T29" fmla="*/ 1785 h 2827"/>
                <a:gd name="T30" fmla="*/ 4363 w 7197"/>
                <a:gd name="T31" fmla="*/ 1896 h 2827"/>
                <a:gd name="T32" fmla="*/ 4579 w 7197"/>
                <a:gd name="T33" fmla="*/ 2193 h 2827"/>
                <a:gd name="T34" fmla="*/ 4994 w 7197"/>
                <a:gd name="T35" fmla="*/ 2585 h 2827"/>
                <a:gd name="T36" fmla="*/ 5784 w 7197"/>
                <a:gd name="T37" fmla="*/ 2827 h 2827"/>
                <a:gd name="T38" fmla="*/ 7197 w 7197"/>
                <a:gd name="T39" fmla="*/ 1413 h 2827"/>
                <a:gd name="T40" fmla="*/ 5784 w 7197"/>
                <a:gd name="T41" fmla="*/ 0 h 2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97" h="2827">
                  <a:moveTo>
                    <a:pt x="5784" y="0"/>
                  </a:moveTo>
                  <a:cubicBezTo>
                    <a:pt x="5733" y="0"/>
                    <a:pt x="5683" y="3"/>
                    <a:pt x="5633" y="8"/>
                  </a:cubicBezTo>
                  <a:cubicBezTo>
                    <a:pt x="859" y="8"/>
                    <a:pt x="859" y="8"/>
                    <a:pt x="859" y="8"/>
                  </a:cubicBezTo>
                  <a:cubicBezTo>
                    <a:pt x="845" y="8"/>
                    <a:pt x="831" y="10"/>
                    <a:pt x="818" y="13"/>
                  </a:cubicBezTo>
                  <a:cubicBezTo>
                    <a:pt x="794" y="10"/>
                    <a:pt x="770" y="9"/>
                    <a:pt x="746" y="9"/>
                  </a:cubicBezTo>
                  <a:cubicBezTo>
                    <a:pt x="334" y="9"/>
                    <a:pt x="0" y="343"/>
                    <a:pt x="0" y="755"/>
                  </a:cubicBezTo>
                  <a:cubicBezTo>
                    <a:pt x="0" y="1167"/>
                    <a:pt x="334" y="1501"/>
                    <a:pt x="746" y="1501"/>
                  </a:cubicBezTo>
                  <a:cubicBezTo>
                    <a:pt x="772" y="1501"/>
                    <a:pt x="797" y="1500"/>
                    <a:pt x="822" y="1497"/>
                  </a:cubicBezTo>
                  <a:cubicBezTo>
                    <a:pt x="834" y="1500"/>
                    <a:pt x="846" y="1501"/>
                    <a:pt x="859" y="1501"/>
                  </a:cubicBezTo>
                  <a:cubicBezTo>
                    <a:pt x="3141" y="1501"/>
                    <a:pt x="3141" y="1501"/>
                    <a:pt x="3141" y="1501"/>
                  </a:cubicBezTo>
                  <a:cubicBezTo>
                    <a:pt x="3189" y="1502"/>
                    <a:pt x="3235" y="1504"/>
                    <a:pt x="3280" y="1507"/>
                  </a:cubicBezTo>
                  <a:cubicBezTo>
                    <a:pt x="3486" y="1507"/>
                    <a:pt x="3486" y="1507"/>
                    <a:pt x="3486" y="1507"/>
                  </a:cubicBezTo>
                  <a:cubicBezTo>
                    <a:pt x="3503" y="1507"/>
                    <a:pt x="3520" y="1508"/>
                    <a:pt x="3537" y="1510"/>
                  </a:cubicBezTo>
                  <a:cubicBezTo>
                    <a:pt x="3557" y="1509"/>
                    <a:pt x="3578" y="1508"/>
                    <a:pt x="3599" y="1508"/>
                  </a:cubicBezTo>
                  <a:cubicBezTo>
                    <a:pt x="3851" y="1508"/>
                    <a:pt x="4089" y="1606"/>
                    <a:pt x="4268" y="1785"/>
                  </a:cubicBezTo>
                  <a:cubicBezTo>
                    <a:pt x="4303" y="1820"/>
                    <a:pt x="4334" y="1857"/>
                    <a:pt x="4363" y="1896"/>
                  </a:cubicBezTo>
                  <a:cubicBezTo>
                    <a:pt x="4398" y="1943"/>
                    <a:pt x="4536" y="2143"/>
                    <a:pt x="4579" y="2193"/>
                  </a:cubicBezTo>
                  <a:cubicBezTo>
                    <a:pt x="4696" y="2330"/>
                    <a:pt x="4819" y="2468"/>
                    <a:pt x="4994" y="2585"/>
                  </a:cubicBezTo>
                  <a:cubicBezTo>
                    <a:pt x="5219" y="2738"/>
                    <a:pt x="5491" y="2827"/>
                    <a:pt x="5784" y="2827"/>
                  </a:cubicBezTo>
                  <a:cubicBezTo>
                    <a:pt x="6565" y="2827"/>
                    <a:pt x="7197" y="2194"/>
                    <a:pt x="7197" y="1413"/>
                  </a:cubicBezTo>
                  <a:cubicBezTo>
                    <a:pt x="7197" y="633"/>
                    <a:pt x="6565" y="0"/>
                    <a:pt x="5784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4743451" y="1854200"/>
              <a:ext cx="4797425" cy="1885950"/>
            </a:xfrm>
            <a:custGeom>
              <a:avLst/>
              <a:gdLst>
                <a:gd name="T0" fmla="*/ 746 w 7197"/>
                <a:gd name="T1" fmla="*/ 9 h 2827"/>
                <a:gd name="T2" fmla="*/ 818 w 7197"/>
                <a:gd name="T3" fmla="*/ 13 h 2827"/>
                <a:gd name="T4" fmla="*/ 859 w 7197"/>
                <a:gd name="T5" fmla="*/ 8 h 2827"/>
                <a:gd name="T6" fmla="*/ 5633 w 7197"/>
                <a:gd name="T7" fmla="*/ 8 h 2827"/>
                <a:gd name="T8" fmla="*/ 5784 w 7197"/>
                <a:gd name="T9" fmla="*/ 0 h 2827"/>
                <a:gd name="T10" fmla="*/ 7197 w 7197"/>
                <a:gd name="T11" fmla="*/ 1413 h 2827"/>
                <a:gd name="T12" fmla="*/ 5784 w 7197"/>
                <a:gd name="T13" fmla="*/ 2827 h 2827"/>
                <a:gd name="T14" fmla="*/ 4994 w 7197"/>
                <a:gd name="T15" fmla="*/ 2585 h 2827"/>
                <a:gd name="T16" fmla="*/ 4579 w 7197"/>
                <a:gd name="T17" fmla="*/ 2193 h 2827"/>
                <a:gd name="T18" fmla="*/ 4363 w 7197"/>
                <a:gd name="T19" fmla="*/ 1896 h 2827"/>
                <a:gd name="T20" fmla="*/ 4268 w 7197"/>
                <a:gd name="T21" fmla="*/ 1785 h 2827"/>
                <a:gd name="T22" fmla="*/ 3599 w 7197"/>
                <a:gd name="T23" fmla="*/ 1508 h 2827"/>
                <a:gd name="T24" fmla="*/ 3537 w 7197"/>
                <a:gd name="T25" fmla="*/ 1510 h 2827"/>
                <a:gd name="T26" fmla="*/ 3486 w 7197"/>
                <a:gd name="T27" fmla="*/ 1507 h 2827"/>
                <a:gd name="T28" fmla="*/ 3280 w 7197"/>
                <a:gd name="T29" fmla="*/ 1507 h 2827"/>
                <a:gd name="T30" fmla="*/ 3141 w 7197"/>
                <a:gd name="T31" fmla="*/ 1501 h 2827"/>
                <a:gd name="T32" fmla="*/ 859 w 7197"/>
                <a:gd name="T33" fmla="*/ 1501 h 2827"/>
                <a:gd name="T34" fmla="*/ 822 w 7197"/>
                <a:gd name="T35" fmla="*/ 1497 h 2827"/>
                <a:gd name="T36" fmla="*/ 746 w 7197"/>
                <a:gd name="T37" fmla="*/ 1501 h 2827"/>
                <a:gd name="T38" fmla="*/ 0 w 7197"/>
                <a:gd name="T39" fmla="*/ 755 h 2827"/>
                <a:gd name="T40" fmla="*/ 746 w 7197"/>
                <a:gd name="T41" fmla="*/ 9 h 2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97" h="2827">
                  <a:moveTo>
                    <a:pt x="746" y="9"/>
                  </a:moveTo>
                  <a:cubicBezTo>
                    <a:pt x="770" y="9"/>
                    <a:pt x="794" y="10"/>
                    <a:pt x="818" y="13"/>
                  </a:cubicBezTo>
                  <a:cubicBezTo>
                    <a:pt x="831" y="10"/>
                    <a:pt x="845" y="8"/>
                    <a:pt x="859" y="8"/>
                  </a:cubicBezTo>
                  <a:cubicBezTo>
                    <a:pt x="5633" y="8"/>
                    <a:pt x="5633" y="8"/>
                    <a:pt x="5633" y="8"/>
                  </a:cubicBezTo>
                  <a:cubicBezTo>
                    <a:pt x="5683" y="3"/>
                    <a:pt x="5733" y="0"/>
                    <a:pt x="5784" y="0"/>
                  </a:cubicBezTo>
                  <a:cubicBezTo>
                    <a:pt x="6565" y="0"/>
                    <a:pt x="7197" y="633"/>
                    <a:pt x="7197" y="1413"/>
                  </a:cubicBezTo>
                  <a:cubicBezTo>
                    <a:pt x="7197" y="2194"/>
                    <a:pt x="6565" y="2827"/>
                    <a:pt x="5784" y="2827"/>
                  </a:cubicBezTo>
                  <a:cubicBezTo>
                    <a:pt x="5491" y="2827"/>
                    <a:pt x="5219" y="2738"/>
                    <a:pt x="4994" y="2585"/>
                  </a:cubicBezTo>
                  <a:cubicBezTo>
                    <a:pt x="4819" y="2468"/>
                    <a:pt x="4696" y="2330"/>
                    <a:pt x="4579" y="2193"/>
                  </a:cubicBezTo>
                  <a:cubicBezTo>
                    <a:pt x="4536" y="2143"/>
                    <a:pt x="4398" y="1943"/>
                    <a:pt x="4363" y="1896"/>
                  </a:cubicBezTo>
                  <a:cubicBezTo>
                    <a:pt x="4334" y="1857"/>
                    <a:pt x="4303" y="1820"/>
                    <a:pt x="4268" y="1785"/>
                  </a:cubicBezTo>
                  <a:cubicBezTo>
                    <a:pt x="4089" y="1606"/>
                    <a:pt x="3851" y="1508"/>
                    <a:pt x="3599" y="1508"/>
                  </a:cubicBezTo>
                  <a:cubicBezTo>
                    <a:pt x="3578" y="1508"/>
                    <a:pt x="3557" y="1509"/>
                    <a:pt x="3537" y="1510"/>
                  </a:cubicBezTo>
                  <a:cubicBezTo>
                    <a:pt x="3520" y="1508"/>
                    <a:pt x="3503" y="1507"/>
                    <a:pt x="3486" y="1507"/>
                  </a:cubicBezTo>
                  <a:cubicBezTo>
                    <a:pt x="3280" y="1507"/>
                    <a:pt x="3280" y="1507"/>
                    <a:pt x="3280" y="1507"/>
                  </a:cubicBezTo>
                  <a:cubicBezTo>
                    <a:pt x="3235" y="1504"/>
                    <a:pt x="3189" y="1502"/>
                    <a:pt x="3141" y="1501"/>
                  </a:cubicBezTo>
                  <a:cubicBezTo>
                    <a:pt x="859" y="1501"/>
                    <a:pt x="859" y="1501"/>
                    <a:pt x="859" y="1501"/>
                  </a:cubicBezTo>
                  <a:cubicBezTo>
                    <a:pt x="846" y="1501"/>
                    <a:pt x="834" y="1500"/>
                    <a:pt x="822" y="1497"/>
                  </a:cubicBezTo>
                  <a:cubicBezTo>
                    <a:pt x="797" y="1500"/>
                    <a:pt x="772" y="1501"/>
                    <a:pt x="746" y="1501"/>
                  </a:cubicBezTo>
                  <a:cubicBezTo>
                    <a:pt x="334" y="1501"/>
                    <a:pt x="0" y="1167"/>
                    <a:pt x="0" y="755"/>
                  </a:cubicBezTo>
                  <a:cubicBezTo>
                    <a:pt x="0" y="343"/>
                    <a:pt x="334" y="9"/>
                    <a:pt x="746" y="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7764463" y="1958975"/>
              <a:ext cx="1670050" cy="16716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8124826" y="1957388"/>
              <a:ext cx="1311275" cy="1331912"/>
            </a:xfrm>
            <a:custGeom>
              <a:avLst/>
              <a:gdLst>
                <a:gd name="T0" fmla="*/ 640 w 1969"/>
                <a:gd name="T1" fmla="*/ 1364 h 1999"/>
                <a:gd name="T2" fmla="*/ 0 w 1969"/>
                <a:gd name="T3" fmla="*/ 225 h 1999"/>
                <a:gd name="T4" fmla="*/ 717 w 1969"/>
                <a:gd name="T5" fmla="*/ 0 h 1999"/>
                <a:gd name="T6" fmla="*/ 1969 w 1969"/>
                <a:gd name="T7" fmla="*/ 1253 h 1999"/>
                <a:gd name="T8" fmla="*/ 1722 w 1969"/>
                <a:gd name="T9" fmla="*/ 1999 h 1999"/>
                <a:gd name="T10" fmla="*/ 640 w 1969"/>
                <a:gd name="T11" fmla="*/ 1364 h 1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9" h="1999">
                  <a:moveTo>
                    <a:pt x="640" y="1364"/>
                  </a:moveTo>
                  <a:cubicBezTo>
                    <a:pt x="78" y="786"/>
                    <a:pt x="0" y="225"/>
                    <a:pt x="0" y="225"/>
                  </a:cubicBezTo>
                  <a:cubicBezTo>
                    <a:pt x="203" y="83"/>
                    <a:pt x="450" y="0"/>
                    <a:pt x="717" y="0"/>
                  </a:cubicBezTo>
                  <a:cubicBezTo>
                    <a:pt x="1408" y="0"/>
                    <a:pt x="1969" y="561"/>
                    <a:pt x="1969" y="1253"/>
                  </a:cubicBezTo>
                  <a:cubicBezTo>
                    <a:pt x="1969" y="1533"/>
                    <a:pt x="1877" y="1791"/>
                    <a:pt x="1722" y="1999"/>
                  </a:cubicBezTo>
                  <a:cubicBezTo>
                    <a:pt x="1722" y="1999"/>
                    <a:pt x="1201" y="1941"/>
                    <a:pt x="640" y="1364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934773" y="3538583"/>
            <a:ext cx="2990186" cy="1205029"/>
            <a:chOff x="2767013" y="674688"/>
            <a:chExt cx="4876800" cy="1965324"/>
          </a:xfrm>
        </p:grpSpPr>
        <p:sp>
          <p:nvSpPr>
            <p:cNvPr id="17" name="Freeform 5"/>
            <p:cNvSpPr/>
            <p:nvPr/>
          </p:nvSpPr>
          <p:spPr bwMode="auto">
            <a:xfrm>
              <a:off x="2846388" y="755650"/>
              <a:ext cx="4797425" cy="1884362"/>
            </a:xfrm>
            <a:custGeom>
              <a:avLst/>
              <a:gdLst>
                <a:gd name="T0" fmla="*/ 1413 w 7197"/>
                <a:gd name="T1" fmla="*/ 0 h 2827"/>
                <a:gd name="T2" fmla="*/ 0 w 7197"/>
                <a:gd name="T3" fmla="*/ 1414 h 2827"/>
                <a:gd name="T4" fmla="*/ 1413 w 7197"/>
                <a:gd name="T5" fmla="*/ 2827 h 2827"/>
                <a:gd name="T6" fmla="*/ 2203 w 7197"/>
                <a:gd name="T7" fmla="*/ 2586 h 2827"/>
                <a:gd name="T8" fmla="*/ 2618 w 7197"/>
                <a:gd name="T9" fmla="*/ 2193 h 2827"/>
                <a:gd name="T10" fmla="*/ 2834 w 7197"/>
                <a:gd name="T11" fmla="*/ 1897 h 2827"/>
                <a:gd name="T12" fmla="*/ 2929 w 7197"/>
                <a:gd name="T13" fmla="*/ 1785 h 2827"/>
                <a:gd name="T14" fmla="*/ 3598 w 7197"/>
                <a:gd name="T15" fmla="*/ 1508 h 2827"/>
                <a:gd name="T16" fmla="*/ 3660 w 7197"/>
                <a:gd name="T17" fmla="*/ 1510 h 2827"/>
                <a:gd name="T18" fmla="*/ 3711 w 7197"/>
                <a:gd name="T19" fmla="*/ 1507 h 2827"/>
                <a:gd name="T20" fmla="*/ 3917 w 7197"/>
                <a:gd name="T21" fmla="*/ 1507 h 2827"/>
                <a:gd name="T22" fmla="*/ 4056 w 7197"/>
                <a:gd name="T23" fmla="*/ 1502 h 2827"/>
                <a:gd name="T24" fmla="*/ 6338 w 7197"/>
                <a:gd name="T25" fmla="*/ 1502 h 2827"/>
                <a:gd name="T26" fmla="*/ 6375 w 7197"/>
                <a:gd name="T27" fmla="*/ 1498 h 2827"/>
                <a:gd name="T28" fmla="*/ 6451 w 7197"/>
                <a:gd name="T29" fmla="*/ 1502 h 2827"/>
                <a:gd name="T30" fmla="*/ 7197 w 7197"/>
                <a:gd name="T31" fmla="*/ 756 h 2827"/>
                <a:gd name="T32" fmla="*/ 6451 w 7197"/>
                <a:gd name="T33" fmla="*/ 10 h 2827"/>
                <a:gd name="T34" fmla="*/ 6379 w 7197"/>
                <a:gd name="T35" fmla="*/ 13 h 2827"/>
                <a:gd name="T36" fmla="*/ 6338 w 7197"/>
                <a:gd name="T37" fmla="*/ 8 h 2827"/>
                <a:gd name="T38" fmla="*/ 1564 w 7197"/>
                <a:gd name="T39" fmla="*/ 8 h 2827"/>
                <a:gd name="T40" fmla="*/ 1413 w 7197"/>
                <a:gd name="T41" fmla="*/ 0 h 2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97" h="2827">
                  <a:moveTo>
                    <a:pt x="1413" y="0"/>
                  </a:moveTo>
                  <a:cubicBezTo>
                    <a:pt x="632" y="0"/>
                    <a:pt x="0" y="633"/>
                    <a:pt x="0" y="1414"/>
                  </a:cubicBezTo>
                  <a:cubicBezTo>
                    <a:pt x="0" y="2194"/>
                    <a:pt x="632" y="2827"/>
                    <a:pt x="1413" y="2827"/>
                  </a:cubicBezTo>
                  <a:cubicBezTo>
                    <a:pt x="1706" y="2827"/>
                    <a:pt x="1978" y="2738"/>
                    <a:pt x="2203" y="2586"/>
                  </a:cubicBezTo>
                  <a:cubicBezTo>
                    <a:pt x="2378" y="2468"/>
                    <a:pt x="2501" y="2331"/>
                    <a:pt x="2618" y="2193"/>
                  </a:cubicBezTo>
                  <a:cubicBezTo>
                    <a:pt x="2660" y="2143"/>
                    <a:pt x="2799" y="1944"/>
                    <a:pt x="2834" y="1897"/>
                  </a:cubicBezTo>
                  <a:cubicBezTo>
                    <a:pt x="2862" y="1858"/>
                    <a:pt x="2894" y="1820"/>
                    <a:pt x="2929" y="1785"/>
                  </a:cubicBezTo>
                  <a:cubicBezTo>
                    <a:pt x="3108" y="1607"/>
                    <a:pt x="3346" y="1508"/>
                    <a:pt x="3598" y="1508"/>
                  </a:cubicBezTo>
                  <a:cubicBezTo>
                    <a:pt x="3619" y="1508"/>
                    <a:pt x="3640" y="1509"/>
                    <a:pt x="3660" y="1510"/>
                  </a:cubicBezTo>
                  <a:cubicBezTo>
                    <a:pt x="3677" y="1508"/>
                    <a:pt x="3694" y="1507"/>
                    <a:pt x="3711" y="1507"/>
                  </a:cubicBezTo>
                  <a:cubicBezTo>
                    <a:pt x="3917" y="1507"/>
                    <a:pt x="3917" y="1507"/>
                    <a:pt x="3917" y="1507"/>
                  </a:cubicBezTo>
                  <a:cubicBezTo>
                    <a:pt x="3962" y="1504"/>
                    <a:pt x="4008" y="1502"/>
                    <a:pt x="4056" y="1502"/>
                  </a:cubicBezTo>
                  <a:cubicBezTo>
                    <a:pt x="6338" y="1502"/>
                    <a:pt x="6338" y="1502"/>
                    <a:pt x="6338" y="1502"/>
                  </a:cubicBezTo>
                  <a:cubicBezTo>
                    <a:pt x="6351" y="1502"/>
                    <a:pt x="6363" y="1500"/>
                    <a:pt x="6375" y="1498"/>
                  </a:cubicBezTo>
                  <a:cubicBezTo>
                    <a:pt x="6400" y="1500"/>
                    <a:pt x="6425" y="1502"/>
                    <a:pt x="6451" y="1502"/>
                  </a:cubicBezTo>
                  <a:cubicBezTo>
                    <a:pt x="6863" y="1502"/>
                    <a:pt x="7197" y="1168"/>
                    <a:pt x="7197" y="756"/>
                  </a:cubicBezTo>
                  <a:cubicBezTo>
                    <a:pt x="7197" y="344"/>
                    <a:pt x="6863" y="10"/>
                    <a:pt x="6451" y="10"/>
                  </a:cubicBezTo>
                  <a:cubicBezTo>
                    <a:pt x="6427" y="10"/>
                    <a:pt x="6403" y="11"/>
                    <a:pt x="6379" y="13"/>
                  </a:cubicBezTo>
                  <a:cubicBezTo>
                    <a:pt x="6366" y="10"/>
                    <a:pt x="6352" y="8"/>
                    <a:pt x="6338" y="8"/>
                  </a:cubicBezTo>
                  <a:cubicBezTo>
                    <a:pt x="1564" y="8"/>
                    <a:pt x="1564" y="8"/>
                    <a:pt x="1564" y="8"/>
                  </a:cubicBezTo>
                  <a:cubicBezTo>
                    <a:pt x="1514" y="3"/>
                    <a:pt x="1464" y="0"/>
                    <a:pt x="1413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2767013" y="674688"/>
              <a:ext cx="4795838" cy="1885950"/>
            </a:xfrm>
            <a:custGeom>
              <a:avLst/>
              <a:gdLst>
                <a:gd name="T0" fmla="*/ 6451 w 7197"/>
                <a:gd name="T1" fmla="*/ 10 h 2827"/>
                <a:gd name="T2" fmla="*/ 6379 w 7197"/>
                <a:gd name="T3" fmla="*/ 13 h 2827"/>
                <a:gd name="T4" fmla="*/ 6338 w 7197"/>
                <a:gd name="T5" fmla="*/ 8 h 2827"/>
                <a:gd name="T6" fmla="*/ 1564 w 7197"/>
                <a:gd name="T7" fmla="*/ 8 h 2827"/>
                <a:gd name="T8" fmla="*/ 1413 w 7197"/>
                <a:gd name="T9" fmla="*/ 0 h 2827"/>
                <a:gd name="T10" fmla="*/ 0 w 7197"/>
                <a:gd name="T11" fmla="*/ 1414 h 2827"/>
                <a:gd name="T12" fmla="*/ 1413 w 7197"/>
                <a:gd name="T13" fmla="*/ 2827 h 2827"/>
                <a:gd name="T14" fmla="*/ 2203 w 7197"/>
                <a:gd name="T15" fmla="*/ 2586 h 2827"/>
                <a:gd name="T16" fmla="*/ 2618 w 7197"/>
                <a:gd name="T17" fmla="*/ 2193 h 2827"/>
                <a:gd name="T18" fmla="*/ 2834 w 7197"/>
                <a:gd name="T19" fmla="*/ 1897 h 2827"/>
                <a:gd name="T20" fmla="*/ 2929 w 7197"/>
                <a:gd name="T21" fmla="*/ 1785 h 2827"/>
                <a:gd name="T22" fmla="*/ 3598 w 7197"/>
                <a:gd name="T23" fmla="*/ 1508 h 2827"/>
                <a:gd name="T24" fmla="*/ 3660 w 7197"/>
                <a:gd name="T25" fmla="*/ 1510 h 2827"/>
                <a:gd name="T26" fmla="*/ 3711 w 7197"/>
                <a:gd name="T27" fmla="*/ 1507 h 2827"/>
                <a:gd name="T28" fmla="*/ 3917 w 7197"/>
                <a:gd name="T29" fmla="*/ 1507 h 2827"/>
                <a:gd name="T30" fmla="*/ 4056 w 7197"/>
                <a:gd name="T31" fmla="*/ 1502 h 2827"/>
                <a:gd name="T32" fmla="*/ 6338 w 7197"/>
                <a:gd name="T33" fmla="*/ 1502 h 2827"/>
                <a:gd name="T34" fmla="*/ 6375 w 7197"/>
                <a:gd name="T35" fmla="*/ 1498 h 2827"/>
                <a:gd name="T36" fmla="*/ 6451 w 7197"/>
                <a:gd name="T37" fmla="*/ 1502 h 2827"/>
                <a:gd name="T38" fmla="*/ 7197 w 7197"/>
                <a:gd name="T39" fmla="*/ 756 h 2827"/>
                <a:gd name="T40" fmla="*/ 6451 w 7197"/>
                <a:gd name="T41" fmla="*/ 10 h 2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97" h="2827">
                  <a:moveTo>
                    <a:pt x="6451" y="10"/>
                  </a:moveTo>
                  <a:cubicBezTo>
                    <a:pt x="6427" y="10"/>
                    <a:pt x="6403" y="11"/>
                    <a:pt x="6379" y="13"/>
                  </a:cubicBezTo>
                  <a:cubicBezTo>
                    <a:pt x="6366" y="10"/>
                    <a:pt x="6352" y="8"/>
                    <a:pt x="6338" y="8"/>
                  </a:cubicBezTo>
                  <a:cubicBezTo>
                    <a:pt x="1564" y="8"/>
                    <a:pt x="1564" y="8"/>
                    <a:pt x="1564" y="8"/>
                  </a:cubicBezTo>
                  <a:cubicBezTo>
                    <a:pt x="1514" y="3"/>
                    <a:pt x="1464" y="0"/>
                    <a:pt x="1413" y="0"/>
                  </a:cubicBezTo>
                  <a:cubicBezTo>
                    <a:pt x="632" y="0"/>
                    <a:pt x="0" y="633"/>
                    <a:pt x="0" y="1414"/>
                  </a:cubicBezTo>
                  <a:cubicBezTo>
                    <a:pt x="0" y="2194"/>
                    <a:pt x="632" y="2827"/>
                    <a:pt x="1413" y="2827"/>
                  </a:cubicBezTo>
                  <a:cubicBezTo>
                    <a:pt x="1706" y="2827"/>
                    <a:pt x="1978" y="2738"/>
                    <a:pt x="2203" y="2586"/>
                  </a:cubicBezTo>
                  <a:cubicBezTo>
                    <a:pt x="2378" y="2468"/>
                    <a:pt x="2501" y="2331"/>
                    <a:pt x="2618" y="2193"/>
                  </a:cubicBezTo>
                  <a:cubicBezTo>
                    <a:pt x="2660" y="2143"/>
                    <a:pt x="2799" y="1944"/>
                    <a:pt x="2834" y="1897"/>
                  </a:cubicBezTo>
                  <a:cubicBezTo>
                    <a:pt x="2862" y="1858"/>
                    <a:pt x="2894" y="1820"/>
                    <a:pt x="2929" y="1785"/>
                  </a:cubicBezTo>
                  <a:cubicBezTo>
                    <a:pt x="3108" y="1607"/>
                    <a:pt x="3346" y="1508"/>
                    <a:pt x="3598" y="1508"/>
                  </a:cubicBezTo>
                  <a:cubicBezTo>
                    <a:pt x="3619" y="1508"/>
                    <a:pt x="3640" y="1509"/>
                    <a:pt x="3660" y="1510"/>
                  </a:cubicBezTo>
                  <a:cubicBezTo>
                    <a:pt x="3677" y="1508"/>
                    <a:pt x="3694" y="1507"/>
                    <a:pt x="3711" y="1507"/>
                  </a:cubicBezTo>
                  <a:cubicBezTo>
                    <a:pt x="3917" y="1507"/>
                    <a:pt x="3917" y="1507"/>
                    <a:pt x="3917" y="1507"/>
                  </a:cubicBezTo>
                  <a:cubicBezTo>
                    <a:pt x="3962" y="1504"/>
                    <a:pt x="4008" y="1502"/>
                    <a:pt x="4056" y="1502"/>
                  </a:cubicBezTo>
                  <a:cubicBezTo>
                    <a:pt x="6338" y="1502"/>
                    <a:pt x="6338" y="1502"/>
                    <a:pt x="6338" y="1502"/>
                  </a:cubicBezTo>
                  <a:cubicBezTo>
                    <a:pt x="6351" y="1502"/>
                    <a:pt x="6363" y="1500"/>
                    <a:pt x="6375" y="1498"/>
                  </a:cubicBezTo>
                  <a:cubicBezTo>
                    <a:pt x="6400" y="1500"/>
                    <a:pt x="6425" y="1502"/>
                    <a:pt x="6451" y="1502"/>
                  </a:cubicBezTo>
                  <a:cubicBezTo>
                    <a:pt x="6863" y="1502"/>
                    <a:pt x="7197" y="1168"/>
                    <a:pt x="7197" y="756"/>
                  </a:cubicBezTo>
                  <a:cubicBezTo>
                    <a:pt x="7197" y="344"/>
                    <a:pt x="6863" y="10"/>
                    <a:pt x="6451" y="1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" name="Oval 7"/>
            <p:cNvSpPr>
              <a:spLocks noChangeArrowheads="1"/>
            </p:cNvSpPr>
            <p:nvPr/>
          </p:nvSpPr>
          <p:spPr bwMode="auto">
            <a:xfrm>
              <a:off x="2881313" y="788988"/>
              <a:ext cx="1670050" cy="1670050"/>
            </a:xfrm>
            <a:prstGeom prst="ellipse">
              <a:avLst/>
            </a:prstGeom>
            <a:solidFill>
              <a:srgbClr val="F6D5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2881313" y="788988"/>
              <a:ext cx="1670050" cy="16700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Freeform 9"/>
            <p:cNvSpPr/>
            <p:nvPr/>
          </p:nvSpPr>
          <p:spPr bwMode="auto">
            <a:xfrm>
              <a:off x="2881313" y="788988"/>
              <a:ext cx="1311275" cy="1333500"/>
            </a:xfrm>
            <a:custGeom>
              <a:avLst/>
              <a:gdLst>
                <a:gd name="T0" fmla="*/ 1329 w 1968"/>
                <a:gd name="T1" fmla="*/ 1364 h 1999"/>
                <a:gd name="T2" fmla="*/ 1968 w 1968"/>
                <a:gd name="T3" fmla="*/ 225 h 1999"/>
                <a:gd name="T4" fmla="*/ 1252 w 1968"/>
                <a:gd name="T5" fmla="*/ 0 h 1999"/>
                <a:gd name="T6" fmla="*/ 0 w 1968"/>
                <a:gd name="T7" fmla="*/ 1253 h 1999"/>
                <a:gd name="T8" fmla="*/ 246 w 1968"/>
                <a:gd name="T9" fmla="*/ 1999 h 1999"/>
                <a:gd name="T10" fmla="*/ 1329 w 1968"/>
                <a:gd name="T11" fmla="*/ 1364 h 1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8" h="1999">
                  <a:moveTo>
                    <a:pt x="1329" y="1364"/>
                  </a:moveTo>
                  <a:cubicBezTo>
                    <a:pt x="1891" y="786"/>
                    <a:pt x="1968" y="225"/>
                    <a:pt x="1968" y="225"/>
                  </a:cubicBezTo>
                  <a:cubicBezTo>
                    <a:pt x="1765" y="83"/>
                    <a:pt x="1518" y="0"/>
                    <a:pt x="1252" y="0"/>
                  </a:cubicBezTo>
                  <a:cubicBezTo>
                    <a:pt x="560" y="0"/>
                    <a:pt x="0" y="561"/>
                    <a:pt x="0" y="1253"/>
                  </a:cubicBezTo>
                  <a:cubicBezTo>
                    <a:pt x="0" y="1532"/>
                    <a:pt x="91" y="1791"/>
                    <a:pt x="246" y="1999"/>
                  </a:cubicBezTo>
                  <a:cubicBezTo>
                    <a:pt x="246" y="1999"/>
                    <a:pt x="767" y="1941"/>
                    <a:pt x="1329" y="1364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266068" y="4372871"/>
            <a:ext cx="2991159" cy="1205030"/>
            <a:chOff x="4743451" y="1854200"/>
            <a:chExt cx="4878387" cy="1965325"/>
          </a:xfrm>
        </p:grpSpPr>
        <p:sp>
          <p:nvSpPr>
            <p:cNvPr id="23" name="Freeform 10"/>
            <p:cNvSpPr/>
            <p:nvPr/>
          </p:nvSpPr>
          <p:spPr bwMode="auto">
            <a:xfrm>
              <a:off x="4824413" y="1935163"/>
              <a:ext cx="4797425" cy="1884362"/>
            </a:xfrm>
            <a:custGeom>
              <a:avLst/>
              <a:gdLst>
                <a:gd name="T0" fmla="*/ 5784 w 7197"/>
                <a:gd name="T1" fmla="*/ 0 h 2827"/>
                <a:gd name="T2" fmla="*/ 5633 w 7197"/>
                <a:gd name="T3" fmla="*/ 8 h 2827"/>
                <a:gd name="T4" fmla="*/ 859 w 7197"/>
                <a:gd name="T5" fmla="*/ 8 h 2827"/>
                <a:gd name="T6" fmla="*/ 818 w 7197"/>
                <a:gd name="T7" fmla="*/ 13 h 2827"/>
                <a:gd name="T8" fmla="*/ 746 w 7197"/>
                <a:gd name="T9" fmla="*/ 9 h 2827"/>
                <a:gd name="T10" fmla="*/ 0 w 7197"/>
                <a:gd name="T11" fmla="*/ 755 h 2827"/>
                <a:gd name="T12" fmla="*/ 746 w 7197"/>
                <a:gd name="T13" fmla="*/ 1501 h 2827"/>
                <a:gd name="T14" fmla="*/ 822 w 7197"/>
                <a:gd name="T15" fmla="*/ 1497 h 2827"/>
                <a:gd name="T16" fmla="*/ 859 w 7197"/>
                <a:gd name="T17" fmla="*/ 1501 h 2827"/>
                <a:gd name="T18" fmla="*/ 3141 w 7197"/>
                <a:gd name="T19" fmla="*/ 1501 h 2827"/>
                <a:gd name="T20" fmla="*/ 3280 w 7197"/>
                <a:gd name="T21" fmla="*/ 1507 h 2827"/>
                <a:gd name="T22" fmla="*/ 3486 w 7197"/>
                <a:gd name="T23" fmla="*/ 1507 h 2827"/>
                <a:gd name="T24" fmla="*/ 3537 w 7197"/>
                <a:gd name="T25" fmla="*/ 1510 h 2827"/>
                <a:gd name="T26" fmla="*/ 3599 w 7197"/>
                <a:gd name="T27" fmla="*/ 1508 h 2827"/>
                <a:gd name="T28" fmla="*/ 4268 w 7197"/>
                <a:gd name="T29" fmla="*/ 1785 h 2827"/>
                <a:gd name="T30" fmla="*/ 4363 w 7197"/>
                <a:gd name="T31" fmla="*/ 1896 h 2827"/>
                <a:gd name="T32" fmla="*/ 4579 w 7197"/>
                <a:gd name="T33" fmla="*/ 2193 h 2827"/>
                <a:gd name="T34" fmla="*/ 4994 w 7197"/>
                <a:gd name="T35" fmla="*/ 2585 h 2827"/>
                <a:gd name="T36" fmla="*/ 5784 w 7197"/>
                <a:gd name="T37" fmla="*/ 2827 h 2827"/>
                <a:gd name="T38" fmla="*/ 7197 w 7197"/>
                <a:gd name="T39" fmla="*/ 1413 h 2827"/>
                <a:gd name="T40" fmla="*/ 5784 w 7197"/>
                <a:gd name="T41" fmla="*/ 0 h 2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97" h="2827">
                  <a:moveTo>
                    <a:pt x="5784" y="0"/>
                  </a:moveTo>
                  <a:cubicBezTo>
                    <a:pt x="5733" y="0"/>
                    <a:pt x="5683" y="3"/>
                    <a:pt x="5633" y="8"/>
                  </a:cubicBezTo>
                  <a:cubicBezTo>
                    <a:pt x="859" y="8"/>
                    <a:pt x="859" y="8"/>
                    <a:pt x="859" y="8"/>
                  </a:cubicBezTo>
                  <a:cubicBezTo>
                    <a:pt x="845" y="8"/>
                    <a:pt x="831" y="10"/>
                    <a:pt x="818" y="13"/>
                  </a:cubicBezTo>
                  <a:cubicBezTo>
                    <a:pt x="794" y="10"/>
                    <a:pt x="770" y="9"/>
                    <a:pt x="746" y="9"/>
                  </a:cubicBezTo>
                  <a:cubicBezTo>
                    <a:pt x="334" y="9"/>
                    <a:pt x="0" y="343"/>
                    <a:pt x="0" y="755"/>
                  </a:cubicBezTo>
                  <a:cubicBezTo>
                    <a:pt x="0" y="1167"/>
                    <a:pt x="334" y="1501"/>
                    <a:pt x="746" y="1501"/>
                  </a:cubicBezTo>
                  <a:cubicBezTo>
                    <a:pt x="772" y="1501"/>
                    <a:pt x="797" y="1500"/>
                    <a:pt x="822" y="1497"/>
                  </a:cubicBezTo>
                  <a:cubicBezTo>
                    <a:pt x="834" y="1500"/>
                    <a:pt x="846" y="1501"/>
                    <a:pt x="859" y="1501"/>
                  </a:cubicBezTo>
                  <a:cubicBezTo>
                    <a:pt x="3141" y="1501"/>
                    <a:pt x="3141" y="1501"/>
                    <a:pt x="3141" y="1501"/>
                  </a:cubicBezTo>
                  <a:cubicBezTo>
                    <a:pt x="3189" y="1502"/>
                    <a:pt x="3235" y="1504"/>
                    <a:pt x="3280" y="1507"/>
                  </a:cubicBezTo>
                  <a:cubicBezTo>
                    <a:pt x="3486" y="1507"/>
                    <a:pt x="3486" y="1507"/>
                    <a:pt x="3486" y="1507"/>
                  </a:cubicBezTo>
                  <a:cubicBezTo>
                    <a:pt x="3503" y="1507"/>
                    <a:pt x="3520" y="1508"/>
                    <a:pt x="3537" y="1510"/>
                  </a:cubicBezTo>
                  <a:cubicBezTo>
                    <a:pt x="3557" y="1509"/>
                    <a:pt x="3578" y="1508"/>
                    <a:pt x="3599" y="1508"/>
                  </a:cubicBezTo>
                  <a:cubicBezTo>
                    <a:pt x="3851" y="1508"/>
                    <a:pt x="4089" y="1606"/>
                    <a:pt x="4268" y="1785"/>
                  </a:cubicBezTo>
                  <a:cubicBezTo>
                    <a:pt x="4303" y="1820"/>
                    <a:pt x="4334" y="1857"/>
                    <a:pt x="4363" y="1896"/>
                  </a:cubicBezTo>
                  <a:cubicBezTo>
                    <a:pt x="4398" y="1943"/>
                    <a:pt x="4536" y="2143"/>
                    <a:pt x="4579" y="2193"/>
                  </a:cubicBezTo>
                  <a:cubicBezTo>
                    <a:pt x="4696" y="2330"/>
                    <a:pt x="4819" y="2468"/>
                    <a:pt x="4994" y="2585"/>
                  </a:cubicBezTo>
                  <a:cubicBezTo>
                    <a:pt x="5219" y="2738"/>
                    <a:pt x="5491" y="2827"/>
                    <a:pt x="5784" y="2827"/>
                  </a:cubicBezTo>
                  <a:cubicBezTo>
                    <a:pt x="6565" y="2827"/>
                    <a:pt x="7197" y="2194"/>
                    <a:pt x="7197" y="1413"/>
                  </a:cubicBezTo>
                  <a:cubicBezTo>
                    <a:pt x="7197" y="633"/>
                    <a:pt x="6565" y="0"/>
                    <a:pt x="5784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Freeform 11"/>
            <p:cNvSpPr/>
            <p:nvPr/>
          </p:nvSpPr>
          <p:spPr bwMode="auto">
            <a:xfrm>
              <a:off x="4743451" y="1854200"/>
              <a:ext cx="4797425" cy="1885950"/>
            </a:xfrm>
            <a:custGeom>
              <a:avLst/>
              <a:gdLst>
                <a:gd name="T0" fmla="*/ 746 w 7197"/>
                <a:gd name="T1" fmla="*/ 9 h 2827"/>
                <a:gd name="T2" fmla="*/ 818 w 7197"/>
                <a:gd name="T3" fmla="*/ 13 h 2827"/>
                <a:gd name="T4" fmla="*/ 859 w 7197"/>
                <a:gd name="T5" fmla="*/ 8 h 2827"/>
                <a:gd name="T6" fmla="*/ 5633 w 7197"/>
                <a:gd name="T7" fmla="*/ 8 h 2827"/>
                <a:gd name="T8" fmla="*/ 5784 w 7197"/>
                <a:gd name="T9" fmla="*/ 0 h 2827"/>
                <a:gd name="T10" fmla="*/ 7197 w 7197"/>
                <a:gd name="T11" fmla="*/ 1413 h 2827"/>
                <a:gd name="T12" fmla="*/ 5784 w 7197"/>
                <a:gd name="T13" fmla="*/ 2827 h 2827"/>
                <a:gd name="T14" fmla="*/ 4994 w 7197"/>
                <a:gd name="T15" fmla="*/ 2585 h 2827"/>
                <a:gd name="T16" fmla="*/ 4579 w 7197"/>
                <a:gd name="T17" fmla="*/ 2193 h 2827"/>
                <a:gd name="T18" fmla="*/ 4363 w 7197"/>
                <a:gd name="T19" fmla="*/ 1896 h 2827"/>
                <a:gd name="T20" fmla="*/ 4268 w 7197"/>
                <a:gd name="T21" fmla="*/ 1785 h 2827"/>
                <a:gd name="T22" fmla="*/ 3599 w 7197"/>
                <a:gd name="T23" fmla="*/ 1508 h 2827"/>
                <a:gd name="T24" fmla="*/ 3537 w 7197"/>
                <a:gd name="T25" fmla="*/ 1510 h 2827"/>
                <a:gd name="T26" fmla="*/ 3486 w 7197"/>
                <a:gd name="T27" fmla="*/ 1507 h 2827"/>
                <a:gd name="T28" fmla="*/ 3280 w 7197"/>
                <a:gd name="T29" fmla="*/ 1507 h 2827"/>
                <a:gd name="T30" fmla="*/ 3141 w 7197"/>
                <a:gd name="T31" fmla="*/ 1501 h 2827"/>
                <a:gd name="T32" fmla="*/ 859 w 7197"/>
                <a:gd name="T33" fmla="*/ 1501 h 2827"/>
                <a:gd name="T34" fmla="*/ 822 w 7197"/>
                <a:gd name="T35" fmla="*/ 1497 h 2827"/>
                <a:gd name="T36" fmla="*/ 746 w 7197"/>
                <a:gd name="T37" fmla="*/ 1501 h 2827"/>
                <a:gd name="T38" fmla="*/ 0 w 7197"/>
                <a:gd name="T39" fmla="*/ 755 h 2827"/>
                <a:gd name="T40" fmla="*/ 746 w 7197"/>
                <a:gd name="T41" fmla="*/ 9 h 2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97" h="2827">
                  <a:moveTo>
                    <a:pt x="746" y="9"/>
                  </a:moveTo>
                  <a:cubicBezTo>
                    <a:pt x="770" y="9"/>
                    <a:pt x="794" y="10"/>
                    <a:pt x="818" y="13"/>
                  </a:cubicBezTo>
                  <a:cubicBezTo>
                    <a:pt x="831" y="10"/>
                    <a:pt x="845" y="8"/>
                    <a:pt x="859" y="8"/>
                  </a:cubicBezTo>
                  <a:cubicBezTo>
                    <a:pt x="5633" y="8"/>
                    <a:pt x="5633" y="8"/>
                    <a:pt x="5633" y="8"/>
                  </a:cubicBezTo>
                  <a:cubicBezTo>
                    <a:pt x="5683" y="3"/>
                    <a:pt x="5733" y="0"/>
                    <a:pt x="5784" y="0"/>
                  </a:cubicBezTo>
                  <a:cubicBezTo>
                    <a:pt x="6565" y="0"/>
                    <a:pt x="7197" y="633"/>
                    <a:pt x="7197" y="1413"/>
                  </a:cubicBezTo>
                  <a:cubicBezTo>
                    <a:pt x="7197" y="2194"/>
                    <a:pt x="6565" y="2827"/>
                    <a:pt x="5784" y="2827"/>
                  </a:cubicBezTo>
                  <a:cubicBezTo>
                    <a:pt x="5491" y="2827"/>
                    <a:pt x="5219" y="2738"/>
                    <a:pt x="4994" y="2585"/>
                  </a:cubicBezTo>
                  <a:cubicBezTo>
                    <a:pt x="4819" y="2468"/>
                    <a:pt x="4696" y="2330"/>
                    <a:pt x="4579" y="2193"/>
                  </a:cubicBezTo>
                  <a:cubicBezTo>
                    <a:pt x="4536" y="2143"/>
                    <a:pt x="4398" y="1943"/>
                    <a:pt x="4363" y="1896"/>
                  </a:cubicBezTo>
                  <a:cubicBezTo>
                    <a:pt x="4334" y="1857"/>
                    <a:pt x="4303" y="1820"/>
                    <a:pt x="4268" y="1785"/>
                  </a:cubicBezTo>
                  <a:cubicBezTo>
                    <a:pt x="4089" y="1606"/>
                    <a:pt x="3851" y="1508"/>
                    <a:pt x="3599" y="1508"/>
                  </a:cubicBezTo>
                  <a:cubicBezTo>
                    <a:pt x="3578" y="1508"/>
                    <a:pt x="3557" y="1509"/>
                    <a:pt x="3537" y="1510"/>
                  </a:cubicBezTo>
                  <a:cubicBezTo>
                    <a:pt x="3520" y="1508"/>
                    <a:pt x="3503" y="1507"/>
                    <a:pt x="3486" y="1507"/>
                  </a:cubicBezTo>
                  <a:cubicBezTo>
                    <a:pt x="3280" y="1507"/>
                    <a:pt x="3280" y="1507"/>
                    <a:pt x="3280" y="1507"/>
                  </a:cubicBezTo>
                  <a:cubicBezTo>
                    <a:pt x="3235" y="1504"/>
                    <a:pt x="3189" y="1502"/>
                    <a:pt x="3141" y="1501"/>
                  </a:cubicBezTo>
                  <a:cubicBezTo>
                    <a:pt x="859" y="1501"/>
                    <a:pt x="859" y="1501"/>
                    <a:pt x="859" y="1501"/>
                  </a:cubicBezTo>
                  <a:cubicBezTo>
                    <a:pt x="846" y="1501"/>
                    <a:pt x="834" y="1500"/>
                    <a:pt x="822" y="1497"/>
                  </a:cubicBezTo>
                  <a:cubicBezTo>
                    <a:pt x="797" y="1500"/>
                    <a:pt x="772" y="1501"/>
                    <a:pt x="746" y="1501"/>
                  </a:cubicBezTo>
                  <a:cubicBezTo>
                    <a:pt x="334" y="1501"/>
                    <a:pt x="0" y="1167"/>
                    <a:pt x="0" y="755"/>
                  </a:cubicBezTo>
                  <a:cubicBezTo>
                    <a:pt x="0" y="343"/>
                    <a:pt x="334" y="9"/>
                    <a:pt x="746" y="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Oval 12"/>
            <p:cNvSpPr>
              <a:spLocks noChangeArrowheads="1"/>
            </p:cNvSpPr>
            <p:nvPr/>
          </p:nvSpPr>
          <p:spPr bwMode="auto">
            <a:xfrm>
              <a:off x="7764463" y="1958975"/>
              <a:ext cx="1670050" cy="167163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8124826" y="1957388"/>
              <a:ext cx="1311275" cy="1331912"/>
            </a:xfrm>
            <a:custGeom>
              <a:avLst/>
              <a:gdLst>
                <a:gd name="T0" fmla="*/ 640 w 1969"/>
                <a:gd name="T1" fmla="*/ 1364 h 1999"/>
                <a:gd name="T2" fmla="*/ 0 w 1969"/>
                <a:gd name="T3" fmla="*/ 225 h 1999"/>
                <a:gd name="T4" fmla="*/ 717 w 1969"/>
                <a:gd name="T5" fmla="*/ 0 h 1999"/>
                <a:gd name="T6" fmla="*/ 1969 w 1969"/>
                <a:gd name="T7" fmla="*/ 1253 h 1999"/>
                <a:gd name="T8" fmla="*/ 1722 w 1969"/>
                <a:gd name="T9" fmla="*/ 1999 h 1999"/>
                <a:gd name="T10" fmla="*/ 640 w 1969"/>
                <a:gd name="T11" fmla="*/ 1364 h 1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9" h="1999">
                  <a:moveTo>
                    <a:pt x="640" y="1364"/>
                  </a:moveTo>
                  <a:cubicBezTo>
                    <a:pt x="78" y="786"/>
                    <a:pt x="0" y="225"/>
                    <a:pt x="0" y="225"/>
                  </a:cubicBezTo>
                  <a:cubicBezTo>
                    <a:pt x="203" y="83"/>
                    <a:pt x="450" y="0"/>
                    <a:pt x="717" y="0"/>
                  </a:cubicBezTo>
                  <a:cubicBezTo>
                    <a:pt x="1408" y="0"/>
                    <a:pt x="1969" y="561"/>
                    <a:pt x="1969" y="1253"/>
                  </a:cubicBezTo>
                  <a:cubicBezTo>
                    <a:pt x="1969" y="1533"/>
                    <a:pt x="1877" y="1791"/>
                    <a:pt x="1722" y="1999"/>
                  </a:cubicBezTo>
                  <a:cubicBezTo>
                    <a:pt x="1722" y="1999"/>
                    <a:pt x="1201" y="1941"/>
                    <a:pt x="640" y="1364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934773" y="5207159"/>
            <a:ext cx="2990186" cy="1205029"/>
            <a:chOff x="2767013" y="674688"/>
            <a:chExt cx="4876800" cy="1965324"/>
          </a:xfrm>
        </p:grpSpPr>
        <p:sp>
          <p:nvSpPr>
            <p:cNvPr id="28" name="Freeform 5"/>
            <p:cNvSpPr/>
            <p:nvPr/>
          </p:nvSpPr>
          <p:spPr bwMode="auto">
            <a:xfrm>
              <a:off x="2846388" y="755650"/>
              <a:ext cx="4797425" cy="1884362"/>
            </a:xfrm>
            <a:custGeom>
              <a:avLst/>
              <a:gdLst>
                <a:gd name="T0" fmla="*/ 1413 w 7197"/>
                <a:gd name="T1" fmla="*/ 0 h 2827"/>
                <a:gd name="T2" fmla="*/ 0 w 7197"/>
                <a:gd name="T3" fmla="*/ 1414 h 2827"/>
                <a:gd name="T4" fmla="*/ 1413 w 7197"/>
                <a:gd name="T5" fmla="*/ 2827 h 2827"/>
                <a:gd name="T6" fmla="*/ 2203 w 7197"/>
                <a:gd name="T7" fmla="*/ 2586 h 2827"/>
                <a:gd name="T8" fmla="*/ 2618 w 7197"/>
                <a:gd name="T9" fmla="*/ 2193 h 2827"/>
                <a:gd name="T10" fmla="*/ 2834 w 7197"/>
                <a:gd name="T11" fmla="*/ 1897 h 2827"/>
                <a:gd name="T12" fmla="*/ 2929 w 7197"/>
                <a:gd name="T13" fmla="*/ 1785 h 2827"/>
                <a:gd name="T14" fmla="*/ 3598 w 7197"/>
                <a:gd name="T15" fmla="*/ 1508 h 2827"/>
                <a:gd name="T16" fmla="*/ 3660 w 7197"/>
                <a:gd name="T17" fmla="*/ 1510 h 2827"/>
                <a:gd name="T18" fmla="*/ 3711 w 7197"/>
                <a:gd name="T19" fmla="*/ 1507 h 2827"/>
                <a:gd name="T20" fmla="*/ 3917 w 7197"/>
                <a:gd name="T21" fmla="*/ 1507 h 2827"/>
                <a:gd name="T22" fmla="*/ 4056 w 7197"/>
                <a:gd name="T23" fmla="*/ 1502 h 2827"/>
                <a:gd name="T24" fmla="*/ 6338 w 7197"/>
                <a:gd name="T25" fmla="*/ 1502 h 2827"/>
                <a:gd name="T26" fmla="*/ 6375 w 7197"/>
                <a:gd name="T27" fmla="*/ 1498 h 2827"/>
                <a:gd name="T28" fmla="*/ 6451 w 7197"/>
                <a:gd name="T29" fmla="*/ 1502 h 2827"/>
                <a:gd name="T30" fmla="*/ 7197 w 7197"/>
                <a:gd name="T31" fmla="*/ 756 h 2827"/>
                <a:gd name="T32" fmla="*/ 6451 w 7197"/>
                <a:gd name="T33" fmla="*/ 10 h 2827"/>
                <a:gd name="T34" fmla="*/ 6379 w 7197"/>
                <a:gd name="T35" fmla="*/ 13 h 2827"/>
                <a:gd name="T36" fmla="*/ 6338 w 7197"/>
                <a:gd name="T37" fmla="*/ 8 h 2827"/>
                <a:gd name="T38" fmla="*/ 1564 w 7197"/>
                <a:gd name="T39" fmla="*/ 8 h 2827"/>
                <a:gd name="T40" fmla="*/ 1413 w 7197"/>
                <a:gd name="T41" fmla="*/ 0 h 2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97" h="2827">
                  <a:moveTo>
                    <a:pt x="1413" y="0"/>
                  </a:moveTo>
                  <a:cubicBezTo>
                    <a:pt x="632" y="0"/>
                    <a:pt x="0" y="633"/>
                    <a:pt x="0" y="1414"/>
                  </a:cubicBezTo>
                  <a:cubicBezTo>
                    <a:pt x="0" y="2194"/>
                    <a:pt x="632" y="2827"/>
                    <a:pt x="1413" y="2827"/>
                  </a:cubicBezTo>
                  <a:cubicBezTo>
                    <a:pt x="1706" y="2827"/>
                    <a:pt x="1978" y="2738"/>
                    <a:pt x="2203" y="2586"/>
                  </a:cubicBezTo>
                  <a:cubicBezTo>
                    <a:pt x="2378" y="2468"/>
                    <a:pt x="2501" y="2331"/>
                    <a:pt x="2618" y="2193"/>
                  </a:cubicBezTo>
                  <a:cubicBezTo>
                    <a:pt x="2660" y="2143"/>
                    <a:pt x="2799" y="1944"/>
                    <a:pt x="2834" y="1897"/>
                  </a:cubicBezTo>
                  <a:cubicBezTo>
                    <a:pt x="2862" y="1858"/>
                    <a:pt x="2894" y="1820"/>
                    <a:pt x="2929" y="1785"/>
                  </a:cubicBezTo>
                  <a:cubicBezTo>
                    <a:pt x="3108" y="1607"/>
                    <a:pt x="3346" y="1508"/>
                    <a:pt x="3598" y="1508"/>
                  </a:cubicBezTo>
                  <a:cubicBezTo>
                    <a:pt x="3619" y="1508"/>
                    <a:pt x="3640" y="1509"/>
                    <a:pt x="3660" y="1510"/>
                  </a:cubicBezTo>
                  <a:cubicBezTo>
                    <a:pt x="3677" y="1508"/>
                    <a:pt x="3694" y="1507"/>
                    <a:pt x="3711" y="1507"/>
                  </a:cubicBezTo>
                  <a:cubicBezTo>
                    <a:pt x="3917" y="1507"/>
                    <a:pt x="3917" y="1507"/>
                    <a:pt x="3917" y="1507"/>
                  </a:cubicBezTo>
                  <a:cubicBezTo>
                    <a:pt x="3962" y="1504"/>
                    <a:pt x="4008" y="1502"/>
                    <a:pt x="4056" y="1502"/>
                  </a:cubicBezTo>
                  <a:cubicBezTo>
                    <a:pt x="6338" y="1502"/>
                    <a:pt x="6338" y="1502"/>
                    <a:pt x="6338" y="1502"/>
                  </a:cubicBezTo>
                  <a:cubicBezTo>
                    <a:pt x="6351" y="1502"/>
                    <a:pt x="6363" y="1500"/>
                    <a:pt x="6375" y="1498"/>
                  </a:cubicBezTo>
                  <a:cubicBezTo>
                    <a:pt x="6400" y="1500"/>
                    <a:pt x="6425" y="1502"/>
                    <a:pt x="6451" y="1502"/>
                  </a:cubicBezTo>
                  <a:cubicBezTo>
                    <a:pt x="6863" y="1502"/>
                    <a:pt x="7197" y="1168"/>
                    <a:pt x="7197" y="756"/>
                  </a:cubicBezTo>
                  <a:cubicBezTo>
                    <a:pt x="7197" y="344"/>
                    <a:pt x="6863" y="10"/>
                    <a:pt x="6451" y="10"/>
                  </a:cubicBezTo>
                  <a:cubicBezTo>
                    <a:pt x="6427" y="10"/>
                    <a:pt x="6403" y="11"/>
                    <a:pt x="6379" y="13"/>
                  </a:cubicBezTo>
                  <a:cubicBezTo>
                    <a:pt x="6366" y="10"/>
                    <a:pt x="6352" y="8"/>
                    <a:pt x="6338" y="8"/>
                  </a:cubicBezTo>
                  <a:cubicBezTo>
                    <a:pt x="1564" y="8"/>
                    <a:pt x="1564" y="8"/>
                    <a:pt x="1564" y="8"/>
                  </a:cubicBezTo>
                  <a:cubicBezTo>
                    <a:pt x="1514" y="3"/>
                    <a:pt x="1464" y="0"/>
                    <a:pt x="1413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" name="Freeform 6"/>
            <p:cNvSpPr/>
            <p:nvPr/>
          </p:nvSpPr>
          <p:spPr bwMode="auto">
            <a:xfrm>
              <a:off x="2767013" y="674688"/>
              <a:ext cx="4795838" cy="1885950"/>
            </a:xfrm>
            <a:custGeom>
              <a:avLst/>
              <a:gdLst>
                <a:gd name="T0" fmla="*/ 6451 w 7197"/>
                <a:gd name="T1" fmla="*/ 10 h 2827"/>
                <a:gd name="T2" fmla="*/ 6379 w 7197"/>
                <a:gd name="T3" fmla="*/ 13 h 2827"/>
                <a:gd name="T4" fmla="*/ 6338 w 7197"/>
                <a:gd name="T5" fmla="*/ 8 h 2827"/>
                <a:gd name="T6" fmla="*/ 1564 w 7197"/>
                <a:gd name="T7" fmla="*/ 8 h 2827"/>
                <a:gd name="T8" fmla="*/ 1413 w 7197"/>
                <a:gd name="T9" fmla="*/ 0 h 2827"/>
                <a:gd name="T10" fmla="*/ 0 w 7197"/>
                <a:gd name="T11" fmla="*/ 1414 h 2827"/>
                <a:gd name="T12" fmla="*/ 1413 w 7197"/>
                <a:gd name="T13" fmla="*/ 2827 h 2827"/>
                <a:gd name="T14" fmla="*/ 2203 w 7197"/>
                <a:gd name="T15" fmla="*/ 2586 h 2827"/>
                <a:gd name="T16" fmla="*/ 2618 w 7197"/>
                <a:gd name="T17" fmla="*/ 2193 h 2827"/>
                <a:gd name="T18" fmla="*/ 2834 w 7197"/>
                <a:gd name="T19" fmla="*/ 1897 h 2827"/>
                <a:gd name="T20" fmla="*/ 2929 w 7197"/>
                <a:gd name="T21" fmla="*/ 1785 h 2827"/>
                <a:gd name="T22" fmla="*/ 3598 w 7197"/>
                <a:gd name="T23" fmla="*/ 1508 h 2827"/>
                <a:gd name="T24" fmla="*/ 3660 w 7197"/>
                <a:gd name="T25" fmla="*/ 1510 h 2827"/>
                <a:gd name="T26" fmla="*/ 3711 w 7197"/>
                <a:gd name="T27" fmla="*/ 1507 h 2827"/>
                <a:gd name="T28" fmla="*/ 3917 w 7197"/>
                <a:gd name="T29" fmla="*/ 1507 h 2827"/>
                <a:gd name="T30" fmla="*/ 4056 w 7197"/>
                <a:gd name="T31" fmla="*/ 1502 h 2827"/>
                <a:gd name="T32" fmla="*/ 6338 w 7197"/>
                <a:gd name="T33" fmla="*/ 1502 h 2827"/>
                <a:gd name="T34" fmla="*/ 6375 w 7197"/>
                <a:gd name="T35" fmla="*/ 1498 h 2827"/>
                <a:gd name="T36" fmla="*/ 6451 w 7197"/>
                <a:gd name="T37" fmla="*/ 1502 h 2827"/>
                <a:gd name="T38" fmla="*/ 7197 w 7197"/>
                <a:gd name="T39" fmla="*/ 756 h 2827"/>
                <a:gd name="T40" fmla="*/ 6451 w 7197"/>
                <a:gd name="T41" fmla="*/ 10 h 2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97" h="2827">
                  <a:moveTo>
                    <a:pt x="6451" y="10"/>
                  </a:moveTo>
                  <a:cubicBezTo>
                    <a:pt x="6427" y="10"/>
                    <a:pt x="6403" y="11"/>
                    <a:pt x="6379" y="13"/>
                  </a:cubicBezTo>
                  <a:cubicBezTo>
                    <a:pt x="6366" y="10"/>
                    <a:pt x="6352" y="8"/>
                    <a:pt x="6338" y="8"/>
                  </a:cubicBezTo>
                  <a:cubicBezTo>
                    <a:pt x="1564" y="8"/>
                    <a:pt x="1564" y="8"/>
                    <a:pt x="1564" y="8"/>
                  </a:cubicBezTo>
                  <a:cubicBezTo>
                    <a:pt x="1514" y="3"/>
                    <a:pt x="1464" y="0"/>
                    <a:pt x="1413" y="0"/>
                  </a:cubicBezTo>
                  <a:cubicBezTo>
                    <a:pt x="632" y="0"/>
                    <a:pt x="0" y="633"/>
                    <a:pt x="0" y="1414"/>
                  </a:cubicBezTo>
                  <a:cubicBezTo>
                    <a:pt x="0" y="2194"/>
                    <a:pt x="632" y="2827"/>
                    <a:pt x="1413" y="2827"/>
                  </a:cubicBezTo>
                  <a:cubicBezTo>
                    <a:pt x="1706" y="2827"/>
                    <a:pt x="1978" y="2738"/>
                    <a:pt x="2203" y="2586"/>
                  </a:cubicBezTo>
                  <a:cubicBezTo>
                    <a:pt x="2378" y="2468"/>
                    <a:pt x="2501" y="2331"/>
                    <a:pt x="2618" y="2193"/>
                  </a:cubicBezTo>
                  <a:cubicBezTo>
                    <a:pt x="2660" y="2143"/>
                    <a:pt x="2799" y="1944"/>
                    <a:pt x="2834" y="1897"/>
                  </a:cubicBezTo>
                  <a:cubicBezTo>
                    <a:pt x="2862" y="1858"/>
                    <a:pt x="2894" y="1820"/>
                    <a:pt x="2929" y="1785"/>
                  </a:cubicBezTo>
                  <a:cubicBezTo>
                    <a:pt x="3108" y="1607"/>
                    <a:pt x="3346" y="1508"/>
                    <a:pt x="3598" y="1508"/>
                  </a:cubicBezTo>
                  <a:cubicBezTo>
                    <a:pt x="3619" y="1508"/>
                    <a:pt x="3640" y="1509"/>
                    <a:pt x="3660" y="1510"/>
                  </a:cubicBezTo>
                  <a:cubicBezTo>
                    <a:pt x="3677" y="1508"/>
                    <a:pt x="3694" y="1507"/>
                    <a:pt x="3711" y="1507"/>
                  </a:cubicBezTo>
                  <a:cubicBezTo>
                    <a:pt x="3917" y="1507"/>
                    <a:pt x="3917" y="1507"/>
                    <a:pt x="3917" y="1507"/>
                  </a:cubicBezTo>
                  <a:cubicBezTo>
                    <a:pt x="3962" y="1504"/>
                    <a:pt x="4008" y="1502"/>
                    <a:pt x="4056" y="1502"/>
                  </a:cubicBezTo>
                  <a:cubicBezTo>
                    <a:pt x="6338" y="1502"/>
                    <a:pt x="6338" y="1502"/>
                    <a:pt x="6338" y="1502"/>
                  </a:cubicBezTo>
                  <a:cubicBezTo>
                    <a:pt x="6351" y="1502"/>
                    <a:pt x="6363" y="1500"/>
                    <a:pt x="6375" y="1498"/>
                  </a:cubicBezTo>
                  <a:cubicBezTo>
                    <a:pt x="6400" y="1500"/>
                    <a:pt x="6425" y="1502"/>
                    <a:pt x="6451" y="1502"/>
                  </a:cubicBezTo>
                  <a:cubicBezTo>
                    <a:pt x="6863" y="1502"/>
                    <a:pt x="7197" y="1168"/>
                    <a:pt x="7197" y="756"/>
                  </a:cubicBezTo>
                  <a:cubicBezTo>
                    <a:pt x="7197" y="344"/>
                    <a:pt x="6863" y="10"/>
                    <a:pt x="6451" y="1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Oval 7"/>
            <p:cNvSpPr>
              <a:spLocks noChangeArrowheads="1"/>
            </p:cNvSpPr>
            <p:nvPr/>
          </p:nvSpPr>
          <p:spPr bwMode="auto">
            <a:xfrm>
              <a:off x="2881313" y="788988"/>
              <a:ext cx="1670050" cy="1670050"/>
            </a:xfrm>
            <a:prstGeom prst="ellipse">
              <a:avLst/>
            </a:prstGeom>
            <a:solidFill>
              <a:srgbClr val="F6D5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" name="Oval 8"/>
            <p:cNvSpPr>
              <a:spLocks noChangeArrowheads="1"/>
            </p:cNvSpPr>
            <p:nvPr/>
          </p:nvSpPr>
          <p:spPr bwMode="auto">
            <a:xfrm>
              <a:off x="2881313" y="788988"/>
              <a:ext cx="1670050" cy="16700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" name="Freeform 9"/>
            <p:cNvSpPr/>
            <p:nvPr/>
          </p:nvSpPr>
          <p:spPr bwMode="auto">
            <a:xfrm>
              <a:off x="2881313" y="788988"/>
              <a:ext cx="1311275" cy="1333500"/>
            </a:xfrm>
            <a:custGeom>
              <a:avLst/>
              <a:gdLst>
                <a:gd name="T0" fmla="*/ 1329 w 1968"/>
                <a:gd name="T1" fmla="*/ 1364 h 1999"/>
                <a:gd name="T2" fmla="*/ 1968 w 1968"/>
                <a:gd name="T3" fmla="*/ 225 h 1999"/>
                <a:gd name="T4" fmla="*/ 1252 w 1968"/>
                <a:gd name="T5" fmla="*/ 0 h 1999"/>
                <a:gd name="T6" fmla="*/ 0 w 1968"/>
                <a:gd name="T7" fmla="*/ 1253 h 1999"/>
                <a:gd name="T8" fmla="*/ 246 w 1968"/>
                <a:gd name="T9" fmla="*/ 1999 h 1999"/>
                <a:gd name="T10" fmla="*/ 1329 w 1968"/>
                <a:gd name="T11" fmla="*/ 1364 h 1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8" h="1999">
                  <a:moveTo>
                    <a:pt x="1329" y="1364"/>
                  </a:moveTo>
                  <a:cubicBezTo>
                    <a:pt x="1891" y="786"/>
                    <a:pt x="1968" y="225"/>
                    <a:pt x="1968" y="225"/>
                  </a:cubicBezTo>
                  <a:cubicBezTo>
                    <a:pt x="1765" y="83"/>
                    <a:pt x="1518" y="0"/>
                    <a:pt x="1252" y="0"/>
                  </a:cubicBezTo>
                  <a:cubicBezTo>
                    <a:pt x="560" y="0"/>
                    <a:pt x="0" y="561"/>
                    <a:pt x="0" y="1253"/>
                  </a:cubicBezTo>
                  <a:cubicBezTo>
                    <a:pt x="0" y="1532"/>
                    <a:pt x="91" y="1791"/>
                    <a:pt x="246" y="1999"/>
                  </a:cubicBezTo>
                  <a:cubicBezTo>
                    <a:pt x="246" y="1999"/>
                    <a:pt x="767" y="1941"/>
                    <a:pt x="1329" y="1364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264112" y="3918699"/>
            <a:ext cx="477837" cy="398463"/>
            <a:chOff x="10987088" y="1993900"/>
            <a:chExt cx="477837" cy="398463"/>
          </a:xfrm>
          <a:solidFill>
            <a:schemeClr val="bg1"/>
          </a:solidFill>
        </p:grpSpPr>
        <p:sp>
          <p:nvSpPr>
            <p:cNvPr id="35" name="Freeform 107"/>
            <p:cNvSpPr/>
            <p:nvPr/>
          </p:nvSpPr>
          <p:spPr bwMode="auto">
            <a:xfrm>
              <a:off x="10987088" y="1993900"/>
              <a:ext cx="396875" cy="398463"/>
            </a:xfrm>
            <a:custGeom>
              <a:avLst/>
              <a:gdLst>
                <a:gd name="T0" fmla="*/ 0 w 2745"/>
                <a:gd name="T1" fmla="*/ 0 h 2770"/>
                <a:gd name="T2" fmla="*/ 371 w 2745"/>
                <a:gd name="T3" fmla="*/ 0 h 2770"/>
                <a:gd name="T4" fmla="*/ 371 w 2745"/>
                <a:gd name="T5" fmla="*/ 2398 h 2770"/>
                <a:gd name="T6" fmla="*/ 2745 w 2745"/>
                <a:gd name="T7" fmla="*/ 2398 h 2770"/>
                <a:gd name="T8" fmla="*/ 2745 w 2745"/>
                <a:gd name="T9" fmla="*/ 2770 h 2770"/>
                <a:gd name="T10" fmla="*/ 0 w 2745"/>
                <a:gd name="T11" fmla="*/ 2770 h 2770"/>
                <a:gd name="T12" fmla="*/ 0 w 2745"/>
                <a:gd name="T13" fmla="*/ 0 h 2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5" h="2770">
                  <a:moveTo>
                    <a:pt x="0" y="0"/>
                  </a:moveTo>
                  <a:lnTo>
                    <a:pt x="371" y="0"/>
                  </a:lnTo>
                  <a:lnTo>
                    <a:pt x="371" y="2398"/>
                  </a:lnTo>
                  <a:lnTo>
                    <a:pt x="2745" y="2398"/>
                  </a:lnTo>
                  <a:lnTo>
                    <a:pt x="2745" y="2770"/>
                  </a:lnTo>
                  <a:lnTo>
                    <a:pt x="0" y="277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" name="Freeform 108"/>
            <p:cNvSpPr/>
            <p:nvPr/>
          </p:nvSpPr>
          <p:spPr bwMode="auto">
            <a:xfrm>
              <a:off x="11066463" y="2047875"/>
              <a:ext cx="398462" cy="249238"/>
            </a:xfrm>
            <a:custGeom>
              <a:avLst/>
              <a:gdLst>
                <a:gd name="T0" fmla="*/ 2761 w 2761"/>
                <a:gd name="T1" fmla="*/ 0 h 1725"/>
                <a:gd name="T2" fmla="*/ 2559 w 2761"/>
                <a:gd name="T3" fmla="*/ 1146 h 1725"/>
                <a:gd name="T4" fmla="*/ 2274 w 2761"/>
                <a:gd name="T5" fmla="*/ 861 h 1725"/>
                <a:gd name="T6" fmla="*/ 1411 w 2761"/>
                <a:gd name="T7" fmla="*/ 1725 h 1725"/>
                <a:gd name="T8" fmla="*/ 864 w 2761"/>
                <a:gd name="T9" fmla="*/ 1177 h 1725"/>
                <a:gd name="T10" fmla="*/ 349 w 2761"/>
                <a:gd name="T11" fmla="*/ 1693 h 1725"/>
                <a:gd name="T12" fmla="*/ 0 w 2761"/>
                <a:gd name="T13" fmla="*/ 1341 h 1725"/>
                <a:gd name="T14" fmla="*/ 864 w 2761"/>
                <a:gd name="T15" fmla="*/ 476 h 1725"/>
                <a:gd name="T16" fmla="*/ 1411 w 2761"/>
                <a:gd name="T17" fmla="*/ 1025 h 1725"/>
                <a:gd name="T18" fmla="*/ 1924 w 2761"/>
                <a:gd name="T19" fmla="*/ 509 h 1725"/>
                <a:gd name="T20" fmla="*/ 1618 w 2761"/>
                <a:gd name="T21" fmla="*/ 202 h 1725"/>
                <a:gd name="T22" fmla="*/ 2761 w 2761"/>
                <a:gd name="T23" fmla="*/ 0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61" h="1725">
                  <a:moveTo>
                    <a:pt x="2761" y="0"/>
                  </a:moveTo>
                  <a:lnTo>
                    <a:pt x="2559" y="1146"/>
                  </a:lnTo>
                  <a:lnTo>
                    <a:pt x="2274" y="861"/>
                  </a:lnTo>
                  <a:lnTo>
                    <a:pt x="1411" y="1725"/>
                  </a:lnTo>
                  <a:lnTo>
                    <a:pt x="864" y="1177"/>
                  </a:lnTo>
                  <a:lnTo>
                    <a:pt x="349" y="1693"/>
                  </a:lnTo>
                  <a:lnTo>
                    <a:pt x="0" y="1341"/>
                  </a:lnTo>
                  <a:lnTo>
                    <a:pt x="864" y="476"/>
                  </a:lnTo>
                  <a:lnTo>
                    <a:pt x="1411" y="1025"/>
                  </a:lnTo>
                  <a:lnTo>
                    <a:pt x="1924" y="509"/>
                  </a:lnTo>
                  <a:lnTo>
                    <a:pt x="1618" y="202"/>
                  </a:lnTo>
                  <a:lnTo>
                    <a:pt x="27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402838" y="3071872"/>
            <a:ext cx="463550" cy="407988"/>
            <a:chOff x="10059988" y="2759075"/>
            <a:chExt cx="463550" cy="407988"/>
          </a:xfrm>
          <a:solidFill>
            <a:schemeClr val="bg1"/>
          </a:solidFill>
        </p:grpSpPr>
        <p:sp>
          <p:nvSpPr>
            <p:cNvPr id="38" name="Freeform 182"/>
            <p:cNvSpPr/>
            <p:nvPr/>
          </p:nvSpPr>
          <p:spPr bwMode="auto">
            <a:xfrm>
              <a:off x="10059988" y="2759075"/>
              <a:ext cx="463550" cy="168275"/>
            </a:xfrm>
            <a:custGeom>
              <a:avLst/>
              <a:gdLst>
                <a:gd name="T0" fmla="*/ 1606 w 3212"/>
                <a:gd name="T1" fmla="*/ 0 h 1164"/>
                <a:gd name="T2" fmla="*/ 1815 w 3212"/>
                <a:gd name="T3" fmla="*/ 5 h 1164"/>
                <a:gd name="T4" fmla="*/ 2016 w 3212"/>
                <a:gd name="T5" fmla="*/ 19 h 1164"/>
                <a:gd name="T6" fmla="*/ 2208 w 3212"/>
                <a:gd name="T7" fmla="*/ 43 h 1164"/>
                <a:gd name="T8" fmla="*/ 2388 w 3212"/>
                <a:gd name="T9" fmla="*/ 74 h 1164"/>
                <a:gd name="T10" fmla="*/ 2554 w 3212"/>
                <a:gd name="T11" fmla="*/ 112 h 1164"/>
                <a:gd name="T12" fmla="*/ 2706 w 3212"/>
                <a:gd name="T13" fmla="*/ 158 h 1164"/>
                <a:gd name="T14" fmla="*/ 2841 w 3212"/>
                <a:gd name="T15" fmla="*/ 210 h 1164"/>
                <a:gd name="T16" fmla="*/ 2958 w 3212"/>
                <a:gd name="T17" fmla="*/ 268 h 1164"/>
                <a:gd name="T18" fmla="*/ 3055 w 3212"/>
                <a:gd name="T19" fmla="*/ 331 h 1164"/>
                <a:gd name="T20" fmla="*/ 3130 w 3212"/>
                <a:gd name="T21" fmla="*/ 398 h 1164"/>
                <a:gd name="T22" fmla="*/ 3182 w 3212"/>
                <a:gd name="T23" fmla="*/ 469 h 1164"/>
                <a:gd name="T24" fmla="*/ 3209 w 3212"/>
                <a:gd name="T25" fmla="*/ 544 h 1164"/>
                <a:gd name="T26" fmla="*/ 3209 w 3212"/>
                <a:gd name="T27" fmla="*/ 620 h 1164"/>
                <a:gd name="T28" fmla="*/ 3182 w 3212"/>
                <a:gd name="T29" fmla="*/ 695 h 1164"/>
                <a:gd name="T30" fmla="*/ 3130 w 3212"/>
                <a:gd name="T31" fmla="*/ 766 h 1164"/>
                <a:gd name="T32" fmla="*/ 3055 w 3212"/>
                <a:gd name="T33" fmla="*/ 833 h 1164"/>
                <a:gd name="T34" fmla="*/ 2958 w 3212"/>
                <a:gd name="T35" fmla="*/ 896 h 1164"/>
                <a:gd name="T36" fmla="*/ 2841 w 3212"/>
                <a:gd name="T37" fmla="*/ 954 h 1164"/>
                <a:gd name="T38" fmla="*/ 2706 w 3212"/>
                <a:gd name="T39" fmla="*/ 1006 h 1164"/>
                <a:gd name="T40" fmla="*/ 2554 w 3212"/>
                <a:gd name="T41" fmla="*/ 1052 h 1164"/>
                <a:gd name="T42" fmla="*/ 2388 w 3212"/>
                <a:gd name="T43" fmla="*/ 1090 h 1164"/>
                <a:gd name="T44" fmla="*/ 2208 w 3212"/>
                <a:gd name="T45" fmla="*/ 1122 h 1164"/>
                <a:gd name="T46" fmla="*/ 2016 w 3212"/>
                <a:gd name="T47" fmla="*/ 1145 h 1164"/>
                <a:gd name="T48" fmla="*/ 1815 w 3212"/>
                <a:gd name="T49" fmla="*/ 1159 h 1164"/>
                <a:gd name="T50" fmla="*/ 1606 w 3212"/>
                <a:gd name="T51" fmla="*/ 1164 h 1164"/>
                <a:gd name="T52" fmla="*/ 1397 w 3212"/>
                <a:gd name="T53" fmla="*/ 1159 h 1164"/>
                <a:gd name="T54" fmla="*/ 1195 w 3212"/>
                <a:gd name="T55" fmla="*/ 1145 h 1164"/>
                <a:gd name="T56" fmla="*/ 1004 w 3212"/>
                <a:gd name="T57" fmla="*/ 1122 h 1164"/>
                <a:gd name="T58" fmla="*/ 824 w 3212"/>
                <a:gd name="T59" fmla="*/ 1090 h 1164"/>
                <a:gd name="T60" fmla="*/ 658 w 3212"/>
                <a:gd name="T61" fmla="*/ 1052 h 1164"/>
                <a:gd name="T62" fmla="*/ 506 w 3212"/>
                <a:gd name="T63" fmla="*/ 1006 h 1164"/>
                <a:gd name="T64" fmla="*/ 371 w 3212"/>
                <a:gd name="T65" fmla="*/ 954 h 1164"/>
                <a:gd name="T66" fmla="*/ 254 w 3212"/>
                <a:gd name="T67" fmla="*/ 896 h 1164"/>
                <a:gd name="T68" fmla="*/ 157 w 3212"/>
                <a:gd name="T69" fmla="*/ 833 h 1164"/>
                <a:gd name="T70" fmla="*/ 82 w 3212"/>
                <a:gd name="T71" fmla="*/ 766 h 1164"/>
                <a:gd name="T72" fmla="*/ 30 w 3212"/>
                <a:gd name="T73" fmla="*/ 695 h 1164"/>
                <a:gd name="T74" fmla="*/ 3 w 3212"/>
                <a:gd name="T75" fmla="*/ 620 h 1164"/>
                <a:gd name="T76" fmla="*/ 3 w 3212"/>
                <a:gd name="T77" fmla="*/ 544 h 1164"/>
                <a:gd name="T78" fmla="*/ 30 w 3212"/>
                <a:gd name="T79" fmla="*/ 469 h 1164"/>
                <a:gd name="T80" fmla="*/ 82 w 3212"/>
                <a:gd name="T81" fmla="*/ 398 h 1164"/>
                <a:gd name="T82" fmla="*/ 157 w 3212"/>
                <a:gd name="T83" fmla="*/ 331 h 1164"/>
                <a:gd name="T84" fmla="*/ 254 w 3212"/>
                <a:gd name="T85" fmla="*/ 268 h 1164"/>
                <a:gd name="T86" fmla="*/ 371 w 3212"/>
                <a:gd name="T87" fmla="*/ 210 h 1164"/>
                <a:gd name="T88" fmla="*/ 506 w 3212"/>
                <a:gd name="T89" fmla="*/ 158 h 1164"/>
                <a:gd name="T90" fmla="*/ 658 w 3212"/>
                <a:gd name="T91" fmla="*/ 112 h 1164"/>
                <a:gd name="T92" fmla="*/ 824 w 3212"/>
                <a:gd name="T93" fmla="*/ 74 h 1164"/>
                <a:gd name="T94" fmla="*/ 1004 w 3212"/>
                <a:gd name="T95" fmla="*/ 43 h 1164"/>
                <a:gd name="T96" fmla="*/ 1195 w 3212"/>
                <a:gd name="T97" fmla="*/ 19 h 1164"/>
                <a:gd name="T98" fmla="*/ 1397 w 3212"/>
                <a:gd name="T99" fmla="*/ 5 h 1164"/>
                <a:gd name="T100" fmla="*/ 1606 w 3212"/>
                <a:gd name="T101" fmla="*/ 0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2" h="1164">
                  <a:moveTo>
                    <a:pt x="1606" y="0"/>
                  </a:moveTo>
                  <a:lnTo>
                    <a:pt x="1606" y="0"/>
                  </a:lnTo>
                  <a:lnTo>
                    <a:pt x="1712" y="2"/>
                  </a:lnTo>
                  <a:lnTo>
                    <a:pt x="1815" y="5"/>
                  </a:lnTo>
                  <a:lnTo>
                    <a:pt x="1917" y="11"/>
                  </a:lnTo>
                  <a:lnTo>
                    <a:pt x="2016" y="19"/>
                  </a:lnTo>
                  <a:lnTo>
                    <a:pt x="2114" y="30"/>
                  </a:lnTo>
                  <a:lnTo>
                    <a:pt x="2208" y="43"/>
                  </a:lnTo>
                  <a:lnTo>
                    <a:pt x="2299" y="57"/>
                  </a:lnTo>
                  <a:lnTo>
                    <a:pt x="2388" y="74"/>
                  </a:lnTo>
                  <a:lnTo>
                    <a:pt x="2472" y="92"/>
                  </a:lnTo>
                  <a:lnTo>
                    <a:pt x="2554" y="112"/>
                  </a:lnTo>
                  <a:lnTo>
                    <a:pt x="2632" y="135"/>
                  </a:lnTo>
                  <a:lnTo>
                    <a:pt x="2706" y="158"/>
                  </a:lnTo>
                  <a:lnTo>
                    <a:pt x="2775" y="183"/>
                  </a:lnTo>
                  <a:lnTo>
                    <a:pt x="2841" y="210"/>
                  </a:lnTo>
                  <a:lnTo>
                    <a:pt x="2902" y="238"/>
                  </a:lnTo>
                  <a:lnTo>
                    <a:pt x="2958" y="268"/>
                  </a:lnTo>
                  <a:lnTo>
                    <a:pt x="3009" y="299"/>
                  </a:lnTo>
                  <a:lnTo>
                    <a:pt x="3055" y="331"/>
                  </a:lnTo>
                  <a:lnTo>
                    <a:pt x="3096" y="364"/>
                  </a:lnTo>
                  <a:lnTo>
                    <a:pt x="3130" y="398"/>
                  </a:lnTo>
                  <a:lnTo>
                    <a:pt x="3159" y="433"/>
                  </a:lnTo>
                  <a:lnTo>
                    <a:pt x="3182" y="469"/>
                  </a:lnTo>
                  <a:lnTo>
                    <a:pt x="3199" y="506"/>
                  </a:lnTo>
                  <a:lnTo>
                    <a:pt x="3209" y="544"/>
                  </a:lnTo>
                  <a:lnTo>
                    <a:pt x="3212" y="582"/>
                  </a:lnTo>
                  <a:lnTo>
                    <a:pt x="3209" y="620"/>
                  </a:lnTo>
                  <a:lnTo>
                    <a:pt x="3199" y="658"/>
                  </a:lnTo>
                  <a:lnTo>
                    <a:pt x="3182" y="695"/>
                  </a:lnTo>
                  <a:lnTo>
                    <a:pt x="3159" y="731"/>
                  </a:lnTo>
                  <a:lnTo>
                    <a:pt x="3130" y="766"/>
                  </a:lnTo>
                  <a:lnTo>
                    <a:pt x="3096" y="800"/>
                  </a:lnTo>
                  <a:lnTo>
                    <a:pt x="3055" y="833"/>
                  </a:lnTo>
                  <a:lnTo>
                    <a:pt x="3009" y="865"/>
                  </a:lnTo>
                  <a:lnTo>
                    <a:pt x="2958" y="896"/>
                  </a:lnTo>
                  <a:lnTo>
                    <a:pt x="2902" y="926"/>
                  </a:lnTo>
                  <a:lnTo>
                    <a:pt x="2841" y="954"/>
                  </a:lnTo>
                  <a:lnTo>
                    <a:pt x="2775" y="981"/>
                  </a:lnTo>
                  <a:lnTo>
                    <a:pt x="2706" y="1006"/>
                  </a:lnTo>
                  <a:lnTo>
                    <a:pt x="2632" y="1030"/>
                  </a:lnTo>
                  <a:lnTo>
                    <a:pt x="2554" y="1052"/>
                  </a:lnTo>
                  <a:lnTo>
                    <a:pt x="2472" y="1072"/>
                  </a:lnTo>
                  <a:lnTo>
                    <a:pt x="2388" y="1090"/>
                  </a:lnTo>
                  <a:lnTo>
                    <a:pt x="2299" y="1107"/>
                  </a:lnTo>
                  <a:lnTo>
                    <a:pt x="2208" y="1122"/>
                  </a:lnTo>
                  <a:lnTo>
                    <a:pt x="2114" y="1134"/>
                  </a:lnTo>
                  <a:lnTo>
                    <a:pt x="2016" y="1145"/>
                  </a:lnTo>
                  <a:lnTo>
                    <a:pt x="1917" y="1153"/>
                  </a:lnTo>
                  <a:lnTo>
                    <a:pt x="1815" y="1159"/>
                  </a:lnTo>
                  <a:lnTo>
                    <a:pt x="1712" y="1163"/>
                  </a:lnTo>
                  <a:lnTo>
                    <a:pt x="1606" y="1164"/>
                  </a:lnTo>
                  <a:lnTo>
                    <a:pt x="1500" y="1163"/>
                  </a:lnTo>
                  <a:lnTo>
                    <a:pt x="1397" y="1159"/>
                  </a:lnTo>
                  <a:lnTo>
                    <a:pt x="1295" y="1153"/>
                  </a:lnTo>
                  <a:lnTo>
                    <a:pt x="1195" y="1145"/>
                  </a:lnTo>
                  <a:lnTo>
                    <a:pt x="1098" y="1134"/>
                  </a:lnTo>
                  <a:lnTo>
                    <a:pt x="1004" y="1122"/>
                  </a:lnTo>
                  <a:lnTo>
                    <a:pt x="912" y="1107"/>
                  </a:lnTo>
                  <a:lnTo>
                    <a:pt x="824" y="1090"/>
                  </a:lnTo>
                  <a:lnTo>
                    <a:pt x="739" y="1072"/>
                  </a:lnTo>
                  <a:lnTo>
                    <a:pt x="658" y="1052"/>
                  </a:lnTo>
                  <a:lnTo>
                    <a:pt x="580" y="1030"/>
                  </a:lnTo>
                  <a:lnTo>
                    <a:pt x="506" y="1006"/>
                  </a:lnTo>
                  <a:lnTo>
                    <a:pt x="436" y="981"/>
                  </a:lnTo>
                  <a:lnTo>
                    <a:pt x="371" y="954"/>
                  </a:lnTo>
                  <a:lnTo>
                    <a:pt x="310" y="926"/>
                  </a:lnTo>
                  <a:lnTo>
                    <a:pt x="254" y="896"/>
                  </a:lnTo>
                  <a:lnTo>
                    <a:pt x="203" y="865"/>
                  </a:lnTo>
                  <a:lnTo>
                    <a:pt x="157" y="833"/>
                  </a:lnTo>
                  <a:lnTo>
                    <a:pt x="116" y="800"/>
                  </a:lnTo>
                  <a:lnTo>
                    <a:pt x="82" y="766"/>
                  </a:lnTo>
                  <a:lnTo>
                    <a:pt x="53" y="731"/>
                  </a:lnTo>
                  <a:lnTo>
                    <a:pt x="30" y="695"/>
                  </a:lnTo>
                  <a:lnTo>
                    <a:pt x="13" y="658"/>
                  </a:lnTo>
                  <a:lnTo>
                    <a:pt x="3" y="620"/>
                  </a:lnTo>
                  <a:lnTo>
                    <a:pt x="0" y="582"/>
                  </a:lnTo>
                  <a:lnTo>
                    <a:pt x="3" y="544"/>
                  </a:lnTo>
                  <a:lnTo>
                    <a:pt x="13" y="506"/>
                  </a:lnTo>
                  <a:lnTo>
                    <a:pt x="30" y="469"/>
                  </a:lnTo>
                  <a:lnTo>
                    <a:pt x="53" y="433"/>
                  </a:lnTo>
                  <a:lnTo>
                    <a:pt x="82" y="398"/>
                  </a:lnTo>
                  <a:lnTo>
                    <a:pt x="116" y="364"/>
                  </a:lnTo>
                  <a:lnTo>
                    <a:pt x="157" y="331"/>
                  </a:lnTo>
                  <a:lnTo>
                    <a:pt x="203" y="299"/>
                  </a:lnTo>
                  <a:lnTo>
                    <a:pt x="254" y="268"/>
                  </a:lnTo>
                  <a:lnTo>
                    <a:pt x="310" y="238"/>
                  </a:lnTo>
                  <a:lnTo>
                    <a:pt x="371" y="210"/>
                  </a:lnTo>
                  <a:lnTo>
                    <a:pt x="436" y="183"/>
                  </a:lnTo>
                  <a:lnTo>
                    <a:pt x="506" y="158"/>
                  </a:lnTo>
                  <a:lnTo>
                    <a:pt x="580" y="135"/>
                  </a:lnTo>
                  <a:lnTo>
                    <a:pt x="658" y="112"/>
                  </a:lnTo>
                  <a:lnTo>
                    <a:pt x="739" y="92"/>
                  </a:lnTo>
                  <a:lnTo>
                    <a:pt x="824" y="74"/>
                  </a:lnTo>
                  <a:lnTo>
                    <a:pt x="912" y="57"/>
                  </a:lnTo>
                  <a:lnTo>
                    <a:pt x="1004" y="43"/>
                  </a:lnTo>
                  <a:lnTo>
                    <a:pt x="1098" y="30"/>
                  </a:lnTo>
                  <a:lnTo>
                    <a:pt x="1195" y="19"/>
                  </a:lnTo>
                  <a:lnTo>
                    <a:pt x="1295" y="11"/>
                  </a:lnTo>
                  <a:lnTo>
                    <a:pt x="1397" y="5"/>
                  </a:lnTo>
                  <a:lnTo>
                    <a:pt x="1500" y="2"/>
                  </a:lnTo>
                  <a:lnTo>
                    <a:pt x="16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" name="Freeform 183"/>
            <p:cNvSpPr/>
            <p:nvPr/>
          </p:nvSpPr>
          <p:spPr bwMode="auto">
            <a:xfrm>
              <a:off x="10059988" y="2917825"/>
              <a:ext cx="463550" cy="93663"/>
            </a:xfrm>
            <a:custGeom>
              <a:avLst/>
              <a:gdLst>
                <a:gd name="T0" fmla="*/ 87 w 3212"/>
                <a:gd name="T1" fmla="*/ 40 h 648"/>
                <a:gd name="T2" fmla="*/ 256 w 3212"/>
                <a:gd name="T3" fmla="*/ 114 h 648"/>
                <a:gd name="T4" fmla="*/ 442 w 3212"/>
                <a:gd name="T5" fmla="*/ 179 h 648"/>
                <a:gd name="T6" fmla="*/ 647 w 3212"/>
                <a:gd name="T7" fmla="*/ 233 h 648"/>
                <a:gd name="T8" fmla="*/ 869 w 3212"/>
                <a:gd name="T9" fmla="*/ 277 h 648"/>
                <a:gd name="T10" fmla="*/ 1103 w 3212"/>
                <a:gd name="T11" fmla="*/ 310 h 648"/>
                <a:gd name="T12" fmla="*/ 1349 w 3212"/>
                <a:gd name="T13" fmla="*/ 330 h 648"/>
                <a:gd name="T14" fmla="*/ 1606 w 3212"/>
                <a:gd name="T15" fmla="*/ 338 h 648"/>
                <a:gd name="T16" fmla="*/ 1862 w 3212"/>
                <a:gd name="T17" fmla="*/ 330 h 648"/>
                <a:gd name="T18" fmla="*/ 2109 w 3212"/>
                <a:gd name="T19" fmla="*/ 310 h 648"/>
                <a:gd name="T20" fmla="*/ 2343 w 3212"/>
                <a:gd name="T21" fmla="*/ 277 h 648"/>
                <a:gd name="T22" fmla="*/ 2564 w 3212"/>
                <a:gd name="T23" fmla="*/ 233 h 648"/>
                <a:gd name="T24" fmla="*/ 2769 w 3212"/>
                <a:gd name="T25" fmla="*/ 179 h 648"/>
                <a:gd name="T26" fmla="*/ 2957 w 3212"/>
                <a:gd name="T27" fmla="*/ 114 h 648"/>
                <a:gd name="T28" fmla="*/ 3125 w 3212"/>
                <a:gd name="T29" fmla="*/ 40 h 648"/>
                <a:gd name="T30" fmla="*/ 3209 w 3212"/>
                <a:gd name="T31" fmla="*/ 33 h 648"/>
                <a:gd name="T32" fmla="*/ 3209 w 3212"/>
                <a:gd name="T33" fmla="*/ 104 h 648"/>
                <a:gd name="T34" fmla="*/ 3182 w 3212"/>
                <a:gd name="T35" fmla="*/ 179 h 648"/>
                <a:gd name="T36" fmla="*/ 3130 w 3212"/>
                <a:gd name="T37" fmla="*/ 250 h 648"/>
                <a:gd name="T38" fmla="*/ 3055 w 3212"/>
                <a:gd name="T39" fmla="*/ 317 h 648"/>
                <a:gd name="T40" fmla="*/ 2958 w 3212"/>
                <a:gd name="T41" fmla="*/ 381 h 648"/>
                <a:gd name="T42" fmla="*/ 2841 w 3212"/>
                <a:gd name="T43" fmla="*/ 439 h 648"/>
                <a:gd name="T44" fmla="*/ 2706 w 3212"/>
                <a:gd name="T45" fmla="*/ 491 h 648"/>
                <a:gd name="T46" fmla="*/ 2554 w 3212"/>
                <a:gd name="T47" fmla="*/ 536 h 648"/>
                <a:gd name="T48" fmla="*/ 2388 w 3212"/>
                <a:gd name="T49" fmla="*/ 575 h 648"/>
                <a:gd name="T50" fmla="*/ 2208 w 3212"/>
                <a:gd name="T51" fmla="*/ 606 h 648"/>
                <a:gd name="T52" fmla="*/ 2016 w 3212"/>
                <a:gd name="T53" fmla="*/ 629 h 648"/>
                <a:gd name="T54" fmla="*/ 1815 w 3212"/>
                <a:gd name="T55" fmla="*/ 644 h 648"/>
                <a:gd name="T56" fmla="*/ 1606 w 3212"/>
                <a:gd name="T57" fmla="*/ 648 h 648"/>
                <a:gd name="T58" fmla="*/ 1397 w 3212"/>
                <a:gd name="T59" fmla="*/ 644 h 648"/>
                <a:gd name="T60" fmla="*/ 1195 w 3212"/>
                <a:gd name="T61" fmla="*/ 629 h 648"/>
                <a:gd name="T62" fmla="*/ 1004 w 3212"/>
                <a:gd name="T63" fmla="*/ 606 h 648"/>
                <a:gd name="T64" fmla="*/ 824 w 3212"/>
                <a:gd name="T65" fmla="*/ 575 h 648"/>
                <a:gd name="T66" fmla="*/ 658 w 3212"/>
                <a:gd name="T67" fmla="*/ 536 h 648"/>
                <a:gd name="T68" fmla="*/ 506 w 3212"/>
                <a:gd name="T69" fmla="*/ 491 h 648"/>
                <a:gd name="T70" fmla="*/ 371 w 3212"/>
                <a:gd name="T71" fmla="*/ 439 h 648"/>
                <a:gd name="T72" fmla="*/ 254 w 3212"/>
                <a:gd name="T73" fmla="*/ 381 h 648"/>
                <a:gd name="T74" fmla="*/ 157 w 3212"/>
                <a:gd name="T75" fmla="*/ 317 h 648"/>
                <a:gd name="T76" fmla="*/ 82 w 3212"/>
                <a:gd name="T77" fmla="*/ 250 h 648"/>
                <a:gd name="T78" fmla="*/ 30 w 3212"/>
                <a:gd name="T79" fmla="*/ 179 h 648"/>
                <a:gd name="T80" fmla="*/ 3 w 3212"/>
                <a:gd name="T81" fmla="*/ 104 h 648"/>
                <a:gd name="T82" fmla="*/ 3 w 3212"/>
                <a:gd name="T83" fmla="*/ 33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8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4"/>
                  </a:lnTo>
                  <a:lnTo>
                    <a:pt x="346" y="147"/>
                  </a:lnTo>
                  <a:lnTo>
                    <a:pt x="442" y="179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6"/>
                  </a:lnTo>
                  <a:lnTo>
                    <a:pt x="1606" y="338"/>
                  </a:lnTo>
                  <a:lnTo>
                    <a:pt x="1735" y="336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9"/>
                  </a:lnTo>
                  <a:lnTo>
                    <a:pt x="2865" y="147"/>
                  </a:lnTo>
                  <a:lnTo>
                    <a:pt x="2957" y="114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3"/>
                  </a:lnTo>
                  <a:lnTo>
                    <a:pt x="3212" y="66"/>
                  </a:lnTo>
                  <a:lnTo>
                    <a:pt x="3209" y="104"/>
                  </a:lnTo>
                  <a:lnTo>
                    <a:pt x="3199" y="142"/>
                  </a:lnTo>
                  <a:lnTo>
                    <a:pt x="3182" y="179"/>
                  </a:lnTo>
                  <a:lnTo>
                    <a:pt x="3159" y="215"/>
                  </a:lnTo>
                  <a:lnTo>
                    <a:pt x="3130" y="250"/>
                  </a:lnTo>
                  <a:lnTo>
                    <a:pt x="3096" y="284"/>
                  </a:lnTo>
                  <a:lnTo>
                    <a:pt x="3055" y="317"/>
                  </a:lnTo>
                  <a:lnTo>
                    <a:pt x="3009" y="350"/>
                  </a:lnTo>
                  <a:lnTo>
                    <a:pt x="2958" y="381"/>
                  </a:lnTo>
                  <a:lnTo>
                    <a:pt x="2902" y="410"/>
                  </a:lnTo>
                  <a:lnTo>
                    <a:pt x="2841" y="439"/>
                  </a:lnTo>
                  <a:lnTo>
                    <a:pt x="2775" y="465"/>
                  </a:lnTo>
                  <a:lnTo>
                    <a:pt x="2706" y="491"/>
                  </a:lnTo>
                  <a:lnTo>
                    <a:pt x="2632" y="514"/>
                  </a:lnTo>
                  <a:lnTo>
                    <a:pt x="2554" y="536"/>
                  </a:lnTo>
                  <a:lnTo>
                    <a:pt x="2472" y="557"/>
                  </a:lnTo>
                  <a:lnTo>
                    <a:pt x="2388" y="575"/>
                  </a:lnTo>
                  <a:lnTo>
                    <a:pt x="2299" y="592"/>
                  </a:lnTo>
                  <a:lnTo>
                    <a:pt x="2208" y="606"/>
                  </a:lnTo>
                  <a:lnTo>
                    <a:pt x="2114" y="619"/>
                  </a:lnTo>
                  <a:lnTo>
                    <a:pt x="2016" y="629"/>
                  </a:lnTo>
                  <a:lnTo>
                    <a:pt x="1917" y="638"/>
                  </a:lnTo>
                  <a:lnTo>
                    <a:pt x="1815" y="644"/>
                  </a:lnTo>
                  <a:lnTo>
                    <a:pt x="1712" y="647"/>
                  </a:lnTo>
                  <a:lnTo>
                    <a:pt x="1606" y="648"/>
                  </a:lnTo>
                  <a:lnTo>
                    <a:pt x="1500" y="647"/>
                  </a:lnTo>
                  <a:lnTo>
                    <a:pt x="1397" y="644"/>
                  </a:lnTo>
                  <a:lnTo>
                    <a:pt x="1295" y="638"/>
                  </a:lnTo>
                  <a:lnTo>
                    <a:pt x="1195" y="629"/>
                  </a:lnTo>
                  <a:lnTo>
                    <a:pt x="1098" y="619"/>
                  </a:lnTo>
                  <a:lnTo>
                    <a:pt x="1004" y="606"/>
                  </a:lnTo>
                  <a:lnTo>
                    <a:pt x="912" y="592"/>
                  </a:lnTo>
                  <a:lnTo>
                    <a:pt x="824" y="575"/>
                  </a:lnTo>
                  <a:lnTo>
                    <a:pt x="739" y="557"/>
                  </a:lnTo>
                  <a:lnTo>
                    <a:pt x="658" y="536"/>
                  </a:lnTo>
                  <a:lnTo>
                    <a:pt x="580" y="514"/>
                  </a:lnTo>
                  <a:lnTo>
                    <a:pt x="506" y="491"/>
                  </a:lnTo>
                  <a:lnTo>
                    <a:pt x="436" y="465"/>
                  </a:lnTo>
                  <a:lnTo>
                    <a:pt x="371" y="439"/>
                  </a:lnTo>
                  <a:lnTo>
                    <a:pt x="310" y="410"/>
                  </a:lnTo>
                  <a:lnTo>
                    <a:pt x="254" y="381"/>
                  </a:lnTo>
                  <a:lnTo>
                    <a:pt x="203" y="350"/>
                  </a:lnTo>
                  <a:lnTo>
                    <a:pt x="157" y="317"/>
                  </a:lnTo>
                  <a:lnTo>
                    <a:pt x="116" y="284"/>
                  </a:lnTo>
                  <a:lnTo>
                    <a:pt x="82" y="250"/>
                  </a:lnTo>
                  <a:lnTo>
                    <a:pt x="53" y="215"/>
                  </a:lnTo>
                  <a:lnTo>
                    <a:pt x="30" y="179"/>
                  </a:lnTo>
                  <a:lnTo>
                    <a:pt x="13" y="142"/>
                  </a:lnTo>
                  <a:lnTo>
                    <a:pt x="3" y="104"/>
                  </a:lnTo>
                  <a:lnTo>
                    <a:pt x="0" y="66"/>
                  </a:lnTo>
                  <a:lnTo>
                    <a:pt x="3" y="3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" name="Freeform 184"/>
            <p:cNvSpPr/>
            <p:nvPr/>
          </p:nvSpPr>
          <p:spPr bwMode="auto">
            <a:xfrm>
              <a:off x="10059988" y="2995613"/>
              <a:ext cx="463550" cy="93663"/>
            </a:xfrm>
            <a:custGeom>
              <a:avLst/>
              <a:gdLst>
                <a:gd name="T0" fmla="*/ 87 w 3212"/>
                <a:gd name="T1" fmla="*/ 40 h 647"/>
                <a:gd name="T2" fmla="*/ 256 w 3212"/>
                <a:gd name="T3" fmla="*/ 114 h 647"/>
                <a:gd name="T4" fmla="*/ 442 w 3212"/>
                <a:gd name="T5" fmla="*/ 178 h 647"/>
                <a:gd name="T6" fmla="*/ 647 w 3212"/>
                <a:gd name="T7" fmla="*/ 233 h 647"/>
                <a:gd name="T8" fmla="*/ 869 w 3212"/>
                <a:gd name="T9" fmla="*/ 277 h 647"/>
                <a:gd name="T10" fmla="*/ 1103 w 3212"/>
                <a:gd name="T11" fmla="*/ 310 h 647"/>
                <a:gd name="T12" fmla="*/ 1349 w 3212"/>
                <a:gd name="T13" fmla="*/ 330 h 647"/>
                <a:gd name="T14" fmla="*/ 1606 w 3212"/>
                <a:gd name="T15" fmla="*/ 337 h 647"/>
                <a:gd name="T16" fmla="*/ 1862 w 3212"/>
                <a:gd name="T17" fmla="*/ 330 h 647"/>
                <a:gd name="T18" fmla="*/ 2109 w 3212"/>
                <a:gd name="T19" fmla="*/ 310 h 647"/>
                <a:gd name="T20" fmla="*/ 2343 w 3212"/>
                <a:gd name="T21" fmla="*/ 277 h 647"/>
                <a:gd name="T22" fmla="*/ 2564 w 3212"/>
                <a:gd name="T23" fmla="*/ 233 h 647"/>
                <a:gd name="T24" fmla="*/ 2769 w 3212"/>
                <a:gd name="T25" fmla="*/ 178 h 647"/>
                <a:gd name="T26" fmla="*/ 2957 w 3212"/>
                <a:gd name="T27" fmla="*/ 114 h 647"/>
                <a:gd name="T28" fmla="*/ 3125 w 3212"/>
                <a:gd name="T29" fmla="*/ 40 h 647"/>
                <a:gd name="T30" fmla="*/ 3209 w 3212"/>
                <a:gd name="T31" fmla="*/ 33 h 647"/>
                <a:gd name="T32" fmla="*/ 3209 w 3212"/>
                <a:gd name="T33" fmla="*/ 104 h 647"/>
                <a:gd name="T34" fmla="*/ 3182 w 3212"/>
                <a:gd name="T35" fmla="*/ 178 h 647"/>
                <a:gd name="T36" fmla="*/ 3130 w 3212"/>
                <a:gd name="T37" fmla="*/ 250 h 647"/>
                <a:gd name="T38" fmla="*/ 3055 w 3212"/>
                <a:gd name="T39" fmla="*/ 317 h 647"/>
                <a:gd name="T40" fmla="*/ 2958 w 3212"/>
                <a:gd name="T41" fmla="*/ 380 h 647"/>
                <a:gd name="T42" fmla="*/ 2841 w 3212"/>
                <a:gd name="T43" fmla="*/ 438 h 647"/>
                <a:gd name="T44" fmla="*/ 2706 w 3212"/>
                <a:gd name="T45" fmla="*/ 490 h 647"/>
                <a:gd name="T46" fmla="*/ 2554 w 3212"/>
                <a:gd name="T47" fmla="*/ 535 h 647"/>
                <a:gd name="T48" fmla="*/ 2388 w 3212"/>
                <a:gd name="T49" fmla="*/ 574 h 647"/>
                <a:gd name="T50" fmla="*/ 2208 w 3212"/>
                <a:gd name="T51" fmla="*/ 605 h 647"/>
                <a:gd name="T52" fmla="*/ 2016 w 3212"/>
                <a:gd name="T53" fmla="*/ 628 h 647"/>
                <a:gd name="T54" fmla="*/ 1815 w 3212"/>
                <a:gd name="T55" fmla="*/ 643 h 647"/>
                <a:gd name="T56" fmla="*/ 1606 w 3212"/>
                <a:gd name="T57" fmla="*/ 647 h 647"/>
                <a:gd name="T58" fmla="*/ 1397 w 3212"/>
                <a:gd name="T59" fmla="*/ 643 h 647"/>
                <a:gd name="T60" fmla="*/ 1195 w 3212"/>
                <a:gd name="T61" fmla="*/ 628 h 647"/>
                <a:gd name="T62" fmla="*/ 1004 w 3212"/>
                <a:gd name="T63" fmla="*/ 605 h 647"/>
                <a:gd name="T64" fmla="*/ 824 w 3212"/>
                <a:gd name="T65" fmla="*/ 574 h 647"/>
                <a:gd name="T66" fmla="*/ 658 w 3212"/>
                <a:gd name="T67" fmla="*/ 535 h 647"/>
                <a:gd name="T68" fmla="*/ 506 w 3212"/>
                <a:gd name="T69" fmla="*/ 490 h 647"/>
                <a:gd name="T70" fmla="*/ 371 w 3212"/>
                <a:gd name="T71" fmla="*/ 438 h 647"/>
                <a:gd name="T72" fmla="*/ 254 w 3212"/>
                <a:gd name="T73" fmla="*/ 380 h 647"/>
                <a:gd name="T74" fmla="*/ 157 w 3212"/>
                <a:gd name="T75" fmla="*/ 317 h 647"/>
                <a:gd name="T76" fmla="*/ 82 w 3212"/>
                <a:gd name="T77" fmla="*/ 250 h 647"/>
                <a:gd name="T78" fmla="*/ 30 w 3212"/>
                <a:gd name="T79" fmla="*/ 178 h 647"/>
                <a:gd name="T80" fmla="*/ 3 w 3212"/>
                <a:gd name="T81" fmla="*/ 104 h 647"/>
                <a:gd name="T82" fmla="*/ 3 w 3212"/>
                <a:gd name="T83" fmla="*/ 33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7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4"/>
                  </a:lnTo>
                  <a:lnTo>
                    <a:pt x="346" y="147"/>
                  </a:lnTo>
                  <a:lnTo>
                    <a:pt x="442" y="178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5"/>
                  </a:lnTo>
                  <a:lnTo>
                    <a:pt x="1606" y="337"/>
                  </a:lnTo>
                  <a:lnTo>
                    <a:pt x="1735" y="335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8"/>
                  </a:lnTo>
                  <a:lnTo>
                    <a:pt x="2865" y="147"/>
                  </a:lnTo>
                  <a:lnTo>
                    <a:pt x="2957" y="114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3"/>
                  </a:lnTo>
                  <a:lnTo>
                    <a:pt x="3212" y="66"/>
                  </a:lnTo>
                  <a:lnTo>
                    <a:pt x="3209" y="104"/>
                  </a:lnTo>
                  <a:lnTo>
                    <a:pt x="3199" y="142"/>
                  </a:lnTo>
                  <a:lnTo>
                    <a:pt x="3182" y="178"/>
                  </a:lnTo>
                  <a:lnTo>
                    <a:pt x="3159" y="215"/>
                  </a:lnTo>
                  <a:lnTo>
                    <a:pt x="3130" y="250"/>
                  </a:lnTo>
                  <a:lnTo>
                    <a:pt x="3096" y="284"/>
                  </a:lnTo>
                  <a:lnTo>
                    <a:pt x="3055" y="317"/>
                  </a:lnTo>
                  <a:lnTo>
                    <a:pt x="3009" y="349"/>
                  </a:lnTo>
                  <a:lnTo>
                    <a:pt x="2958" y="380"/>
                  </a:lnTo>
                  <a:lnTo>
                    <a:pt x="2902" y="409"/>
                  </a:lnTo>
                  <a:lnTo>
                    <a:pt x="2841" y="438"/>
                  </a:lnTo>
                  <a:lnTo>
                    <a:pt x="2775" y="464"/>
                  </a:lnTo>
                  <a:lnTo>
                    <a:pt x="2706" y="490"/>
                  </a:lnTo>
                  <a:lnTo>
                    <a:pt x="2632" y="513"/>
                  </a:lnTo>
                  <a:lnTo>
                    <a:pt x="2554" y="535"/>
                  </a:lnTo>
                  <a:lnTo>
                    <a:pt x="2472" y="556"/>
                  </a:lnTo>
                  <a:lnTo>
                    <a:pt x="2388" y="574"/>
                  </a:lnTo>
                  <a:lnTo>
                    <a:pt x="2299" y="591"/>
                  </a:lnTo>
                  <a:lnTo>
                    <a:pt x="2208" y="605"/>
                  </a:lnTo>
                  <a:lnTo>
                    <a:pt x="2114" y="618"/>
                  </a:lnTo>
                  <a:lnTo>
                    <a:pt x="2016" y="628"/>
                  </a:lnTo>
                  <a:lnTo>
                    <a:pt x="1917" y="637"/>
                  </a:lnTo>
                  <a:lnTo>
                    <a:pt x="1815" y="643"/>
                  </a:lnTo>
                  <a:lnTo>
                    <a:pt x="1712" y="646"/>
                  </a:lnTo>
                  <a:lnTo>
                    <a:pt x="1606" y="647"/>
                  </a:lnTo>
                  <a:lnTo>
                    <a:pt x="1500" y="646"/>
                  </a:lnTo>
                  <a:lnTo>
                    <a:pt x="1397" y="643"/>
                  </a:lnTo>
                  <a:lnTo>
                    <a:pt x="1295" y="637"/>
                  </a:lnTo>
                  <a:lnTo>
                    <a:pt x="1195" y="628"/>
                  </a:lnTo>
                  <a:lnTo>
                    <a:pt x="1098" y="618"/>
                  </a:lnTo>
                  <a:lnTo>
                    <a:pt x="1004" y="605"/>
                  </a:lnTo>
                  <a:lnTo>
                    <a:pt x="912" y="591"/>
                  </a:lnTo>
                  <a:lnTo>
                    <a:pt x="824" y="574"/>
                  </a:lnTo>
                  <a:lnTo>
                    <a:pt x="739" y="556"/>
                  </a:lnTo>
                  <a:lnTo>
                    <a:pt x="658" y="535"/>
                  </a:lnTo>
                  <a:lnTo>
                    <a:pt x="580" y="513"/>
                  </a:lnTo>
                  <a:lnTo>
                    <a:pt x="506" y="490"/>
                  </a:lnTo>
                  <a:lnTo>
                    <a:pt x="436" y="464"/>
                  </a:lnTo>
                  <a:lnTo>
                    <a:pt x="371" y="438"/>
                  </a:lnTo>
                  <a:lnTo>
                    <a:pt x="310" y="409"/>
                  </a:lnTo>
                  <a:lnTo>
                    <a:pt x="254" y="380"/>
                  </a:lnTo>
                  <a:lnTo>
                    <a:pt x="203" y="349"/>
                  </a:lnTo>
                  <a:lnTo>
                    <a:pt x="157" y="317"/>
                  </a:lnTo>
                  <a:lnTo>
                    <a:pt x="116" y="284"/>
                  </a:lnTo>
                  <a:lnTo>
                    <a:pt x="82" y="250"/>
                  </a:lnTo>
                  <a:lnTo>
                    <a:pt x="53" y="215"/>
                  </a:lnTo>
                  <a:lnTo>
                    <a:pt x="30" y="178"/>
                  </a:lnTo>
                  <a:lnTo>
                    <a:pt x="13" y="142"/>
                  </a:lnTo>
                  <a:lnTo>
                    <a:pt x="3" y="104"/>
                  </a:lnTo>
                  <a:lnTo>
                    <a:pt x="0" y="66"/>
                  </a:lnTo>
                  <a:lnTo>
                    <a:pt x="3" y="3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" name="Freeform 185"/>
            <p:cNvSpPr/>
            <p:nvPr/>
          </p:nvSpPr>
          <p:spPr bwMode="auto">
            <a:xfrm>
              <a:off x="10059988" y="3074988"/>
              <a:ext cx="463550" cy="92075"/>
            </a:xfrm>
            <a:custGeom>
              <a:avLst/>
              <a:gdLst>
                <a:gd name="T0" fmla="*/ 87 w 3212"/>
                <a:gd name="T1" fmla="*/ 40 h 647"/>
                <a:gd name="T2" fmla="*/ 256 w 3212"/>
                <a:gd name="T3" fmla="*/ 113 h 647"/>
                <a:gd name="T4" fmla="*/ 442 w 3212"/>
                <a:gd name="T5" fmla="*/ 178 h 647"/>
                <a:gd name="T6" fmla="*/ 647 w 3212"/>
                <a:gd name="T7" fmla="*/ 233 h 647"/>
                <a:gd name="T8" fmla="*/ 869 w 3212"/>
                <a:gd name="T9" fmla="*/ 277 h 647"/>
                <a:gd name="T10" fmla="*/ 1103 w 3212"/>
                <a:gd name="T11" fmla="*/ 310 h 647"/>
                <a:gd name="T12" fmla="*/ 1349 w 3212"/>
                <a:gd name="T13" fmla="*/ 330 h 647"/>
                <a:gd name="T14" fmla="*/ 1606 w 3212"/>
                <a:gd name="T15" fmla="*/ 337 h 647"/>
                <a:gd name="T16" fmla="*/ 1862 w 3212"/>
                <a:gd name="T17" fmla="*/ 330 h 647"/>
                <a:gd name="T18" fmla="*/ 2109 w 3212"/>
                <a:gd name="T19" fmla="*/ 310 h 647"/>
                <a:gd name="T20" fmla="*/ 2343 w 3212"/>
                <a:gd name="T21" fmla="*/ 277 h 647"/>
                <a:gd name="T22" fmla="*/ 2564 w 3212"/>
                <a:gd name="T23" fmla="*/ 233 h 647"/>
                <a:gd name="T24" fmla="*/ 2769 w 3212"/>
                <a:gd name="T25" fmla="*/ 178 h 647"/>
                <a:gd name="T26" fmla="*/ 2957 w 3212"/>
                <a:gd name="T27" fmla="*/ 113 h 647"/>
                <a:gd name="T28" fmla="*/ 3125 w 3212"/>
                <a:gd name="T29" fmla="*/ 40 h 647"/>
                <a:gd name="T30" fmla="*/ 3209 w 3212"/>
                <a:gd name="T31" fmla="*/ 32 h 647"/>
                <a:gd name="T32" fmla="*/ 3209 w 3212"/>
                <a:gd name="T33" fmla="*/ 103 h 647"/>
                <a:gd name="T34" fmla="*/ 3182 w 3212"/>
                <a:gd name="T35" fmla="*/ 178 h 647"/>
                <a:gd name="T36" fmla="*/ 3130 w 3212"/>
                <a:gd name="T37" fmla="*/ 249 h 647"/>
                <a:gd name="T38" fmla="*/ 3055 w 3212"/>
                <a:gd name="T39" fmla="*/ 316 h 647"/>
                <a:gd name="T40" fmla="*/ 2958 w 3212"/>
                <a:gd name="T41" fmla="*/ 379 h 647"/>
                <a:gd name="T42" fmla="*/ 2841 w 3212"/>
                <a:gd name="T43" fmla="*/ 437 h 647"/>
                <a:gd name="T44" fmla="*/ 2706 w 3212"/>
                <a:gd name="T45" fmla="*/ 489 h 647"/>
                <a:gd name="T46" fmla="*/ 2554 w 3212"/>
                <a:gd name="T47" fmla="*/ 535 h 647"/>
                <a:gd name="T48" fmla="*/ 2388 w 3212"/>
                <a:gd name="T49" fmla="*/ 574 h 647"/>
                <a:gd name="T50" fmla="*/ 2208 w 3212"/>
                <a:gd name="T51" fmla="*/ 605 h 647"/>
                <a:gd name="T52" fmla="*/ 2016 w 3212"/>
                <a:gd name="T53" fmla="*/ 628 h 647"/>
                <a:gd name="T54" fmla="*/ 1815 w 3212"/>
                <a:gd name="T55" fmla="*/ 642 h 647"/>
                <a:gd name="T56" fmla="*/ 1606 w 3212"/>
                <a:gd name="T57" fmla="*/ 647 h 647"/>
                <a:gd name="T58" fmla="*/ 1397 w 3212"/>
                <a:gd name="T59" fmla="*/ 642 h 647"/>
                <a:gd name="T60" fmla="*/ 1195 w 3212"/>
                <a:gd name="T61" fmla="*/ 628 h 647"/>
                <a:gd name="T62" fmla="*/ 1004 w 3212"/>
                <a:gd name="T63" fmla="*/ 605 h 647"/>
                <a:gd name="T64" fmla="*/ 824 w 3212"/>
                <a:gd name="T65" fmla="*/ 574 h 647"/>
                <a:gd name="T66" fmla="*/ 658 w 3212"/>
                <a:gd name="T67" fmla="*/ 535 h 647"/>
                <a:gd name="T68" fmla="*/ 506 w 3212"/>
                <a:gd name="T69" fmla="*/ 489 h 647"/>
                <a:gd name="T70" fmla="*/ 371 w 3212"/>
                <a:gd name="T71" fmla="*/ 437 h 647"/>
                <a:gd name="T72" fmla="*/ 254 w 3212"/>
                <a:gd name="T73" fmla="*/ 379 h 647"/>
                <a:gd name="T74" fmla="*/ 157 w 3212"/>
                <a:gd name="T75" fmla="*/ 316 h 647"/>
                <a:gd name="T76" fmla="*/ 82 w 3212"/>
                <a:gd name="T77" fmla="*/ 249 h 647"/>
                <a:gd name="T78" fmla="*/ 30 w 3212"/>
                <a:gd name="T79" fmla="*/ 178 h 647"/>
                <a:gd name="T80" fmla="*/ 3 w 3212"/>
                <a:gd name="T81" fmla="*/ 103 h 647"/>
                <a:gd name="T82" fmla="*/ 3 w 3212"/>
                <a:gd name="T83" fmla="*/ 32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7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3"/>
                  </a:lnTo>
                  <a:lnTo>
                    <a:pt x="346" y="147"/>
                  </a:lnTo>
                  <a:lnTo>
                    <a:pt x="442" y="178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5"/>
                  </a:lnTo>
                  <a:lnTo>
                    <a:pt x="1606" y="337"/>
                  </a:lnTo>
                  <a:lnTo>
                    <a:pt x="1735" y="335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8"/>
                  </a:lnTo>
                  <a:lnTo>
                    <a:pt x="2865" y="147"/>
                  </a:lnTo>
                  <a:lnTo>
                    <a:pt x="2957" y="113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2"/>
                  </a:lnTo>
                  <a:lnTo>
                    <a:pt x="3212" y="65"/>
                  </a:lnTo>
                  <a:lnTo>
                    <a:pt x="3209" y="103"/>
                  </a:lnTo>
                  <a:lnTo>
                    <a:pt x="3199" y="141"/>
                  </a:lnTo>
                  <a:lnTo>
                    <a:pt x="3182" y="178"/>
                  </a:lnTo>
                  <a:lnTo>
                    <a:pt x="3159" y="214"/>
                  </a:lnTo>
                  <a:lnTo>
                    <a:pt x="3130" y="249"/>
                  </a:lnTo>
                  <a:lnTo>
                    <a:pt x="3096" y="283"/>
                  </a:lnTo>
                  <a:lnTo>
                    <a:pt x="3055" y="316"/>
                  </a:lnTo>
                  <a:lnTo>
                    <a:pt x="3009" y="348"/>
                  </a:lnTo>
                  <a:lnTo>
                    <a:pt x="2958" y="379"/>
                  </a:lnTo>
                  <a:lnTo>
                    <a:pt x="2902" y="409"/>
                  </a:lnTo>
                  <a:lnTo>
                    <a:pt x="2841" y="437"/>
                  </a:lnTo>
                  <a:lnTo>
                    <a:pt x="2775" y="464"/>
                  </a:lnTo>
                  <a:lnTo>
                    <a:pt x="2706" y="489"/>
                  </a:lnTo>
                  <a:lnTo>
                    <a:pt x="2632" y="513"/>
                  </a:lnTo>
                  <a:lnTo>
                    <a:pt x="2554" y="535"/>
                  </a:lnTo>
                  <a:lnTo>
                    <a:pt x="2472" y="555"/>
                  </a:lnTo>
                  <a:lnTo>
                    <a:pt x="2388" y="574"/>
                  </a:lnTo>
                  <a:lnTo>
                    <a:pt x="2299" y="590"/>
                  </a:lnTo>
                  <a:lnTo>
                    <a:pt x="2208" y="605"/>
                  </a:lnTo>
                  <a:lnTo>
                    <a:pt x="2114" y="618"/>
                  </a:lnTo>
                  <a:lnTo>
                    <a:pt x="2016" y="628"/>
                  </a:lnTo>
                  <a:lnTo>
                    <a:pt x="1917" y="636"/>
                  </a:lnTo>
                  <a:lnTo>
                    <a:pt x="1815" y="642"/>
                  </a:lnTo>
                  <a:lnTo>
                    <a:pt x="1712" y="646"/>
                  </a:lnTo>
                  <a:lnTo>
                    <a:pt x="1606" y="647"/>
                  </a:lnTo>
                  <a:lnTo>
                    <a:pt x="1500" y="646"/>
                  </a:lnTo>
                  <a:lnTo>
                    <a:pt x="1397" y="642"/>
                  </a:lnTo>
                  <a:lnTo>
                    <a:pt x="1295" y="636"/>
                  </a:lnTo>
                  <a:lnTo>
                    <a:pt x="1195" y="628"/>
                  </a:lnTo>
                  <a:lnTo>
                    <a:pt x="1098" y="618"/>
                  </a:lnTo>
                  <a:lnTo>
                    <a:pt x="1004" y="605"/>
                  </a:lnTo>
                  <a:lnTo>
                    <a:pt x="912" y="590"/>
                  </a:lnTo>
                  <a:lnTo>
                    <a:pt x="824" y="574"/>
                  </a:lnTo>
                  <a:lnTo>
                    <a:pt x="739" y="555"/>
                  </a:lnTo>
                  <a:lnTo>
                    <a:pt x="658" y="535"/>
                  </a:lnTo>
                  <a:lnTo>
                    <a:pt x="580" y="513"/>
                  </a:lnTo>
                  <a:lnTo>
                    <a:pt x="506" y="489"/>
                  </a:lnTo>
                  <a:lnTo>
                    <a:pt x="436" y="464"/>
                  </a:lnTo>
                  <a:lnTo>
                    <a:pt x="371" y="437"/>
                  </a:lnTo>
                  <a:lnTo>
                    <a:pt x="310" y="409"/>
                  </a:lnTo>
                  <a:lnTo>
                    <a:pt x="254" y="379"/>
                  </a:lnTo>
                  <a:lnTo>
                    <a:pt x="203" y="348"/>
                  </a:lnTo>
                  <a:lnTo>
                    <a:pt x="157" y="316"/>
                  </a:lnTo>
                  <a:lnTo>
                    <a:pt x="116" y="283"/>
                  </a:lnTo>
                  <a:lnTo>
                    <a:pt x="82" y="249"/>
                  </a:lnTo>
                  <a:lnTo>
                    <a:pt x="53" y="214"/>
                  </a:lnTo>
                  <a:lnTo>
                    <a:pt x="30" y="178"/>
                  </a:lnTo>
                  <a:lnTo>
                    <a:pt x="13" y="141"/>
                  </a:lnTo>
                  <a:lnTo>
                    <a:pt x="3" y="103"/>
                  </a:lnTo>
                  <a:lnTo>
                    <a:pt x="0" y="65"/>
                  </a:lnTo>
                  <a:lnTo>
                    <a:pt x="3" y="3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423757" y="4710672"/>
            <a:ext cx="444500" cy="439738"/>
            <a:chOff x="2587625" y="4291013"/>
            <a:chExt cx="444500" cy="439738"/>
          </a:xfrm>
          <a:solidFill>
            <a:schemeClr val="bg1"/>
          </a:solidFill>
        </p:grpSpPr>
        <p:sp>
          <p:nvSpPr>
            <p:cNvPr id="43" name="Freeform 290"/>
            <p:cNvSpPr>
              <a:spLocks noEditPoints="1"/>
            </p:cNvSpPr>
            <p:nvPr/>
          </p:nvSpPr>
          <p:spPr bwMode="auto">
            <a:xfrm>
              <a:off x="2790825" y="4491038"/>
              <a:ext cx="241300" cy="239713"/>
            </a:xfrm>
            <a:custGeom>
              <a:avLst/>
              <a:gdLst>
                <a:gd name="T0" fmla="*/ 582 w 1676"/>
                <a:gd name="T1" fmla="*/ 282 h 1813"/>
                <a:gd name="T2" fmla="*/ 453 w 1676"/>
                <a:gd name="T3" fmla="*/ 343 h 1813"/>
                <a:gd name="T4" fmla="*/ 344 w 1676"/>
                <a:gd name="T5" fmla="*/ 449 h 1813"/>
                <a:gd name="T6" fmla="*/ 274 w 1676"/>
                <a:gd name="T7" fmla="*/ 582 h 1813"/>
                <a:gd name="T8" fmla="*/ 246 w 1676"/>
                <a:gd name="T9" fmla="*/ 729 h 1813"/>
                <a:gd name="T10" fmla="*/ 260 w 1676"/>
                <a:gd name="T11" fmla="*/ 878 h 1813"/>
                <a:gd name="T12" fmla="*/ 316 w 1676"/>
                <a:gd name="T13" fmla="*/ 1018 h 1813"/>
                <a:gd name="T14" fmla="*/ 414 w 1676"/>
                <a:gd name="T15" fmla="*/ 1136 h 1813"/>
                <a:gd name="T16" fmla="*/ 538 w 1676"/>
                <a:gd name="T17" fmla="*/ 1212 h 1813"/>
                <a:gd name="T18" fmla="*/ 673 w 1676"/>
                <a:gd name="T19" fmla="*/ 1242 h 1813"/>
                <a:gd name="T20" fmla="*/ 811 w 1676"/>
                <a:gd name="T21" fmla="*/ 1227 h 1813"/>
                <a:gd name="T22" fmla="*/ 941 w 1676"/>
                <a:gd name="T23" fmla="*/ 1166 h 1813"/>
                <a:gd name="T24" fmla="*/ 1049 w 1676"/>
                <a:gd name="T25" fmla="*/ 1061 h 1813"/>
                <a:gd name="T26" fmla="*/ 1119 w 1676"/>
                <a:gd name="T27" fmla="*/ 927 h 1813"/>
                <a:gd name="T28" fmla="*/ 1147 w 1676"/>
                <a:gd name="T29" fmla="*/ 779 h 1813"/>
                <a:gd name="T30" fmla="*/ 1133 w 1676"/>
                <a:gd name="T31" fmla="*/ 630 h 1813"/>
                <a:gd name="T32" fmla="*/ 1077 w 1676"/>
                <a:gd name="T33" fmla="*/ 491 h 1813"/>
                <a:gd name="T34" fmla="*/ 980 w 1676"/>
                <a:gd name="T35" fmla="*/ 374 h 1813"/>
                <a:gd name="T36" fmla="*/ 855 w 1676"/>
                <a:gd name="T37" fmla="*/ 298 h 1813"/>
                <a:gd name="T38" fmla="*/ 720 w 1676"/>
                <a:gd name="T39" fmla="*/ 267 h 1813"/>
                <a:gd name="T40" fmla="*/ 781 w 1676"/>
                <a:gd name="T41" fmla="*/ 5 h 1813"/>
                <a:gd name="T42" fmla="*/ 946 w 1676"/>
                <a:gd name="T43" fmla="*/ 49 h 1813"/>
                <a:gd name="T44" fmla="*/ 1099 w 1676"/>
                <a:gd name="T45" fmla="*/ 137 h 1813"/>
                <a:gd name="T46" fmla="*/ 1230 w 1676"/>
                <a:gd name="T47" fmla="*/ 267 h 1813"/>
                <a:gd name="T48" fmla="*/ 1324 w 1676"/>
                <a:gd name="T49" fmla="*/ 424 h 1813"/>
                <a:gd name="T50" fmla="*/ 1378 w 1676"/>
                <a:gd name="T51" fmla="*/ 596 h 1813"/>
                <a:gd name="T52" fmla="*/ 1393 w 1676"/>
                <a:gd name="T53" fmla="*/ 775 h 1813"/>
                <a:gd name="T54" fmla="*/ 1368 w 1676"/>
                <a:gd name="T55" fmla="*/ 953 h 1813"/>
                <a:gd name="T56" fmla="*/ 1603 w 1676"/>
                <a:gd name="T57" fmla="*/ 1363 h 1813"/>
                <a:gd name="T58" fmla="*/ 1656 w 1676"/>
                <a:gd name="T59" fmla="*/ 1449 h 1813"/>
                <a:gd name="T60" fmla="*/ 1676 w 1676"/>
                <a:gd name="T61" fmla="*/ 1550 h 1813"/>
                <a:gd name="T62" fmla="*/ 1656 w 1676"/>
                <a:gd name="T63" fmla="*/ 1651 h 1813"/>
                <a:gd name="T64" fmla="*/ 1603 w 1676"/>
                <a:gd name="T65" fmla="*/ 1737 h 1813"/>
                <a:gd name="T66" fmla="*/ 1515 w 1676"/>
                <a:gd name="T67" fmla="*/ 1798 h 1813"/>
                <a:gd name="T68" fmla="*/ 1414 w 1676"/>
                <a:gd name="T69" fmla="*/ 1813 h 1813"/>
                <a:gd name="T70" fmla="*/ 1316 w 1676"/>
                <a:gd name="T71" fmla="*/ 1783 h 1813"/>
                <a:gd name="T72" fmla="*/ 986 w 1676"/>
                <a:gd name="T73" fmla="*/ 1441 h 1813"/>
                <a:gd name="T74" fmla="*/ 826 w 1676"/>
                <a:gd name="T75" fmla="*/ 1496 h 1813"/>
                <a:gd name="T76" fmla="*/ 660 w 1676"/>
                <a:gd name="T77" fmla="*/ 1508 h 1813"/>
                <a:gd name="T78" fmla="*/ 496 w 1676"/>
                <a:gd name="T79" fmla="*/ 1477 h 1813"/>
                <a:gd name="T80" fmla="*/ 341 w 1676"/>
                <a:gd name="T81" fmla="*/ 1404 h 1813"/>
                <a:gd name="T82" fmla="*/ 204 w 1676"/>
                <a:gd name="T83" fmla="*/ 1289 h 1813"/>
                <a:gd name="T84" fmla="*/ 95 w 1676"/>
                <a:gd name="T85" fmla="*/ 1137 h 1813"/>
                <a:gd name="T86" fmla="*/ 27 w 1676"/>
                <a:gd name="T87" fmla="*/ 966 h 1813"/>
                <a:gd name="T88" fmla="*/ 0 w 1676"/>
                <a:gd name="T89" fmla="*/ 785 h 1813"/>
                <a:gd name="T90" fmla="*/ 13 w 1676"/>
                <a:gd name="T91" fmla="*/ 602 h 1813"/>
                <a:gd name="T92" fmla="*/ 67 w 1676"/>
                <a:gd name="T93" fmla="*/ 427 h 1813"/>
                <a:gd name="T94" fmla="*/ 162 w 1676"/>
                <a:gd name="T95" fmla="*/ 268 h 1813"/>
                <a:gd name="T96" fmla="*/ 294 w 1676"/>
                <a:gd name="T97" fmla="*/ 137 h 1813"/>
                <a:gd name="T98" fmla="*/ 447 w 1676"/>
                <a:gd name="T99" fmla="*/ 49 h 1813"/>
                <a:gd name="T100" fmla="*/ 612 w 1676"/>
                <a:gd name="T101" fmla="*/ 5 h 1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76" h="1813">
                  <a:moveTo>
                    <a:pt x="673" y="267"/>
                  </a:moveTo>
                  <a:lnTo>
                    <a:pt x="627" y="272"/>
                  </a:lnTo>
                  <a:lnTo>
                    <a:pt x="582" y="282"/>
                  </a:lnTo>
                  <a:lnTo>
                    <a:pt x="538" y="298"/>
                  </a:lnTo>
                  <a:lnTo>
                    <a:pt x="495" y="317"/>
                  </a:lnTo>
                  <a:lnTo>
                    <a:pt x="453" y="343"/>
                  </a:lnTo>
                  <a:lnTo>
                    <a:pt x="414" y="374"/>
                  </a:lnTo>
                  <a:lnTo>
                    <a:pt x="377" y="409"/>
                  </a:lnTo>
                  <a:lnTo>
                    <a:pt x="344" y="449"/>
                  </a:lnTo>
                  <a:lnTo>
                    <a:pt x="316" y="491"/>
                  </a:lnTo>
                  <a:lnTo>
                    <a:pt x="293" y="536"/>
                  </a:lnTo>
                  <a:lnTo>
                    <a:pt x="274" y="582"/>
                  </a:lnTo>
                  <a:lnTo>
                    <a:pt x="260" y="630"/>
                  </a:lnTo>
                  <a:lnTo>
                    <a:pt x="251" y="679"/>
                  </a:lnTo>
                  <a:lnTo>
                    <a:pt x="246" y="729"/>
                  </a:lnTo>
                  <a:lnTo>
                    <a:pt x="246" y="779"/>
                  </a:lnTo>
                  <a:lnTo>
                    <a:pt x="251" y="829"/>
                  </a:lnTo>
                  <a:lnTo>
                    <a:pt x="260" y="878"/>
                  </a:lnTo>
                  <a:lnTo>
                    <a:pt x="274" y="927"/>
                  </a:lnTo>
                  <a:lnTo>
                    <a:pt x="293" y="974"/>
                  </a:lnTo>
                  <a:lnTo>
                    <a:pt x="316" y="1018"/>
                  </a:lnTo>
                  <a:lnTo>
                    <a:pt x="344" y="1061"/>
                  </a:lnTo>
                  <a:lnTo>
                    <a:pt x="377" y="1100"/>
                  </a:lnTo>
                  <a:lnTo>
                    <a:pt x="414" y="1136"/>
                  </a:lnTo>
                  <a:lnTo>
                    <a:pt x="453" y="1166"/>
                  </a:lnTo>
                  <a:lnTo>
                    <a:pt x="495" y="1191"/>
                  </a:lnTo>
                  <a:lnTo>
                    <a:pt x="538" y="1212"/>
                  </a:lnTo>
                  <a:lnTo>
                    <a:pt x="582" y="1227"/>
                  </a:lnTo>
                  <a:lnTo>
                    <a:pt x="627" y="1237"/>
                  </a:lnTo>
                  <a:lnTo>
                    <a:pt x="673" y="1242"/>
                  </a:lnTo>
                  <a:lnTo>
                    <a:pt x="720" y="1242"/>
                  </a:lnTo>
                  <a:lnTo>
                    <a:pt x="766" y="1237"/>
                  </a:lnTo>
                  <a:lnTo>
                    <a:pt x="811" y="1227"/>
                  </a:lnTo>
                  <a:lnTo>
                    <a:pt x="855" y="1212"/>
                  </a:lnTo>
                  <a:lnTo>
                    <a:pt x="898" y="1191"/>
                  </a:lnTo>
                  <a:lnTo>
                    <a:pt x="941" y="1166"/>
                  </a:lnTo>
                  <a:lnTo>
                    <a:pt x="980" y="1136"/>
                  </a:lnTo>
                  <a:lnTo>
                    <a:pt x="1016" y="1100"/>
                  </a:lnTo>
                  <a:lnTo>
                    <a:pt x="1049" y="1061"/>
                  </a:lnTo>
                  <a:lnTo>
                    <a:pt x="1077" y="1018"/>
                  </a:lnTo>
                  <a:lnTo>
                    <a:pt x="1100" y="974"/>
                  </a:lnTo>
                  <a:lnTo>
                    <a:pt x="1119" y="927"/>
                  </a:lnTo>
                  <a:lnTo>
                    <a:pt x="1133" y="878"/>
                  </a:lnTo>
                  <a:lnTo>
                    <a:pt x="1142" y="829"/>
                  </a:lnTo>
                  <a:lnTo>
                    <a:pt x="1147" y="779"/>
                  </a:lnTo>
                  <a:lnTo>
                    <a:pt x="1147" y="729"/>
                  </a:lnTo>
                  <a:lnTo>
                    <a:pt x="1142" y="679"/>
                  </a:lnTo>
                  <a:lnTo>
                    <a:pt x="1133" y="630"/>
                  </a:lnTo>
                  <a:lnTo>
                    <a:pt x="1119" y="582"/>
                  </a:lnTo>
                  <a:lnTo>
                    <a:pt x="1100" y="536"/>
                  </a:lnTo>
                  <a:lnTo>
                    <a:pt x="1077" y="491"/>
                  </a:lnTo>
                  <a:lnTo>
                    <a:pt x="1049" y="449"/>
                  </a:lnTo>
                  <a:lnTo>
                    <a:pt x="1016" y="409"/>
                  </a:lnTo>
                  <a:lnTo>
                    <a:pt x="980" y="374"/>
                  </a:lnTo>
                  <a:lnTo>
                    <a:pt x="941" y="343"/>
                  </a:lnTo>
                  <a:lnTo>
                    <a:pt x="898" y="317"/>
                  </a:lnTo>
                  <a:lnTo>
                    <a:pt x="855" y="298"/>
                  </a:lnTo>
                  <a:lnTo>
                    <a:pt x="811" y="282"/>
                  </a:lnTo>
                  <a:lnTo>
                    <a:pt x="766" y="272"/>
                  </a:lnTo>
                  <a:lnTo>
                    <a:pt x="720" y="267"/>
                  </a:lnTo>
                  <a:lnTo>
                    <a:pt x="673" y="267"/>
                  </a:lnTo>
                  <a:close/>
                  <a:moveTo>
                    <a:pt x="725" y="0"/>
                  </a:moveTo>
                  <a:lnTo>
                    <a:pt x="781" y="5"/>
                  </a:lnTo>
                  <a:lnTo>
                    <a:pt x="837" y="15"/>
                  </a:lnTo>
                  <a:lnTo>
                    <a:pt x="892" y="29"/>
                  </a:lnTo>
                  <a:lnTo>
                    <a:pt x="946" y="49"/>
                  </a:lnTo>
                  <a:lnTo>
                    <a:pt x="999" y="74"/>
                  </a:lnTo>
                  <a:lnTo>
                    <a:pt x="1050" y="103"/>
                  </a:lnTo>
                  <a:lnTo>
                    <a:pt x="1099" y="137"/>
                  </a:lnTo>
                  <a:lnTo>
                    <a:pt x="1145" y="176"/>
                  </a:lnTo>
                  <a:lnTo>
                    <a:pt x="1190" y="219"/>
                  </a:lnTo>
                  <a:lnTo>
                    <a:pt x="1230" y="267"/>
                  </a:lnTo>
                  <a:lnTo>
                    <a:pt x="1266" y="317"/>
                  </a:lnTo>
                  <a:lnTo>
                    <a:pt x="1297" y="369"/>
                  </a:lnTo>
                  <a:lnTo>
                    <a:pt x="1324" y="424"/>
                  </a:lnTo>
                  <a:lnTo>
                    <a:pt x="1346" y="479"/>
                  </a:lnTo>
                  <a:lnTo>
                    <a:pt x="1364" y="537"/>
                  </a:lnTo>
                  <a:lnTo>
                    <a:pt x="1378" y="596"/>
                  </a:lnTo>
                  <a:lnTo>
                    <a:pt x="1387" y="655"/>
                  </a:lnTo>
                  <a:lnTo>
                    <a:pt x="1392" y="715"/>
                  </a:lnTo>
                  <a:lnTo>
                    <a:pt x="1393" y="775"/>
                  </a:lnTo>
                  <a:lnTo>
                    <a:pt x="1389" y="835"/>
                  </a:lnTo>
                  <a:lnTo>
                    <a:pt x="1381" y="895"/>
                  </a:lnTo>
                  <a:lnTo>
                    <a:pt x="1368" y="953"/>
                  </a:lnTo>
                  <a:lnTo>
                    <a:pt x="1351" y="1011"/>
                  </a:lnTo>
                  <a:lnTo>
                    <a:pt x="1330" y="1067"/>
                  </a:lnTo>
                  <a:lnTo>
                    <a:pt x="1603" y="1363"/>
                  </a:lnTo>
                  <a:lnTo>
                    <a:pt x="1625" y="1389"/>
                  </a:lnTo>
                  <a:lnTo>
                    <a:pt x="1642" y="1419"/>
                  </a:lnTo>
                  <a:lnTo>
                    <a:pt x="1656" y="1449"/>
                  </a:lnTo>
                  <a:lnTo>
                    <a:pt x="1668" y="1482"/>
                  </a:lnTo>
                  <a:lnTo>
                    <a:pt x="1674" y="1515"/>
                  </a:lnTo>
                  <a:lnTo>
                    <a:pt x="1676" y="1550"/>
                  </a:lnTo>
                  <a:lnTo>
                    <a:pt x="1674" y="1585"/>
                  </a:lnTo>
                  <a:lnTo>
                    <a:pt x="1668" y="1619"/>
                  </a:lnTo>
                  <a:lnTo>
                    <a:pt x="1656" y="1651"/>
                  </a:lnTo>
                  <a:lnTo>
                    <a:pt x="1642" y="1682"/>
                  </a:lnTo>
                  <a:lnTo>
                    <a:pt x="1625" y="1711"/>
                  </a:lnTo>
                  <a:lnTo>
                    <a:pt x="1603" y="1737"/>
                  </a:lnTo>
                  <a:lnTo>
                    <a:pt x="1576" y="1762"/>
                  </a:lnTo>
                  <a:lnTo>
                    <a:pt x="1547" y="1783"/>
                  </a:lnTo>
                  <a:lnTo>
                    <a:pt x="1515" y="1798"/>
                  </a:lnTo>
                  <a:lnTo>
                    <a:pt x="1482" y="1809"/>
                  </a:lnTo>
                  <a:lnTo>
                    <a:pt x="1449" y="1813"/>
                  </a:lnTo>
                  <a:lnTo>
                    <a:pt x="1414" y="1813"/>
                  </a:lnTo>
                  <a:lnTo>
                    <a:pt x="1380" y="1809"/>
                  </a:lnTo>
                  <a:lnTo>
                    <a:pt x="1347" y="1798"/>
                  </a:lnTo>
                  <a:lnTo>
                    <a:pt x="1316" y="1783"/>
                  </a:lnTo>
                  <a:lnTo>
                    <a:pt x="1286" y="1762"/>
                  </a:lnTo>
                  <a:lnTo>
                    <a:pt x="1259" y="1737"/>
                  </a:lnTo>
                  <a:lnTo>
                    <a:pt x="986" y="1441"/>
                  </a:lnTo>
                  <a:lnTo>
                    <a:pt x="934" y="1464"/>
                  </a:lnTo>
                  <a:lnTo>
                    <a:pt x="880" y="1483"/>
                  </a:lnTo>
                  <a:lnTo>
                    <a:pt x="826" y="1496"/>
                  </a:lnTo>
                  <a:lnTo>
                    <a:pt x="771" y="1504"/>
                  </a:lnTo>
                  <a:lnTo>
                    <a:pt x="716" y="1509"/>
                  </a:lnTo>
                  <a:lnTo>
                    <a:pt x="660" y="1508"/>
                  </a:lnTo>
                  <a:lnTo>
                    <a:pt x="605" y="1503"/>
                  </a:lnTo>
                  <a:lnTo>
                    <a:pt x="550" y="1493"/>
                  </a:lnTo>
                  <a:lnTo>
                    <a:pt x="496" y="1477"/>
                  </a:lnTo>
                  <a:lnTo>
                    <a:pt x="443" y="1458"/>
                  </a:lnTo>
                  <a:lnTo>
                    <a:pt x="391" y="1434"/>
                  </a:lnTo>
                  <a:lnTo>
                    <a:pt x="341" y="1404"/>
                  </a:lnTo>
                  <a:lnTo>
                    <a:pt x="293" y="1371"/>
                  </a:lnTo>
                  <a:lnTo>
                    <a:pt x="247" y="1332"/>
                  </a:lnTo>
                  <a:lnTo>
                    <a:pt x="204" y="1289"/>
                  </a:lnTo>
                  <a:lnTo>
                    <a:pt x="162" y="1240"/>
                  </a:lnTo>
                  <a:lnTo>
                    <a:pt x="126" y="1190"/>
                  </a:lnTo>
                  <a:lnTo>
                    <a:pt x="95" y="1137"/>
                  </a:lnTo>
                  <a:lnTo>
                    <a:pt x="68" y="1082"/>
                  </a:lnTo>
                  <a:lnTo>
                    <a:pt x="45" y="1024"/>
                  </a:lnTo>
                  <a:lnTo>
                    <a:pt x="27" y="966"/>
                  </a:lnTo>
                  <a:lnTo>
                    <a:pt x="13" y="906"/>
                  </a:lnTo>
                  <a:lnTo>
                    <a:pt x="4" y="846"/>
                  </a:lnTo>
                  <a:lnTo>
                    <a:pt x="0" y="785"/>
                  </a:lnTo>
                  <a:lnTo>
                    <a:pt x="0" y="724"/>
                  </a:lnTo>
                  <a:lnTo>
                    <a:pt x="4" y="663"/>
                  </a:lnTo>
                  <a:lnTo>
                    <a:pt x="13" y="602"/>
                  </a:lnTo>
                  <a:lnTo>
                    <a:pt x="27" y="543"/>
                  </a:lnTo>
                  <a:lnTo>
                    <a:pt x="45" y="485"/>
                  </a:lnTo>
                  <a:lnTo>
                    <a:pt x="67" y="427"/>
                  </a:lnTo>
                  <a:lnTo>
                    <a:pt x="94" y="373"/>
                  </a:lnTo>
                  <a:lnTo>
                    <a:pt x="126" y="319"/>
                  </a:lnTo>
                  <a:lnTo>
                    <a:pt x="162" y="268"/>
                  </a:lnTo>
                  <a:lnTo>
                    <a:pt x="203" y="220"/>
                  </a:lnTo>
                  <a:lnTo>
                    <a:pt x="247" y="176"/>
                  </a:lnTo>
                  <a:lnTo>
                    <a:pt x="294" y="137"/>
                  </a:lnTo>
                  <a:lnTo>
                    <a:pt x="343" y="103"/>
                  </a:lnTo>
                  <a:lnTo>
                    <a:pt x="394" y="74"/>
                  </a:lnTo>
                  <a:lnTo>
                    <a:pt x="447" y="49"/>
                  </a:lnTo>
                  <a:lnTo>
                    <a:pt x="501" y="29"/>
                  </a:lnTo>
                  <a:lnTo>
                    <a:pt x="556" y="15"/>
                  </a:lnTo>
                  <a:lnTo>
                    <a:pt x="612" y="5"/>
                  </a:lnTo>
                  <a:lnTo>
                    <a:pt x="668" y="0"/>
                  </a:lnTo>
                  <a:lnTo>
                    <a:pt x="7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" name="Freeform 291"/>
            <p:cNvSpPr/>
            <p:nvPr/>
          </p:nvSpPr>
          <p:spPr bwMode="auto">
            <a:xfrm>
              <a:off x="2811463" y="4335463"/>
              <a:ext cx="217488" cy="274638"/>
            </a:xfrm>
            <a:custGeom>
              <a:avLst/>
              <a:gdLst>
                <a:gd name="T0" fmla="*/ 459 w 1508"/>
                <a:gd name="T1" fmla="*/ 30 h 2083"/>
                <a:gd name="T2" fmla="*/ 619 w 1508"/>
                <a:gd name="T3" fmla="*/ 254 h 2083"/>
                <a:gd name="T4" fmla="*/ 841 w 1508"/>
                <a:gd name="T5" fmla="*/ 542 h 2083"/>
                <a:gd name="T6" fmla="*/ 960 w 1508"/>
                <a:gd name="T7" fmla="*/ 441 h 2083"/>
                <a:gd name="T8" fmla="*/ 1249 w 1508"/>
                <a:gd name="T9" fmla="*/ 400 h 2083"/>
                <a:gd name="T10" fmla="*/ 1340 w 1508"/>
                <a:gd name="T11" fmla="*/ 564 h 2083"/>
                <a:gd name="T12" fmla="*/ 1411 w 1508"/>
                <a:gd name="T13" fmla="*/ 741 h 2083"/>
                <a:gd name="T14" fmla="*/ 1464 w 1508"/>
                <a:gd name="T15" fmla="*/ 927 h 2083"/>
                <a:gd name="T16" fmla="*/ 1497 w 1508"/>
                <a:gd name="T17" fmla="*/ 1121 h 2083"/>
                <a:gd name="T18" fmla="*/ 1508 w 1508"/>
                <a:gd name="T19" fmla="*/ 1322 h 2083"/>
                <a:gd name="T20" fmla="*/ 1497 w 1508"/>
                <a:gd name="T21" fmla="*/ 1526 h 2083"/>
                <a:gd name="T22" fmla="*/ 1463 w 1508"/>
                <a:gd name="T23" fmla="*/ 1720 h 2083"/>
                <a:gd name="T24" fmla="*/ 1409 w 1508"/>
                <a:gd name="T25" fmla="*/ 1907 h 2083"/>
                <a:gd name="T26" fmla="*/ 1337 w 1508"/>
                <a:gd name="T27" fmla="*/ 2083 h 2083"/>
                <a:gd name="T28" fmla="*/ 1349 w 1508"/>
                <a:gd name="T29" fmla="*/ 1945 h 2083"/>
                <a:gd name="T30" fmla="*/ 1341 w 1508"/>
                <a:gd name="T31" fmla="*/ 1808 h 2083"/>
                <a:gd name="T32" fmla="*/ 1313 w 1508"/>
                <a:gd name="T33" fmla="*/ 1675 h 2083"/>
                <a:gd name="T34" fmla="*/ 1266 w 1508"/>
                <a:gd name="T35" fmla="*/ 1547 h 2083"/>
                <a:gd name="T36" fmla="*/ 1201 w 1508"/>
                <a:gd name="T37" fmla="*/ 1429 h 2083"/>
                <a:gd name="T38" fmla="*/ 1117 w 1508"/>
                <a:gd name="T39" fmla="*/ 1321 h 2083"/>
                <a:gd name="T40" fmla="*/ 1021 w 1508"/>
                <a:gd name="T41" fmla="*/ 1233 h 2083"/>
                <a:gd name="T42" fmla="*/ 915 w 1508"/>
                <a:gd name="T43" fmla="*/ 1162 h 2083"/>
                <a:gd name="T44" fmla="*/ 801 w 1508"/>
                <a:gd name="T45" fmla="*/ 1111 h 2083"/>
                <a:gd name="T46" fmla="*/ 680 w 1508"/>
                <a:gd name="T47" fmla="*/ 1080 h 2083"/>
                <a:gd name="T48" fmla="*/ 554 w 1508"/>
                <a:gd name="T49" fmla="*/ 1069 h 2083"/>
                <a:gd name="T50" fmla="*/ 416 w 1508"/>
                <a:gd name="T51" fmla="*/ 1082 h 2083"/>
                <a:gd name="T52" fmla="*/ 283 w 1508"/>
                <a:gd name="T53" fmla="*/ 1120 h 2083"/>
                <a:gd name="T54" fmla="*/ 160 w 1508"/>
                <a:gd name="T55" fmla="*/ 1182 h 2083"/>
                <a:gd name="T56" fmla="*/ 591 w 1508"/>
                <a:gd name="T57" fmla="*/ 812 h 2083"/>
                <a:gd name="T58" fmla="*/ 751 w 1508"/>
                <a:gd name="T59" fmla="*/ 755 h 2083"/>
                <a:gd name="T60" fmla="*/ 500 w 1508"/>
                <a:gd name="T61" fmla="*/ 407 h 2083"/>
                <a:gd name="T62" fmla="*/ 338 w 1508"/>
                <a:gd name="T63" fmla="*/ 367 h 2083"/>
                <a:gd name="T64" fmla="*/ 175 w 1508"/>
                <a:gd name="T65" fmla="*/ 519 h 2083"/>
                <a:gd name="T66" fmla="*/ 0 w 1508"/>
                <a:gd name="T67" fmla="*/ 375 h 2083"/>
                <a:gd name="T68" fmla="*/ 166 w 1508"/>
                <a:gd name="T69" fmla="*/ 151 h 2083"/>
                <a:gd name="T70" fmla="*/ 287 w 1508"/>
                <a:gd name="T71" fmla="*/ 289 h 2083"/>
                <a:gd name="T72" fmla="*/ 445 w 1508"/>
                <a:gd name="T73" fmla="*/ 351 h 2083"/>
                <a:gd name="T74" fmla="*/ 453 w 1508"/>
                <a:gd name="T75" fmla="*/ 220 h 2083"/>
                <a:gd name="T76" fmla="*/ 316 w 1508"/>
                <a:gd name="T77" fmla="*/ 0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08" h="2083">
                  <a:moveTo>
                    <a:pt x="316" y="0"/>
                  </a:moveTo>
                  <a:lnTo>
                    <a:pt x="459" y="30"/>
                  </a:lnTo>
                  <a:lnTo>
                    <a:pt x="582" y="149"/>
                  </a:lnTo>
                  <a:lnTo>
                    <a:pt x="619" y="254"/>
                  </a:lnTo>
                  <a:lnTo>
                    <a:pt x="647" y="352"/>
                  </a:lnTo>
                  <a:lnTo>
                    <a:pt x="841" y="542"/>
                  </a:lnTo>
                  <a:lnTo>
                    <a:pt x="891" y="559"/>
                  </a:lnTo>
                  <a:lnTo>
                    <a:pt x="960" y="441"/>
                  </a:lnTo>
                  <a:lnTo>
                    <a:pt x="1204" y="417"/>
                  </a:lnTo>
                  <a:lnTo>
                    <a:pt x="1249" y="400"/>
                  </a:lnTo>
                  <a:lnTo>
                    <a:pt x="1297" y="481"/>
                  </a:lnTo>
                  <a:lnTo>
                    <a:pt x="1340" y="564"/>
                  </a:lnTo>
                  <a:lnTo>
                    <a:pt x="1378" y="651"/>
                  </a:lnTo>
                  <a:lnTo>
                    <a:pt x="1411" y="741"/>
                  </a:lnTo>
                  <a:lnTo>
                    <a:pt x="1440" y="832"/>
                  </a:lnTo>
                  <a:lnTo>
                    <a:pt x="1464" y="927"/>
                  </a:lnTo>
                  <a:lnTo>
                    <a:pt x="1483" y="1022"/>
                  </a:lnTo>
                  <a:lnTo>
                    <a:pt x="1497" y="1121"/>
                  </a:lnTo>
                  <a:lnTo>
                    <a:pt x="1505" y="1221"/>
                  </a:lnTo>
                  <a:lnTo>
                    <a:pt x="1508" y="1322"/>
                  </a:lnTo>
                  <a:lnTo>
                    <a:pt x="1505" y="1425"/>
                  </a:lnTo>
                  <a:lnTo>
                    <a:pt x="1497" y="1526"/>
                  </a:lnTo>
                  <a:lnTo>
                    <a:pt x="1483" y="1623"/>
                  </a:lnTo>
                  <a:lnTo>
                    <a:pt x="1463" y="1720"/>
                  </a:lnTo>
                  <a:lnTo>
                    <a:pt x="1439" y="1815"/>
                  </a:lnTo>
                  <a:lnTo>
                    <a:pt x="1409" y="1907"/>
                  </a:lnTo>
                  <a:lnTo>
                    <a:pt x="1375" y="1996"/>
                  </a:lnTo>
                  <a:lnTo>
                    <a:pt x="1337" y="2083"/>
                  </a:lnTo>
                  <a:lnTo>
                    <a:pt x="1345" y="2015"/>
                  </a:lnTo>
                  <a:lnTo>
                    <a:pt x="1349" y="1945"/>
                  </a:lnTo>
                  <a:lnTo>
                    <a:pt x="1347" y="1877"/>
                  </a:lnTo>
                  <a:lnTo>
                    <a:pt x="1341" y="1808"/>
                  </a:lnTo>
                  <a:lnTo>
                    <a:pt x="1329" y="1741"/>
                  </a:lnTo>
                  <a:lnTo>
                    <a:pt x="1313" y="1675"/>
                  </a:lnTo>
                  <a:lnTo>
                    <a:pt x="1293" y="1610"/>
                  </a:lnTo>
                  <a:lnTo>
                    <a:pt x="1266" y="1547"/>
                  </a:lnTo>
                  <a:lnTo>
                    <a:pt x="1236" y="1486"/>
                  </a:lnTo>
                  <a:lnTo>
                    <a:pt x="1201" y="1429"/>
                  </a:lnTo>
                  <a:lnTo>
                    <a:pt x="1161" y="1373"/>
                  </a:lnTo>
                  <a:lnTo>
                    <a:pt x="1117" y="1321"/>
                  </a:lnTo>
                  <a:lnTo>
                    <a:pt x="1071" y="1276"/>
                  </a:lnTo>
                  <a:lnTo>
                    <a:pt x="1021" y="1233"/>
                  </a:lnTo>
                  <a:lnTo>
                    <a:pt x="969" y="1195"/>
                  </a:lnTo>
                  <a:lnTo>
                    <a:pt x="915" y="1162"/>
                  </a:lnTo>
                  <a:lnTo>
                    <a:pt x="859" y="1134"/>
                  </a:lnTo>
                  <a:lnTo>
                    <a:pt x="801" y="1111"/>
                  </a:lnTo>
                  <a:lnTo>
                    <a:pt x="741" y="1093"/>
                  </a:lnTo>
                  <a:lnTo>
                    <a:pt x="680" y="1080"/>
                  </a:lnTo>
                  <a:lnTo>
                    <a:pt x="617" y="1072"/>
                  </a:lnTo>
                  <a:lnTo>
                    <a:pt x="554" y="1069"/>
                  </a:lnTo>
                  <a:lnTo>
                    <a:pt x="484" y="1072"/>
                  </a:lnTo>
                  <a:lnTo>
                    <a:pt x="416" y="1082"/>
                  </a:lnTo>
                  <a:lnTo>
                    <a:pt x="349" y="1098"/>
                  </a:lnTo>
                  <a:lnTo>
                    <a:pt x="283" y="1120"/>
                  </a:lnTo>
                  <a:lnTo>
                    <a:pt x="220" y="1148"/>
                  </a:lnTo>
                  <a:lnTo>
                    <a:pt x="160" y="1182"/>
                  </a:lnTo>
                  <a:lnTo>
                    <a:pt x="338" y="952"/>
                  </a:lnTo>
                  <a:lnTo>
                    <a:pt x="591" y="812"/>
                  </a:lnTo>
                  <a:lnTo>
                    <a:pt x="738" y="833"/>
                  </a:lnTo>
                  <a:lnTo>
                    <a:pt x="751" y="755"/>
                  </a:lnTo>
                  <a:lnTo>
                    <a:pt x="570" y="556"/>
                  </a:lnTo>
                  <a:lnTo>
                    <a:pt x="500" y="407"/>
                  </a:lnTo>
                  <a:lnTo>
                    <a:pt x="400" y="407"/>
                  </a:lnTo>
                  <a:lnTo>
                    <a:pt x="338" y="367"/>
                  </a:lnTo>
                  <a:lnTo>
                    <a:pt x="203" y="345"/>
                  </a:lnTo>
                  <a:lnTo>
                    <a:pt x="175" y="519"/>
                  </a:lnTo>
                  <a:lnTo>
                    <a:pt x="12" y="484"/>
                  </a:lnTo>
                  <a:lnTo>
                    <a:pt x="0" y="375"/>
                  </a:lnTo>
                  <a:lnTo>
                    <a:pt x="125" y="345"/>
                  </a:lnTo>
                  <a:lnTo>
                    <a:pt x="166" y="151"/>
                  </a:lnTo>
                  <a:lnTo>
                    <a:pt x="291" y="207"/>
                  </a:lnTo>
                  <a:lnTo>
                    <a:pt x="287" y="289"/>
                  </a:lnTo>
                  <a:lnTo>
                    <a:pt x="382" y="332"/>
                  </a:lnTo>
                  <a:lnTo>
                    <a:pt x="445" y="351"/>
                  </a:lnTo>
                  <a:lnTo>
                    <a:pt x="522" y="308"/>
                  </a:lnTo>
                  <a:lnTo>
                    <a:pt x="453" y="220"/>
                  </a:lnTo>
                  <a:lnTo>
                    <a:pt x="313" y="71"/>
                  </a:lnTo>
                  <a:lnTo>
                    <a:pt x="3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" name="Freeform 292"/>
            <p:cNvSpPr/>
            <p:nvPr/>
          </p:nvSpPr>
          <p:spPr bwMode="auto">
            <a:xfrm>
              <a:off x="2786063" y="4497388"/>
              <a:ext cx="30163" cy="26988"/>
            </a:xfrm>
            <a:custGeom>
              <a:avLst/>
              <a:gdLst>
                <a:gd name="T0" fmla="*/ 118 w 208"/>
                <a:gd name="T1" fmla="*/ 0 h 197"/>
                <a:gd name="T2" fmla="*/ 208 w 208"/>
                <a:gd name="T3" fmla="*/ 45 h 197"/>
                <a:gd name="T4" fmla="*/ 186 w 208"/>
                <a:gd name="T5" fmla="*/ 66 h 197"/>
                <a:gd name="T6" fmla="*/ 165 w 208"/>
                <a:gd name="T7" fmla="*/ 89 h 197"/>
                <a:gd name="T8" fmla="*/ 147 w 208"/>
                <a:gd name="T9" fmla="*/ 109 h 197"/>
                <a:gd name="T10" fmla="*/ 130 w 208"/>
                <a:gd name="T11" fmla="*/ 131 h 197"/>
                <a:gd name="T12" fmla="*/ 81 w 208"/>
                <a:gd name="T13" fmla="*/ 132 h 197"/>
                <a:gd name="T14" fmla="*/ 29 w 208"/>
                <a:gd name="T15" fmla="*/ 197 h 197"/>
                <a:gd name="T16" fmla="*/ 0 w 208"/>
                <a:gd name="T17" fmla="*/ 61 h 197"/>
                <a:gd name="T18" fmla="*/ 118 w 208"/>
                <a:gd name="T1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197">
                  <a:moveTo>
                    <a:pt x="118" y="0"/>
                  </a:moveTo>
                  <a:lnTo>
                    <a:pt x="208" y="45"/>
                  </a:lnTo>
                  <a:lnTo>
                    <a:pt x="186" y="66"/>
                  </a:lnTo>
                  <a:lnTo>
                    <a:pt x="165" y="89"/>
                  </a:lnTo>
                  <a:lnTo>
                    <a:pt x="147" y="109"/>
                  </a:lnTo>
                  <a:lnTo>
                    <a:pt x="130" y="131"/>
                  </a:lnTo>
                  <a:lnTo>
                    <a:pt x="81" y="132"/>
                  </a:lnTo>
                  <a:lnTo>
                    <a:pt x="29" y="197"/>
                  </a:lnTo>
                  <a:lnTo>
                    <a:pt x="0" y="61"/>
                  </a:ln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" name="Freeform 293"/>
            <p:cNvSpPr/>
            <p:nvPr/>
          </p:nvSpPr>
          <p:spPr bwMode="auto">
            <a:xfrm>
              <a:off x="2860675" y="4702175"/>
              <a:ext cx="52388" cy="20638"/>
            </a:xfrm>
            <a:custGeom>
              <a:avLst/>
              <a:gdLst>
                <a:gd name="T0" fmla="*/ 368 w 368"/>
                <a:gd name="T1" fmla="*/ 0 h 153"/>
                <a:gd name="T2" fmla="*/ 298 w 368"/>
                <a:gd name="T3" fmla="*/ 38 h 153"/>
                <a:gd name="T4" fmla="*/ 227 w 368"/>
                <a:gd name="T5" fmla="*/ 73 h 153"/>
                <a:gd name="T6" fmla="*/ 152 w 368"/>
                <a:gd name="T7" fmla="*/ 105 h 153"/>
                <a:gd name="T8" fmla="*/ 77 w 368"/>
                <a:gd name="T9" fmla="*/ 131 h 153"/>
                <a:gd name="T10" fmla="*/ 0 w 368"/>
                <a:gd name="T11" fmla="*/ 153 h 153"/>
                <a:gd name="T12" fmla="*/ 28 w 368"/>
                <a:gd name="T13" fmla="*/ 44 h 153"/>
                <a:gd name="T14" fmla="*/ 83 w 368"/>
                <a:gd name="T15" fmla="*/ 5 h 153"/>
                <a:gd name="T16" fmla="*/ 148 w 368"/>
                <a:gd name="T17" fmla="*/ 13 h 153"/>
                <a:gd name="T18" fmla="*/ 215 w 368"/>
                <a:gd name="T19" fmla="*/ 16 h 153"/>
                <a:gd name="T20" fmla="*/ 266 w 368"/>
                <a:gd name="T21" fmla="*/ 14 h 153"/>
                <a:gd name="T22" fmla="*/ 317 w 368"/>
                <a:gd name="T23" fmla="*/ 9 h 153"/>
                <a:gd name="T24" fmla="*/ 368 w 368"/>
                <a:gd name="T2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8" h="153">
                  <a:moveTo>
                    <a:pt x="368" y="0"/>
                  </a:moveTo>
                  <a:lnTo>
                    <a:pt x="298" y="38"/>
                  </a:lnTo>
                  <a:lnTo>
                    <a:pt x="227" y="73"/>
                  </a:lnTo>
                  <a:lnTo>
                    <a:pt x="152" y="105"/>
                  </a:lnTo>
                  <a:lnTo>
                    <a:pt x="77" y="131"/>
                  </a:lnTo>
                  <a:lnTo>
                    <a:pt x="0" y="153"/>
                  </a:lnTo>
                  <a:lnTo>
                    <a:pt x="28" y="44"/>
                  </a:lnTo>
                  <a:lnTo>
                    <a:pt x="83" y="5"/>
                  </a:lnTo>
                  <a:lnTo>
                    <a:pt x="148" y="13"/>
                  </a:lnTo>
                  <a:lnTo>
                    <a:pt x="215" y="16"/>
                  </a:lnTo>
                  <a:lnTo>
                    <a:pt x="266" y="14"/>
                  </a:lnTo>
                  <a:lnTo>
                    <a:pt x="317" y="9"/>
                  </a:lnTo>
                  <a:lnTo>
                    <a:pt x="3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" name="Freeform 294"/>
            <p:cNvSpPr/>
            <p:nvPr/>
          </p:nvSpPr>
          <p:spPr bwMode="auto">
            <a:xfrm>
              <a:off x="2587625" y="4395788"/>
              <a:ext cx="249238" cy="333375"/>
            </a:xfrm>
            <a:custGeom>
              <a:avLst/>
              <a:gdLst>
                <a:gd name="T0" fmla="*/ 210 w 1723"/>
                <a:gd name="T1" fmla="*/ 95 h 2519"/>
                <a:gd name="T2" fmla="*/ 468 w 1723"/>
                <a:gd name="T3" fmla="*/ 157 h 2519"/>
                <a:gd name="T4" fmla="*/ 884 w 1723"/>
                <a:gd name="T5" fmla="*/ 389 h 2519"/>
                <a:gd name="T6" fmla="*/ 1103 w 1723"/>
                <a:gd name="T7" fmla="*/ 976 h 2519"/>
                <a:gd name="T8" fmla="*/ 1141 w 1723"/>
                <a:gd name="T9" fmla="*/ 862 h 2519"/>
                <a:gd name="T10" fmla="*/ 1389 w 1723"/>
                <a:gd name="T11" fmla="*/ 1094 h 2519"/>
                <a:gd name="T12" fmla="*/ 1344 w 1723"/>
                <a:gd name="T13" fmla="*/ 1213 h 2519"/>
                <a:gd name="T14" fmla="*/ 1316 w 1723"/>
                <a:gd name="T15" fmla="*/ 1341 h 2519"/>
                <a:gd name="T16" fmla="*/ 1307 w 1723"/>
                <a:gd name="T17" fmla="*/ 1472 h 2519"/>
                <a:gd name="T18" fmla="*/ 1317 w 1723"/>
                <a:gd name="T19" fmla="*/ 1609 h 2519"/>
                <a:gd name="T20" fmla="*/ 1346 w 1723"/>
                <a:gd name="T21" fmla="*/ 1741 h 2519"/>
                <a:gd name="T22" fmla="*/ 1394 w 1723"/>
                <a:gd name="T23" fmla="*/ 1865 h 2519"/>
                <a:gd name="T24" fmla="*/ 1459 w 1723"/>
                <a:gd name="T25" fmla="*/ 1979 h 2519"/>
                <a:gd name="T26" fmla="*/ 1541 w 1723"/>
                <a:gd name="T27" fmla="*/ 2083 h 2519"/>
                <a:gd name="T28" fmla="*/ 1628 w 1723"/>
                <a:gd name="T29" fmla="*/ 2165 h 2519"/>
                <a:gd name="T30" fmla="*/ 1723 w 1723"/>
                <a:gd name="T31" fmla="*/ 2230 h 2519"/>
                <a:gd name="T32" fmla="*/ 1714 w 1723"/>
                <a:gd name="T33" fmla="*/ 2268 h 2519"/>
                <a:gd name="T34" fmla="*/ 1708 w 1723"/>
                <a:gd name="T35" fmla="*/ 2294 h 2519"/>
                <a:gd name="T36" fmla="*/ 1706 w 1723"/>
                <a:gd name="T37" fmla="*/ 2304 h 2519"/>
                <a:gd name="T38" fmla="*/ 1659 w 1723"/>
                <a:gd name="T39" fmla="*/ 2513 h 2519"/>
                <a:gd name="T40" fmla="*/ 1530 w 1723"/>
                <a:gd name="T41" fmla="*/ 2519 h 2519"/>
                <a:gd name="T42" fmla="*/ 1338 w 1723"/>
                <a:gd name="T43" fmla="*/ 2506 h 2519"/>
                <a:gd name="T44" fmla="*/ 1154 w 1723"/>
                <a:gd name="T45" fmla="*/ 2468 h 2519"/>
                <a:gd name="T46" fmla="*/ 977 w 1723"/>
                <a:gd name="T47" fmla="*/ 2407 h 2519"/>
                <a:gd name="T48" fmla="*/ 810 w 1723"/>
                <a:gd name="T49" fmla="*/ 2325 h 2519"/>
                <a:gd name="T50" fmla="*/ 656 w 1723"/>
                <a:gd name="T51" fmla="*/ 2222 h 2519"/>
                <a:gd name="T52" fmla="*/ 514 w 1723"/>
                <a:gd name="T53" fmla="*/ 2101 h 2519"/>
                <a:gd name="T54" fmla="*/ 387 w 1723"/>
                <a:gd name="T55" fmla="*/ 1963 h 2519"/>
                <a:gd name="T56" fmla="*/ 274 w 1723"/>
                <a:gd name="T57" fmla="*/ 1809 h 2519"/>
                <a:gd name="T58" fmla="*/ 180 w 1723"/>
                <a:gd name="T59" fmla="*/ 1641 h 2519"/>
                <a:gd name="T60" fmla="*/ 103 w 1723"/>
                <a:gd name="T61" fmla="*/ 1461 h 2519"/>
                <a:gd name="T62" fmla="*/ 47 w 1723"/>
                <a:gd name="T63" fmla="*/ 1270 h 2519"/>
                <a:gd name="T64" fmla="*/ 12 w 1723"/>
                <a:gd name="T65" fmla="*/ 1070 h 2519"/>
                <a:gd name="T66" fmla="*/ 0 w 1723"/>
                <a:gd name="T67" fmla="*/ 862 h 2519"/>
                <a:gd name="T68" fmla="*/ 11 w 1723"/>
                <a:gd name="T69" fmla="*/ 662 h 2519"/>
                <a:gd name="T70" fmla="*/ 44 w 1723"/>
                <a:gd name="T71" fmla="*/ 470 h 2519"/>
                <a:gd name="T72" fmla="*/ 96 w 1723"/>
                <a:gd name="T73" fmla="*/ 285 h 2519"/>
                <a:gd name="T74" fmla="*/ 168 w 1723"/>
                <a:gd name="T75" fmla="*/ 111 h 2519"/>
                <a:gd name="T76" fmla="*/ 320 w 1723"/>
                <a:gd name="T77" fmla="*/ 0 h 2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23" h="2519">
                  <a:moveTo>
                    <a:pt x="320" y="0"/>
                  </a:moveTo>
                  <a:lnTo>
                    <a:pt x="210" y="95"/>
                  </a:lnTo>
                  <a:lnTo>
                    <a:pt x="296" y="157"/>
                  </a:lnTo>
                  <a:lnTo>
                    <a:pt x="468" y="157"/>
                  </a:lnTo>
                  <a:lnTo>
                    <a:pt x="724" y="107"/>
                  </a:lnTo>
                  <a:lnTo>
                    <a:pt x="884" y="389"/>
                  </a:lnTo>
                  <a:lnTo>
                    <a:pt x="884" y="655"/>
                  </a:lnTo>
                  <a:lnTo>
                    <a:pt x="1103" y="976"/>
                  </a:lnTo>
                  <a:lnTo>
                    <a:pt x="1141" y="976"/>
                  </a:lnTo>
                  <a:lnTo>
                    <a:pt x="1141" y="862"/>
                  </a:lnTo>
                  <a:lnTo>
                    <a:pt x="1225" y="1054"/>
                  </a:lnTo>
                  <a:lnTo>
                    <a:pt x="1389" y="1094"/>
                  </a:lnTo>
                  <a:lnTo>
                    <a:pt x="1365" y="1153"/>
                  </a:lnTo>
                  <a:lnTo>
                    <a:pt x="1344" y="1213"/>
                  </a:lnTo>
                  <a:lnTo>
                    <a:pt x="1328" y="1277"/>
                  </a:lnTo>
                  <a:lnTo>
                    <a:pt x="1316" y="1341"/>
                  </a:lnTo>
                  <a:lnTo>
                    <a:pt x="1309" y="1406"/>
                  </a:lnTo>
                  <a:lnTo>
                    <a:pt x="1307" y="1472"/>
                  </a:lnTo>
                  <a:lnTo>
                    <a:pt x="1309" y="1542"/>
                  </a:lnTo>
                  <a:lnTo>
                    <a:pt x="1317" y="1609"/>
                  </a:lnTo>
                  <a:lnTo>
                    <a:pt x="1329" y="1676"/>
                  </a:lnTo>
                  <a:lnTo>
                    <a:pt x="1346" y="1741"/>
                  </a:lnTo>
                  <a:lnTo>
                    <a:pt x="1368" y="1803"/>
                  </a:lnTo>
                  <a:lnTo>
                    <a:pt x="1394" y="1865"/>
                  </a:lnTo>
                  <a:lnTo>
                    <a:pt x="1424" y="1923"/>
                  </a:lnTo>
                  <a:lnTo>
                    <a:pt x="1459" y="1979"/>
                  </a:lnTo>
                  <a:lnTo>
                    <a:pt x="1498" y="2032"/>
                  </a:lnTo>
                  <a:lnTo>
                    <a:pt x="1541" y="2083"/>
                  </a:lnTo>
                  <a:lnTo>
                    <a:pt x="1583" y="2126"/>
                  </a:lnTo>
                  <a:lnTo>
                    <a:pt x="1628" y="2165"/>
                  </a:lnTo>
                  <a:lnTo>
                    <a:pt x="1675" y="2200"/>
                  </a:lnTo>
                  <a:lnTo>
                    <a:pt x="1723" y="2230"/>
                  </a:lnTo>
                  <a:lnTo>
                    <a:pt x="1718" y="2251"/>
                  </a:lnTo>
                  <a:lnTo>
                    <a:pt x="1714" y="2268"/>
                  </a:lnTo>
                  <a:lnTo>
                    <a:pt x="1711" y="2283"/>
                  </a:lnTo>
                  <a:lnTo>
                    <a:pt x="1708" y="2294"/>
                  </a:lnTo>
                  <a:lnTo>
                    <a:pt x="1706" y="2302"/>
                  </a:lnTo>
                  <a:lnTo>
                    <a:pt x="1706" y="2304"/>
                  </a:lnTo>
                  <a:lnTo>
                    <a:pt x="1722" y="2505"/>
                  </a:lnTo>
                  <a:lnTo>
                    <a:pt x="1659" y="2513"/>
                  </a:lnTo>
                  <a:lnTo>
                    <a:pt x="1594" y="2517"/>
                  </a:lnTo>
                  <a:lnTo>
                    <a:pt x="1530" y="2519"/>
                  </a:lnTo>
                  <a:lnTo>
                    <a:pt x="1433" y="2516"/>
                  </a:lnTo>
                  <a:lnTo>
                    <a:pt x="1338" y="2506"/>
                  </a:lnTo>
                  <a:lnTo>
                    <a:pt x="1245" y="2490"/>
                  </a:lnTo>
                  <a:lnTo>
                    <a:pt x="1154" y="2468"/>
                  </a:lnTo>
                  <a:lnTo>
                    <a:pt x="1064" y="2441"/>
                  </a:lnTo>
                  <a:lnTo>
                    <a:pt x="977" y="2407"/>
                  </a:lnTo>
                  <a:lnTo>
                    <a:pt x="893" y="2369"/>
                  </a:lnTo>
                  <a:lnTo>
                    <a:pt x="810" y="2325"/>
                  </a:lnTo>
                  <a:lnTo>
                    <a:pt x="732" y="2276"/>
                  </a:lnTo>
                  <a:lnTo>
                    <a:pt x="656" y="2222"/>
                  </a:lnTo>
                  <a:lnTo>
                    <a:pt x="583" y="2164"/>
                  </a:lnTo>
                  <a:lnTo>
                    <a:pt x="514" y="2101"/>
                  </a:lnTo>
                  <a:lnTo>
                    <a:pt x="448" y="2034"/>
                  </a:lnTo>
                  <a:lnTo>
                    <a:pt x="387" y="1963"/>
                  </a:lnTo>
                  <a:lnTo>
                    <a:pt x="328" y="1888"/>
                  </a:lnTo>
                  <a:lnTo>
                    <a:pt x="274" y="1809"/>
                  </a:lnTo>
                  <a:lnTo>
                    <a:pt x="225" y="1727"/>
                  </a:lnTo>
                  <a:lnTo>
                    <a:pt x="180" y="1641"/>
                  </a:lnTo>
                  <a:lnTo>
                    <a:pt x="139" y="1553"/>
                  </a:lnTo>
                  <a:lnTo>
                    <a:pt x="103" y="1461"/>
                  </a:lnTo>
                  <a:lnTo>
                    <a:pt x="72" y="1367"/>
                  </a:lnTo>
                  <a:lnTo>
                    <a:pt x="47" y="1270"/>
                  </a:lnTo>
                  <a:lnTo>
                    <a:pt x="27" y="1171"/>
                  </a:lnTo>
                  <a:lnTo>
                    <a:pt x="12" y="1070"/>
                  </a:lnTo>
                  <a:lnTo>
                    <a:pt x="3" y="968"/>
                  </a:lnTo>
                  <a:lnTo>
                    <a:pt x="0" y="862"/>
                  </a:lnTo>
                  <a:lnTo>
                    <a:pt x="3" y="761"/>
                  </a:lnTo>
                  <a:lnTo>
                    <a:pt x="11" y="662"/>
                  </a:lnTo>
                  <a:lnTo>
                    <a:pt x="25" y="565"/>
                  </a:lnTo>
                  <a:lnTo>
                    <a:pt x="44" y="470"/>
                  </a:lnTo>
                  <a:lnTo>
                    <a:pt x="68" y="376"/>
                  </a:lnTo>
                  <a:lnTo>
                    <a:pt x="96" y="285"/>
                  </a:lnTo>
                  <a:lnTo>
                    <a:pt x="131" y="197"/>
                  </a:lnTo>
                  <a:lnTo>
                    <a:pt x="168" y="111"/>
                  </a:lnTo>
                  <a:lnTo>
                    <a:pt x="210" y="27"/>
                  </a:lnTo>
                  <a:lnTo>
                    <a:pt x="3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" name="Freeform 295"/>
            <p:cNvSpPr>
              <a:spLocks noEditPoints="1"/>
            </p:cNvSpPr>
            <p:nvPr/>
          </p:nvSpPr>
          <p:spPr bwMode="auto">
            <a:xfrm>
              <a:off x="2638425" y="4291013"/>
              <a:ext cx="263525" cy="79375"/>
            </a:xfrm>
            <a:custGeom>
              <a:avLst/>
              <a:gdLst>
                <a:gd name="T0" fmla="*/ 782 w 1831"/>
                <a:gd name="T1" fmla="*/ 179 h 603"/>
                <a:gd name="T2" fmla="*/ 779 w 1831"/>
                <a:gd name="T3" fmla="*/ 185 h 603"/>
                <a:gd name="T4" fmla="*/ 773 w 1831"/>
                <a:gd name="T5" fmla="*/ 194 h 603"/>
                <a:gd name="T6" fmla="*/ 763 w 1831"/>
                <a:gd name="T7" fmla="*/ 204 h 603"/>
                <a:gd name="T8" fmla="*/ 750 w 1831"/>
                <a:gd name="T9" fmla="*/ 214 h 603"/>
                <a:gd name="T10" fmla="*/ 737 w 1831"/>
                <a:gd name="T11" fmla="*/ 225 h 603"/>
                <a:gd name="T12" fmla="*/ 724 w 1831"/>
                <a:gd name="T13" fmla="*/ 235 h 603"/>
                <a:gd name="T14" fmla="*/ 711 w 1831"/>
                <a:gd name="T15" fmla="*/ 246 h 603"/>
                <a:gd name="T16" fmla="*/ 699 w 1831"/>
                <a:gd name="T17" fmla="*/ 254 h 603"/>
                <a:gd name="T18" fmla="*/ 690 w 1831"/>
                <a:gd name="T19" fmla="*/ 261 h 603"/>
                <a:gd name="T20" fmla="*/ 683 w 1831"/>
                <a:gd name="T21" fmla="*/ 266 h 603"/>
                <a:gd name="T22" fmla="*/ 681 w 1831"/>
                <a:gd name="T23" fmla="*/ 267 h 603"/>
                <a:gd name="T24" fmla="*/ 782 w 1831"/>
                <a:gd name="T25" fmla="*/ 331 h 603"/>
                <a:gd name="T26" fmla="*/ 990 w 1831"/>
                <a:gd name="T27" fmla="*/ 271 h 603"/>
                <a:gd name="T28" fmla="*/ 941 w 1831"/>
                <a:gd name="T29" fmla="*/ 179 h 603"/>
                <a:gd name="T30" fmla="*/ 851 w 1831"/>
                <a:gd name="T31" fmla="*/ 210 h 603"/>
                <a:gd name="T32" fmla="*/ 782 w 1831"/>
                <a:gd name="T33" fmla="*/ 179 h 603"/>
                <a:gd name="T34" fmla="*/ 1401 w 1831"/>
                <a:gd name="T35" fmla="*/ 72 h 603"/>
                <a:gd name="T36" fmla="*/ 1244 w 1831"/>
                <a:gd name="T37" fmla="*/ 166 h 603"/>
                <a:gd name="T38" fmla="*/ 1155 w 1831"/>
                <a:gd name="T39" fmla="*/ 226 h 603"/>
                <a:gd name="T40" fmla="*/ 1217 w 1831"/>
                <a:gd name="T41" fmla="*/ 270 h 603"/>
                <a:gd name="T42" fmla="*/ 1356 w 1831"/>
                <a:gd name="T43" fmla="*/ 255 h 603"/>
                <a:gd name="T44" fmla="*/ 1502 w 1831"/>
                <a:gd name="T45" fmla="*/ 135 h 603"/>
                <a:gd name="T46" fmla="*/ 1401 w 1831"/>
                <a:gd name="T47" fmla="*/ 72 h 603"/>
                <a:gd name="T48" fmla="*/ 1180 w 1831"/>
                <a:gd name="T49" fmla="*/ 0 h 603"/>
                <a:gd name="T50" fmla="*/ 1180 w 1831"/>
                <a:gd name="T51" fmla="*/ 0 h 603"/>
                <a:gd name="T52" fmla="*/ 1267 w 1831"/>
                <a:gd name="T53" fmla="*/ 4 h 603"/>
                <a:gd name="T54" fmla="*/ 1352 w 1831"/>
                <a:gd name="T55" fmla="*/ 11 h 603"/>
                <a:gd name="T56" fmla="*/ 1436 w 1831"/>
                <a:gd name="T57" fmla="*/ 24 h 603"/>
                <a:gd name="T58" fmla="*/ 1519 w 1831"/>
                <a:gd name="T59" fmla="*/ 43 h 603"/>
                <a:gd name="T60" fmla="*/ 1600 w 1831"/>
                <a:gd name="T61" fmla="*/ 66 h 603"/>
                <a:gd name="T62" fmla="*/ 1679 w 1831"/>
                <a:gd name="T63" fmla="*/ 93 h 603"/>
                <a:gd name="T64" fmla="*/ 1756 w 1831"/>
                <a:gd name="T65" fmla="*/ 124 h 603"/>
                <a:gd name="T66" fmla="*/ 1831 w 1831"/>
                <a:gd name="T67" fmla="*/ 160 h 603"/>
                <a:gd name="T68" fmla="*/ 1776 w 1831"/>
                <a:gd name="T69" fmla="*/ 169 h 603"/>
                <a:gd name="T70" fmla="*/ 1626 w 1831"/>
                <a:gd name="T71" fmla="*/ 145 h 603"/>
                <a:gd name="T72" fmla="*/ 1521 w 1831"/>
                <a:gd name="T73" fmla="*/ 221 h 603"/>
                <a:gd name="T74" fmla="*/ 1445 w 1831"/>
                <a:gd name="T75" fmla="*/ 311 h 603"/>
                <a:gd name="T76" fmla="*/ 1171 w 1831"/>
                <a:gd name="T77" fmla="*/ 338 h 603"/>
                <a:gd name="T78" fmla="*/ 1059 w 1831"/>
                <a:gd name="T79" fmla="*/ 319 h 603"/>
                <a:gd name="T80" fmla="*/ 981 w 1831"/>
                <a:gd name="T81" fmla="*/ 449 h 603"/>
                <a:gd name="T82" fmla="*/ 757 w 1831"/>
                <a:gd name="T83" fmla="*/ 463 h 603"/>
                <a:gd name="T84" fmla="*/ 616 w 1831"/>
                <a:gd name="T85" fmla="*/ 420 h 603"/>
                <a:gd name="T86" fmla="*/ 490 w 1831"/>
                <a:gd name="T87" fmla="*/ 494 h 603"/>
                <a:gd name="T88" fmla="*/ 218 w 1831"/>
                <a:gd name="T89" fmla="*/ 535 h 603"/>
                <a:gd name="T90" fmla="*/ 0 w 1831"/>
                <a:gd name="T91" fmla="*/ 603 h 603"/>
                <a:gd name="T92" fmla="*/ 0 w 1831"/>
                <a:gd name="T93" fmla="*/ 603 h 603"/>
                <a:gd name="T94" fmla="*/ 58 w 1831"/>
                <a:gd name="T95" fmla="*/ 531 h 603"/>
                <a:gd name="T96" fmla="*/ 120 w 1831"/>
                <a:gd name="T97" fmla="*/ 463 h 603"/>
                <a:gd name="T98" fmla="*/ 185 w 1831"/>
                <a:gd name="T99" fmla="*/ 399 h 603"/>
                <a:gd name="T100" fmla="*/ 253 w 1831"/>
                <a:gd name="T101" fmla="*/ 338 h 603"/>
                <a:gd name="T102" fmla="*/ 325 w 1831"/>
                <a:gd name="T103" fmla="*/ 283 h 603"/>
                <a:gd name="T104" fmla="*/ 400 w 1831"/>
                <a:gd name="T105" fmla="*/ 232 h 603"/>
                <a:gd name="T106" fmla="*/ 477 w 1831"/>
                <a:gd name="T107" fmla="*/ 185 h 603"/>
                <a:gd name="T108" fmla="*/ 558 w 1831"/>
                <a:gd name="T109" fmla="*/ 144 h 603"/>
                <a:gd name="T110" fmla="*/ 640 w 1831"/>
                <a:gd name="T111" fmla="*/ 107 h 603"/>
                <a:gd name="T112" fmla="*/ 725 w 1831"/>
                <a:gd name="T113" fmla="*/ 75 h 603"/>
                <a:gd name="T114" fmla="*/ 813 w 1831"/>
                <a:gd name="T115" fmla="*/ 49 h 603"/>
                <a:gd name="T116" fmla="*/ 902 w 1831"/>
                <a:gd name="T117" fmla="*/ 27 h 603"/>
                <a:gd name="T118" fmla="*/ 992 w 1831"/>
                <a:gd name="T119" fmla="*/ 13 h 603"/>
                <a:gd name="T120" fmla="*/ 1086 w 1831"/>
                <a:gd name="T121" fmla="*/ 4 h 603"/>
                <a:gd name="T122" fmla="*/ 1180 w 1831"/>
                <a:gd name="T123" fmla="*/ 0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31" h="603">
                  <a:moveTo>
                    <a:pt x="782" y="179"/>
                  </a:moveTo>
                  <a:lnTo>
                    <a:pt x="779" y="185"/>
                  </a:lnTo>
                  <a:lnTo>
                    <a:pt x="773" y="194"/>
                  </a:lnTo>
                  <a:lnTo>
                    <a:pt x="763" y="204"/>
                  </a:lnTo>
                  <a:lnTo>
                    <a:pt x="750" y="214"/>
                  </a:lnTo>
                  <a:lnTo>
                    <a:pt x="737" y="225"/>
                  </a:lnTo>
                  <a:lnTo>
                    <a:pt x="724" y="235"/>
                  </a:lnTo>
                  <a:lnTo>
                    <a:pt x="711" y="246"/>
                  </a:lnTo>
                  <a:lnTo>
                    <a:pt x="699" y="254"/>
                  </a:lnTo>
                  <a:lnTo>
                    <a:pt x="690" y="261"/>
                  </a:lnTo>
                  <a:lnTo>
                    <a:pt x="683" y="266"/>
                  </a:lnTo>
                  <a:lnTo>
                    <a:pt x="681" y="267"/>
                  </a:lnTo>
                  <a:lnTo>
                    <a:pt x="782" y="331"/>
                  </a:lnTo>
                  <a:lnTo>
                    <a:pt x="990" y="271"/>
                  </a:lnTo>
                  <a:lnTo>
                    <a:pt x="941" y="179"/>
                  </a:lnTo>
                  <a:lnTo>
                    <a:pt x="851" y="210"/>
                  </a:lnTo>
                  <a:lnTo>
                    <a:pt x="782" y="179"/>
                  </a:lnTo>
                  <a:close/>
                  <a:moveTo>
                    <a:pt x="1401" y="72"/>
                  </a:moveTo>
                  <a:lnTo>
                    <a:pt x="1244" y="166"/>
                  </a:lnTo>
                  <a:lnTo>
                    <a:pt x="1155" y="226"/>
                  </a:lnTo>
                  <a:lnTo>
                    <a:pt x="1217" y="270"/>
                  </a:lnTo>
                  <a:lnTo>
                    <a:pt x="1356" y="255"/>
                  </a:lnTo>
                  <a:lnTo>
                    <a:pt x="1502" y="135"/>
                  </a:lnTo>
                  <a:lnTo>
                    <a:pt x="1401" y="72"/>
                  </a:lnTo>
                  <a:close/>
                  <a:moveTo>
                    <a:pt x="1180" y="0"/>
                  </a:moveTo>
                  <a:lnTo>
                    <a:pt x="1180" y="0"/>
                  </a:lnTo>
                  <a:lnTo>
                    <a:pt x="1267" y="4"/>
                  </a:lnTo>
                  <a:lnTo>
                    <a:pt x="1352" y="11"/>
                  </a:lnTo>
                  <a:lnTo>
                    <a:pt x="1436" y="24"/>
                  </a:lnTo>
                  <a:lnTo>
                    <a:pt x="1519" y="43"/>
                  </a:lnTo>
                  <a:lnTo>
                    <a:pt x="1600" y="66"/>
                  </a:lnTo>
                  <a:lnTo>
                    <a:pt x="1679" y="93"/>
                  </a:lnTo>
                  <a:lnTo>
                    <a:pt x="1756" y="124"/>
                  </a:lnTo>
                  <a:lnTo>
                    <a:pt x="1831" y="160"/>
                  </a:lnTo>
                  <a:lnTo>
                    <a:pt x="1776" y="169"/>
                  </a:lnTo>
                  <a:lnTo>
                    <a:pt x="1626" y="145"/>
                  </a:lnTo>
                  <a:lnTo>
                    <a:pt x="1521" y="221"/>
                  </a:lnTo>
                  <a:lnTo>
                    <a:pt x="1445" y="311"/>
                  </a:lnTo>
                  <a:lnTo>
                    <a:pt x="1171" y="338"/>
                  </a:lnTo>
                  <a:lnTo>
                    <a:pt x="1059" y="319"/>
                  </a:lnTo>
                  <a:lnTo>
                    <a:pt x="981" y="449"/>
                  </a:lnTo>
                  <a:lnTo>
                    <a:pt x="757" y="463"/>
                  </a:lnTo>
                  <a:lnTo>
                    <a:pt x="616" y="420"/>
                  </a:lnTo>
                  <a:lnTo>
                    <a:pt x="490" y="494"/>
                  </a:lnTo>
                  <a:lnTo>
                    <a:pt x="218" y="535"/>
                  </a:lnTo>
                  <a:lnTo>
                    <a:pt x="0" y="603"/>
                  </a:lnTo>
                  <a:lnTo>
                    <a:pt x="0" y="603"/>
                  </a:lnTo>
                  <a:lnTo>
                    <a:pt x="58" y="531"/>
                  </a:lnTo>
                  <a:lnTo>
                    <a:pt x="120" y="463"/>
                  </a:lnTo>
                  <a:lnTo>
                    <a:pt x="185" y="399"/>
                  </a:lnTo>
                  <a:lnTo>
                    <a:pt x="253" y="338"/>
                  </a:lnTo>
                  <a:lnTo>
                    <a:pt x="325" y="283"/>
                  </a:lnTo>
                  <a:lnTo>
                    <a:pt x="400" y="232"/>
                  </a:lnTo>
                  <a:lnTo>
                    <a:pt x="477" y="185"/>
                  </a:lnTo>
                  <a:lnTo>
                    <a:pt x="558" y="144"/>
                  </a:lnTo>
                  <a:lnTo>
                    <a:pt x="640" y="107"/>
                  </a:lnTo>
                  <a:lnTo>
                    <a:pt x="725" y="75"/>
                  </a:lnTo>
                  <a:lnTo>
                    <a:pt x="813" y="49"/>
                  </a:lnTo>
                  <a:lnTo>
                    <a:pt x="902" y="27"/>
                  </a:lnTo>
                  <a:lnTo>
                    <a:pt x="992" y="13"/>
                  </a:lnTo>
                  <a:lnTo>
                    <a:pt x="1086" y="4"/>
                  </a:lnTo>
                  <a:lnTo>
                    <a:pt x="11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322925" y="2183754"/>
            <a:ext cx="359552" cy="528864"/>
            <a:chOff x="9209088" y="5059363"/>
            <a:chExt cx="300038" cy="441324"/>
          </a:xfrm>
          <a:solidFill>
            <a:schemeClr val="bg1"/>
          </a:solidFill>
        </p:grpSpPr>
        <p:sp>
          <p:nvSpPr>
            <p:cNvPr id="50" name="Freeform 412"/>
            <p:cNvSpPr/>
            <p:nvPr/>
          </p:nvSpPr>
          <p:spPr bwMode="auto">
            <a:xfrm>
              <a:off x="9313863" y="5059363"/>
              <a:ext cx="90488" cy="90487"/>
            </a:xfrm>
            <a:custGeom>
              <a:avLst/>
              <a:gdLst>
                <a:gd name="T0" fmla="*/ 343 w 686"/>
                <a:gd name="T1" fmla="*/ 0 h 686"/>
                <a:gd name="T2" fmla="*/ 390 w 686"/>
                <a:gd name="T3" fmla="*/ 3 h 686"/>
                <a:gd name="T4" fmla="*/ 435 w 686"/>
                <a:gd name="T5" fmla="*/ 12 h 686"/>
                <a:gd name="T6" fmla="*/ 477 w 686"/>
                <a:gd name="T7" fmla="*/ 27 h 686"/>
                <a:gd name="T8" fmla="*/ 517 w 686"/>
                <a:gd name="T9" fmla="*/ 46 h 686"/>
                <a:gd name="T10" fmla="*/ 553 w 686"/>
                <a:gd name="T11" fmla="*/ 71 h 686"/>
                <a:gd name="T12" fmla="*/ 586 w 686"/>
                <a:gd name="T13" fmla="*/ 100 h 686"/>
                <a:gd name="T14" fmla="*/ 615 w 686"/>
                <a:gd name="T15" fmla="*/ 133 h 686"/>
                <a:gd name="T16" fmla="*/ 640 w 686"/>
                <a:gd name="T17" fmla="*/ 169 h 686"/>
                <a:gd name="T18" fmla="*/ 659 w 686"/>
                <a:gd name="T19" fmla="*/ 209 h 686"/>
                <a:gd name="T20" fmla="*/ 674 w 686"/>
                <a:gd name="T21" fmla="*/ 251 h 686"/>
                <a:gd name="T22" fmla="*/ 683 w 686"/>
                <a:gd name="T23" fmla="*/ 296 h 686"/>
                <a:gd name="T24" fmla="*/ 686 w 686"/>
                <a:gd name="T25" fmla="*/ 342 h 686"/>
                <a:gd name="T26" fmla="*/ 683 w 686"/>
                <a:gd name="T27" fmla="*/ 389 h 686"/>
                <a:gd name="T28" fmla="*/ 674 w 686"/>
                <a:gd name="T29" fmla="*/ 434 h 686"/>
                <a:gd name="T30" fmla="*/ 659 w 686"/>
                <a:gd name="T31" fmla="*/ 476 h 686"/>
                <a:gd name="T32" fmla="*/ 640 w 686"/>
                <a:gd name="T33" fmla="*/ 516 h 686"/>
                <a:gd name="T34" fmla="*/ 615 w 686"/>
                <a:gd name="T35" fmla="*/ 552 h 686"/>
                <a:gd name="T36" fmla="*/ 586 w 686"/>
                <a:gd name="T37" fmla="*/ 585 h 686"/>
                <a:gd name="T38" fmla="*/ 553 w 686"/>
                <a:gd name="T39" fmla="*/ 614 h 686"/>
                <a:gd name="T40" fmla="*/ 517 w 686"/>
                <a:gd name="T41" fmla="*/ 639 h 686"/>
                <a:gd name="T42" fmla="*/ 477 w 686"/>
                <a:gd name="T43" fmla="*/ 659 h 686"/>
                <a:gd name="T44" fmla="*/ 435 w 686"/>
                <a:gd name="T45" fmla="*/ 674 h 686"/>
                <a:gd name="T46" fmla="*/ 390 w 686"/>
                <a:gd name="T47" fmla="*/ 682 h 686"/>
                <a:gd name="T48" fmla="*/ 343 w 686"/>
                <a:gd name="T49" fmla="*/ 686 h 686"/>
                <a:gd name="T50" fmla="*/ 296 w 686"/>
                <a:gd name="T51" fmla="*/ 682 h 686"/>
                <a:gd name="T52" fmla="*/ 252 w 686"/>
                <a:gd name="T53" fmla="*/ 674 h 686"/>
                <a:gd name="T54" fmla="*/ 210 w 686"/>
                <a:gd name="T55" fmla="*/ 659 h 686"/>
                <a:gd name="T56" fmla="*/ 170 w 686"/>
                <a:gd name="T57" fmla="*/ 639 h 686"/>
                <a:gd name="T58" fmla="*/ 134 w 686"/>
                <a:gd name="T59" fmla="*/ 614 h 686"/>
                <a:gd name="T60" fmla="*/ 101 w 686"/>
                <a:gd name="T61" fmla="*/ 585 h 686"/>
                <a:gd name="T62" fmla="*/ 72 w 686"/>
                <a:gd name="T63" fmla="*/ 552 h 686"/>
                <a:gd name="T64" fmla="*/ 48 w 686"/>
                <a:gd name="T65" fmla="*/ 516 h 686"/>
                <a:gd name="T66" fmla="*/ 27 w 686"/>
                <a:gd name="T67" fmla="*/ 476 h 686"/>
                <a:gd name="T68" fmla="*/ 13 w 686"/>
                <a:gd name="T69" fmla="*/ 434 h 686"/>
                <a:gd name="T70" fmla="*/ 4 w 686"/>
                <a:gd name="T71" fmla="*/ 389 h 686"/>
                <a:gd name="T72" fmla="*/ 0 w 686"/>
                <a:gd name="T73" fmla="*/ 342 h 686"/>
                <a:gd name="T74" fmla="*/ 4 w 686"/>
                <a:gd name="T75" fmla="*/ 296 h 686"/>
                <a:gd name="T76" fmla="*/ 13 w 686"/>
                <a:gd name="T77" fmla="*/ 251 h 686"/>
                <a:gd name="T78" fmla="*/ 27 w 686"/>
                <a:gd name="T79" fmla="*/ 209 h 686"/>
                <a:gd name="T80" fmla="*/ 48 w 686"/>
                <a:gd name="T81" fmla="*/ 169 h 686"/>
                <a:gd name="T82" fmla="*/ 72 w 686"/>
                <a:gd name="T83" fmla="*/ 133 h 686"/>
                <a:gd name="T84" fmla="*/ 101 w 686"/>
                <a:gd name="T85" fmla="*/ 100 h 686"/>
                <a:gd name="T86" fmla="*/ 134 w 686"/>
                <a:gd name="T87" fmla="*/ 71 h 686"/>
                <a:gd name="T88" fmla="*/ 170 w 686"/>
                <a:gd name="T89" fmla="*/ 46 h 686"/>
                <a:gd name="T90" fmla="*/ 210 w 686"/>
                <a:gd name="T91" fmla="*/ 27 h 686"/>
                <a:gd name="T92" fmla="*/ 252 w 686"/>
                <a:gd name="T93" fmla="*/ 12 h 686"/>
                <a:gd name="T94" fmla="*/ 296 w 686"/>
                <a:gd name="T95" fmla="*/ 3 h 686"/>
                <a:gd name="T96" fmla="*/ 343 w 686"/>
                <a:gd name="T97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6" h="686">
                  <a:moveTo>
                    <a:pt x="343" y="0"/>
                  </a:moveTo>
                  <a:lnTo>
                    <a:pt x="390" y="3"/>
                  </a:lnTo>
                  <a:lnTo>
                    <a:pt x="435" y="12"/>
                  </a:lnTo>
                  <a:lnTo>
                    <a:pt x="477" y="27"/>
                  </a:lnTo>
                  <a:lnTo>
                    <a:pt x="517" y="46"/>
                  </a:lnTo>
                  <a:lnTo>
                    <a:pt x="553" y="71"/>
                  </a:lnTo>
                  <a:lnTo>
                    <a:pt x="586" y="100"/>
                  </a:lnTo>
                  <a:lnTo>
                    <a:pt x="615" y="133"/>
                  </a:lnTo>
                  <a:lnTo>
                    <a:pt x="640" y="169"/>
                  </a:lnTo>
                  <a:lnTo>
                    <a:pt x="659" y="209"/>
                  </a:lnTo>
                  <a:lnTo>
                    <a:pt x="674" y="251"/>
                  </a:lnTo>
                  <a:lnTo>
                    <a:pt x="683" y="296"/>
                  </a:lnTo>
                  <a:lnTo>
                    <a:pt x="686" y="342"/>
                  </a:lnTo>
                  <a:lnTo>
                    <a:pt x="683" y="389"/>
                  </a:lnTo>
                  <a:lnTo>
                    <a:pt x="674" y="434"/>
                  </a:lnTo>
                  <a:lnTo>
                    <a:pt x="659" y="476"/>
                  </a:lnTo>
                  <a:lnTo>
                    <a:pt x="640" y="516"/>
                  </a:lnTo>
                  <a:lnTo>
                    <a:pt x="615" y="552"/>
                  </a:lnTo>
                  <a:lnTo>
                    <a:pt x="586" y="585"/>
                  </a:lnTo>
                  <a:lnTo>
                    <a:pt x="553" y="614"/>
                  </a:lnTo>
                  <a:lnTo>
                    <a:pt x="517" y="639"/>
                  </a:lnTo>
                  <a:lnTo>
                    <a:pt x="477" y="659"/>
                  </a:lnTo>
                  <a:lnTo>
                    <a:pt x="435" y="674"/>
                  </a:lnTo>
                  <a:lnTo>
                    <a:pt x="390" y="682"/>
                  </a:lnTo>
                  <a:lnTo>
                    <a:pt x="343" y="686"/>
                  </a:lnTo>
                  <a:lnTo>
                    <a:pt x="296" y="682"/>
                  </a:lnTo>
                  <a:lnTo>
                    <a:pt x="252" y="674"/>
                  </a:lnTo>
                  <a:lnTo>
                    <a:pt x="210" y="659"/>
                  </a:lnTo>
                  <a:lnTo>
                    <a:pt x="170" y="639"/>
                  </a:lnTo>
                  <a:lnTo>
                    <a:pt x="134" y="614"/>
                  </a:lnTo>
                  <a:lnTo>
                    <a:pt x="101" y="585"/>
                  </a:lnTo>
                  <a:lnTo>
                    <a:pt x="72" y="552"/>
                  </a:lnTo>
                  <a:lnTo>
                    <a:pt x="48" y="516"/>
                  </a:lnTo>
                  <a:lnTo>
                    <a:pt x="27" y="476"/>
                  </a:lnTo>
                  <a:lnTo>
                    <a:pt x="13" y="434"/>
                  </a:lnTo>
                  <a:lnTo>
                    <a:pt x="4" y="389"/>
                  </a:lnTo>
                  <a:lnTo>
                    <a:pt x="0" y="342"/>
                  </a:lnTo>
                  <a:lnTo>
                    <a:pt x="4" y="296"/>
                  </a:lnTo>
                  <a:lnTo>
                    <a:pt x="13" y="251"/>
                  </a:lnTo>
                  <a:lnTo>
                    <a:pt x="27" y="209"/>
                  </a:lnTo>
                  <a:lnTo>
                    <a:pt x="48" y="169"/>
                  </a:lnTo>
                  <a:lnTo>
                    <a:pt x="72" y="133"/>
                  </a:lnTo>
                  <a:lnTo>
                    <a:pt x="101" y="100"/>
                  </a:lnTo>
                  <a:lnTo>
                    <a:pt x="134" y="71"/>
                  </a:lnTo>
                  <a:lnTo>
                    <a:pt x="170" y="46"/>
                  </a:lnTo>
                  <a:lnTo>
                    <a:pt x="210" y="27"/>
                  </a:lnTo>
                  <a:lnTo>
                    <a:pt x="252" y="12"/>
                  </a:lnTo>
                  <a:lnTo>
                    <a:pt x="296" y="3"/>
                  </a:lnTo>
                  <a:lnTo>
                    <a:pt x="3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" name="Freeform 413"/>
            <p:cNvSpPr/>
            <p:nvPr/>
          </p:nvSpPr>
          <p:spPr bwMode="auto">
            <a:xfrm>
              <a:off x="9288463" y="5156200"/>
              <a:ext cx="141288" cy="344487"/>
            </a:xfrm>
            <a:custGeom>
              <a:avLst/>
              <a:gdLst>
                <a:gd name="T0" fmla="*/ 925 w 1073"/>
                <a:gd name="T1" fmla="*/ 1 h 2605"/>
                <a:gd name="T2" fmla="*/ 982 w 1073"/>
                <a:gd name="T3" fmla="*/ 12 h 2605"/>
                <a:gd name="T4" fmla="*/ 1029 w 1073"/>
                <a:gd name="T5" fmla="*/ 45 h 2605"/>
                <a:gd name="T6" fmla="*/ 1061 w 1073"/>
                <a:gd name="T7" fmla="*/ 91 h 2605"/>
                <a:gd name="T8" fmla="*/ 1073 w 1073"/>
                <a:gd name="T9" fmla="*/ 149 h 2605"/>
                <a:gd name="T10" fmla="*/ 1069 w 1073"/>
                <a:gd name="T11" fmla="*/ 1419 h 2605"/>
                <a:gd name="T12" fmla="*/ 1048 w 1073"/>
                <a:gd name="T13" fmla="*/ 1472 h 2605"/>
                <a:gd name="T14" fmla="*/ 1007 w 1073"/>
                <a:gd name="T15" fmla="*/ 1512 h 2605"/>
                <a:gd name="T16" fmla="*/ 954 w 1073"/>
                <a:gd name="T17" fmla="*/ 1535 h 2605"/>
                <a:gd name="T18" fmla="*/ 900 w 1073"/>
                <a:gd name="T19" fmla="*/ 1536 h 2605"/>
                <a:gd name="T20" fmla="*/ 854 w 1073"/>
                <a:gd name="T21" fmla="*/ 1520 h 2605"/>
                <a:gd name="T22" fmla="*/ 835 w 1073"/>
                <a:gd name="T23" fmla="*/ 2456 h 2605"/>
                <a:gd name="T24" fmla="*/ 824 w 1073"/>
                <a:gd name="T25" fmla="*/ 2515 h 2605"/>
                <a:gd name="T26" fmla="*/ 792 w 1073"/>
                <a:gd name="T27" fmla="*/ 2561 h 2605"/>
                <a:gd name="T28" fmla="*/ 744 w 1073"/>
                <a:gd name="T29" fmla="*/ 2593 h 2605"/>
                <a:gd name="T30" fmla="*/ 687 w 1073"/>
                <a:gd name="T31" fmla="*/ 2605 h 2605"/>
                <a:gd name="T32" fmla="*/ 629 w 1073"/>
                <a:gd name="T33" fmla="*/ 2593 h 2605"/>
                <a:gd name="T34" fmla="*/ 582 w 1073"/>
                <a:gd name="T35" fmla="*/ 2561 h 2605"/>
                <a:gd name="T36" fmla="*/ 551 w 1073"/>
                <a:gd name="T37" fmla="*/ 2515 h 2605"/>
                <a:gd name="T38" fmla="*/ 539 w 1073"/>
                <a:gd name="T39" fmla="*/ 2456 h 2605"/>
                <a:gd name="T40" fmla="*/ 532 w 1073"/>
                <a:gd name="T41" fmla="*/ 2486 h 2605"/>
                <a:gd name="T42" fmla="*/ 509 w 1073"/>
                <a:gd name="T43" fmla="*/ 2539 h 2605"/>
                <a:gd name="T44" fmla="*/ 469 w 1073"/>
                <a:gd name="T45" fmla="*/ 2579 h 2605"/>
                <a:gd name="T46" fmla="*/ 416 w 1073"/>
                <a:gd name="T47" fmla="*/ 2602 h 2605"/>
                <a:gd name="T48" fmla="*/ 357 w 1073"/>
                <a:gd name="T49" fmla="*/ 2602 h 2605"/>
                <a:gd name="T50" fmla="*/ 304 w 1073"/>
                <a:gd name="T51" fmla="*/ 2579 h 2605"/>
                <a:gd name="T52" fmla="*/ 263 w 1073"/>
                <a:gd name="T53" fmla="*/ 2539 h 2605"/>
                <a:gd name="T54" fmla="*/ 241 w 1073"/>
                <a:gd name="T55" fmla="*/ 2486 h 2605"/>
                <a:gd name="T56" fmla="*/ 238 w 1073"/>
                <a:gd name="T57" fmla="*/ 1507 h 2605"/>
                <a:gd name="T58" fmla="*/ 197 w 1073"/>
                <a:gd name="T59" fmla="*/ 1530 h 2605"/>
                <a:gd name="T60" fmla="*/ 148 w 1073"/>
                <a:gd name="T61" fmla="*/ 1538 h 2605"/>
                <a:gd name="T62" fmla="*/ 91 w 1073"/>
                <a:gd name="T63" fmla="*/ 1526 h 2605"/>
                <a:gd name="T64" fmla="*/ 43 w 1073"/>
                <a:gd name="T65" fmla="*/ 1495 h 2605"/>
                <a:gd name="T66" fmla="*/ 12 w 1073"/>
                <a:gd name="T67" fmla="*/ 1447 h 2605"/>
                <a:gd name="T68" fmla="*/ 0 w 1073"/>
                <a:gd name="T69" fmla="*/ 1389 h 2605"/>
                <a:gd name="T70" fmla="*/ 3 w 1073"/>
                <a:gd name="T71" fmla="*/ 119 h 2605"/>
                <a:gd name="T72" fmla="*/ 25 w 1073"/>
                <a:gd name="T73" fmla="*/ 67 h 2605"/>
                <a:gd name="T74" fmla="*/ 64 w 1073"/>
                <a:gd name="T75" fmla="*/ 27 h 2605"/>
                <a:gd name="T76" fmla="*/ 116 w 1073"/>
                <a:gd name="T77" fmla="*/ 5 h 2605"/>
                <a:gd name="T78" fmla="*/ 145 w 1073"/>
                <a:gd name="T79" fmla="*/ 0 h 2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3" h="2605">
                  <a:moveTo>
                    <a:pt x="145" y="0"/>
                  </a:moveTo>
                  <a:lnTo>
                    <a:pt x="925" y="1"/>
                  </a:lnTo>
                  <a:lnTo>
                    <a:pt x="954" y="4"/>
                  </a:lnTo>
                  <a:lnTo>
                    <a:pt x="982" y="12"/>
                  </a:lnTo>
                  <a:lnTo>
                    <a:pt x="1007" y="26"/>
                  </a:lnTo>
                  <a:lnTo>
                    <a:pt x="1029" y="45"/>
                  </a:lnTo>
                  <a:lnTo>
                    <a:pt x="1048" y="66"/>
                  </a:lnTo>
                  <a:lnTo>
                    <a:pt x="1061" y="91"/>
                  </a:lnTo>
                  <a:lnTo>
                    <a:pt x="1069" y="119"/>
                  </a:lnTo>
                  <a:lnTo>
                    <a:pt x="1073" y="149"/>
                  </a:lnTo>
                  <a:lnTo>
                    <a:pt x="1073" y="1389"/>
                  </a:lnTo>
                  <a:lnTo>
                    <a:pt x="1069" y="1419"/>
                  </a:lnTo>
                  <a:lnTo>
                    <a:pt x="1061" y="1447"/>
                  </a:lnTo>
                  <a:lnTo>
                    <a:pt x="1048" y="1472"/>
                  </a:lnTo>
                  <a:lnTo>
                    <a:pt x="1029" y="1495"/>
                  </a:lnTo>
                  <a:lnTo>
                    <a:pt x="1007" y="1512"/>
                  </a:lnTo>
                  <a:lnTo>
                    <a:pt x="982" y="1526"/>
                  </a:lnTo>
                  <a:lnTo>
                    <a:pt x="954" y="1535"/>
                  </a:lnTo>
                  <a:lnTo>
                    <a:pt x="925" y="1538"/>
                  </a:lnTo>
                  <a:lnTo>
                    <a:pt x="900" y="1536"/>
                  </a:lnTo>
                  <a:lnTo>
                    <a:pt x="876" y="1530"/>
                  </a:lnTo>
                  <a:lnTo>
                    <a:pt x="854" y="1520"/>
                  </a:lnTo>
                  <a:lnTo>
                    <a:pt x="835" y="1508"/>
                  </a:lnTo>
                  <a:lnTo>
                    <a:pt x="835" y="2456"/>
                  </a:lnTo>
                  <a:lnTo>
                    <a:pt x="833" y="2486"/>
                  </a:lnTo>
                  <a:lnTo>
                    <a:pt x="824" y="2515"/>
                  </a:lnTo>
                  <a:lnTo>
                    <a:pt x="810" y="2539"/>
                  </a:lnTo>
                  <a:lnTo>
                    <a:pt x="792" y="2561"/>
                  </a:lnTo>
                  <a:lnTo>
                    <a:pt x="770" y="2579"/>
                  </a:lnTo>
                  <a:lnTo>
                    <a:pt x="744" y="2593"/>
                  </a:lnTo>
                  <a:lnTo>
                    <a:pt x="717" y="2602"/>
                  </a:lnTo>
                  <a:lnTo>
                    <a:pt x="687" y="2605"/>
                  </a:lnTo>
                  <a:lnTo>
                    <a:pt x="657" y="2602"/>
                  </a:lnTo>
                  <a:lnTo>
                    <a:pt x="629" y="2593"/>
                  </a:lnTo>
                  <a:lnTo>
                    <a:pt x="604" y="2579"/>
                  </a:lnTo>
                  <a:lnTo>
                    <a:pt x="582" y="2561"/>
                  </a:lnTo>
                  <a:lnTo>
                    <a:pt x="564" y="2539"/>
                  </a:lnTo>
                  <a:lnTo>
                    <a:pt x="551" y="2515"/>
                  </a:lnTo>
                  <a:lnTo>
                    <a:pt x="542" y="2486"/>
                  </a:lnTo>
                  <a:lnTo>
                    <a:pt x="539" y="2456"/>
                  </a:lnTo>
                  <a:lnTo>
                    <a:pt x="535" y="2456"/>
                  </a:lnTo>
                  <a:lnTo>
                    <a:pt x="532" y="2486"/>
                  </a:lnTo>
                  <a:lnTo>
                    <a:pt x="523" y="2515"/>
                  </a:lnTo>
                  <a:lnTo>
                    <a:pt x="509" y="2539"/>
                  </a:lnTo>
                  <a:lnTo>
                    <a:pt x="492" y="2561"/>
                  </a:lnTo>
                  <a:lnTo>
                    <a:pt x="469" y="2579"/>
                  </a:lnTo>
                  <a:lnTo>
                    <a:pt x="444" y="2593"/>
                  </a:lnTo>
                  <a:lnTo>
                    <a:pt x="416" y="2602"/>
                  </a:lnTo>
                  <a:lnTo>
                    <a:pt x="386" y="2605"/>
                  </a:lnTo>
                  <a:lnTo>
                    <a:pt x="357" y="2602"/>
                  </a:lnTo>
                  <a:lnTo>
                    <a:pt x="328" y="2593"/>
                  </a:lnTo>
                  <a:lnTo>
                    <a:pt x="304" y="2579"/>
                  </a:lnTo>
                  <a:lnTo>
                    <a:pt x="281" y="2561"/>
                  </a:lnTo>
                  <a:lnTo>
                    <a:pt x="263" y="2539"/>
                  </a:lnTo>
                  <a:lnTo>
                    <a:pt x="250" y="2515"/>
                  </a:lnTo>
                  <a:lnTo>
                    <a:pt x="241" y="2486"/>
                  </a:lnTo>
                  <a:lnTo>
                    <a:pt x="238" y="2456"/>
                  </a:lnTo>
                  <a:lnTo>
                    <a:pt x="238" y="1507"/>
                  </a:lnTo>
                  <a:lnTo>
                    <a:pt x="218" y="1520"/>
                  </a:lnTo>
                  <a:lnTo>
                    <a:pt x="197" y="1530"/>
                  </a:lnTo>
                  <a:lnTo>
                    <a:pt x="173" y="1536"/>
                  </a:lnTo>
                  <a:lnTo>
                    <a:pt x="148" y="1538"/>
                  </a:lnTo>
                  <a:lnTo>
                    <a:pt x="119" y="1535"/>
                  </a:lnTo>
                  <a:lnTo>
                    <a:pt x="91" y="1526"/>
                  </a:lnTo>
                  <a:lnTo>
                    <a:pt x="66" y="1512"/>
                  </a:lnTo>
                  <a:lnTo>
                    <a:pt x="43" y="1495"/>
                  </a:lnTo>
                  <a:lnTo>
                    <a:pt x="25" y="1472"/>
                  </a:lnTo>
                  <a:lnTo>
                    <a:pt x="12" y="1447"/>
                  </a:lnTo>
                  <a:lnTo>
                    <a:pt x="3" y="1419"/>
                  </a:lnTo>
                  <a:lnTo>
                    <a:pt x="0" y="138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2"/>
                  </a:lnTo>
                  <a:lnTo>
                    <a:pt x="25" y="67"/>
                  </a:lnTo>
                  <a:lnTo>
                    <a:pt x="42" y="46"/>
                  </a:lnTo>
                  <a:lnTo>
                    <a:pt x="64" y="27"/>
                  </a:lnTo>
                  <a:lnTo>
                    <a:pt x="89" y="13"/>
                  </a:lnTo>
                  <a:lnTo>
                    <a:pt x="116" y="5"/>
                  </a:lnTo>
                  <a:lnTo>
                    <a:pt x="145" y="1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" name="Freeform 414"/>
            <p:cNvSpPr/>
            <p:nvPr/>
          </p:nvSpPr>
          <p:spPr bwMode="auto">
            <a:xfrm>
              <a:off x="9232901" y="5059363"/>
              <a:ext cx="74613" cy="82550"/>
            </a:xfrm>
            <a:custGeom>
              <a:avLst/>
              <a:gdLst>
                <a:gd name="T0" fmla="*/ 314 w 565"/>
                <a:gd name="T1" fmla="*/ 0 h 629"/>
                <a:gd name="T2" fmla="*/ 358 w 565"/>
                <a:gd name="T3" fmla="*/ 3 h 629"/>
                <a:gd name="T4" fmla="*/ 400 w 565"/>
                <a:gd name="T5" fmla="*/ 12 h 629"/>
                <a:gd name="T6" fmla="*/ 439 w 565"/>
                <a:gd name="T7" fmla="*/ 25 h 629"/>
                <a:gd name="T8" fmla="*/ 474 w 565"/>
                <a:gd name="T9" fmla="*/ 44 h 629"/>
                <a:gd name="T10" fmla="*/ 508 w 565"/>
                <a:gd name="T11" fmla="*/ 67 h 629"/>
                <a:gd name="T12" fmla="*/ 538 w 565"/>
                <a:gd name="T13" fmla="*/ 94 h 629"/>
                <a:gd name="T14" fmla="*/ 565 w 565"/>
                <a:gd name="T15" fmla="*/ 125 h 629"/>
                <a:gd name="T16" fmla="*/ 545 w 565"/>
                <a:gd name="T17" fmla="*/ 165 h 629"/>
                <a:gd name="T18" fmla="*/ 528 w 565"/>
                <a:gd name="T19" fmla="*/ 206 h 629"/>
                <a:gd name="T20" fmla="*/ 516 w 565"/>
                <a:gd name="T21" fmla="*/ 250 h 629"/>
                <a:gd name="T22" fmla="*/ 509 w 565"/>
                <a:gd name="T23" fmla="*/ 296 h 629"/>
                <a:gd name="T24" fmla="*/ 507 w 565"/>
                <a:gd name="T25" fmla="*/ 342 h 629"/>
                <a:gd name="T26" fmla="*/ 509 w 565"/>
                <a:gd name="T27" fmla="*/ 391 h 629"/>
                <a:gd name="T28" fmla="*/ 518 w 565"/>
                <a:gd name="T29" fmla="*/ 437 h 629"/>
                <a:gd name="T30" fmla="*/ 530 w 565"/>
                <a:gd name="T31" fmla="*/ 483 h 629"/>
                <a:gd name="T32" fmla="*/ 548 w 565"/>
                <a:gd name="T33" fmla="*/ 525 h 629"/>
                <a:gd name="T34" fmla="*/ 518 w 565"/>
                <a:gd name="T35" fmla="*/ 555 h 629"/>
                <a:gd name="T36" fmla="*/ 483 w 565"/>
                <a:gd name="T37" fmla="*/ 581 h 629"/>
                <a:gd name="T38" fmla="*/ 445 w 565"/>
                <a:gd name="T39" fmla="*/ 601 h 629"/>
                <a:gd name="T40" fmla="*/ 404 w 565"/>
                <a:gd name="T41" fmla="*/ 616 h 629"/>
                <a:gd name="T42" fmla="*/ 361 w 565"/>
                <a:gd name="T43" fmla="*/ 626 h 629"/>
                <a:gd name="T44" fmla="*/ 314 w 565"/>
                <a:gd name="T45" fmla="*/ 629 h 629"/>
                <a:gd name="T46" fmla="*/ 272 w 565"/>
                <a:gd name="T47" fmla="*/ 627 h 629"/>
                <a:gd name="T48" fmla="*/ 231 w 565"/>
                <a:gd name="T49" fmla="*/ 619 h 629"/>
                <a:gd name="T50" fmla="*/ 192 w 565"/>
                <a:gd name="T51" fmla="*/ 605 h 629"/>
                <a:gd name="T52" fmla="*/ 156 w 565"/>
                <a:gd name="T53" fmla="*/ 587 h 629"/>
                <a:gd name="T54" fmla="*/ 122 w 565"/>
                <a:gd name="T55" fmla="*/ 565 h 629"/>
                <a:gd name="T56" fmla="*/ 92 w 565"/>
                <a:gd name="T57" fmla="*/ 538 h 629"/>
                <a:gd name="T58" fmla="*/ 66 w 565"/>
                <a:gd name="T59" fmla="*/ 507 h 629"/>
                <a:gd name="T60" fmla="*/ 43 w 565"/>
                <a:gd name="T61" fmla="*/ 474 h 629"/>
                <a:gd name="T62" fmla="*/ 25 w 565"/>
                <a:gd name="T63" fmla="*/ 437 h 629"/>
                <a:gd name="T64" fmla="*/ 11 w 565"/>
                <a:gd name="T65" fmla="*/ 398 h 629"/>
                <a:gd name="T66" fmla="*/ 2 w 565"/>
                <a:gd name="T67" fmla="*/ 357 h 629"/>
                <a:gd name="T68" fmla="*/ 0 w 565"/>
                <a:gd name="T69" fmla="*/ 315 h 629"/>
                <a:gd name="T70" fmla="*/ 3 w 565"/>
                <a:gd name="T71" fmla="*/ 269 h 629"/>
                <a:gd name="T72" fmla="*/ 13 w 565"/>
                <a:gd name="T73" fmla="*/ 223 h 629"/>
                <a:gd name="T74" fmla="*/ 29 w 565"/>
                <a:gd name="T75" fmla="*/ 182 h 629"/>
                <a:gd name="T76" fmla="*/ 51 w 565"/>
                <a:gd name="T77" fmla="*/ 143 h 629"/>
                <a:gd name="T78" fmla="*/ 77 w 565"/>
                <a:gd name="T79" fmla="*/ 108 h 629"/>
                <a:gd name="T80" fmla="*/ 108 w 565"/>
                <a:gd name="T81" fmla="*/ 76 h 629"/>
                <a:gd name="T82" fmla="*/ 144 w 565"/>
                <a:gd name="T83" fmla="*/ 51 h 629"/>
                <a:gd name="T84" fmla="*/ 183 w 565"/>
                <a:gd name="T85" fmla="*/ 29 h 629"/>
                <a:gd name="T86" fmla="*/ 224 w 565"/>
                <a:gd name="T87" fmla="*/ 13 h 629"/>
                <a:gd name="T88" fmla="*/ 268 w 565"/>
                <a:gd name="T89" fmla="*/ 3 h 629"/>
                <a:gd name="T90" fmla="*/ 314 w 565"/>
                <a:gd name="T9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5" h="629">
                  <a:moveTo>
                    <a:pt x="314" y="0"/>
                  </a:moveTo>
                  <a:lnTo>
                    <a:pt x="358" y="3"/>
                  </a:lnTo>
                  <a:lnTo>
                    <a:pt x="400" y="12"/>
                  </a:lnTo>
                  <a:lnTo>
                    <a:pt x="439" y="25"/>
                  </a:lnTo>
                  <a:lnTo>
                    <a:pt x="474" y="44"/>
                  </a:lnTo>
                  <a:lnTo>
                    <a:pt x="508" y="67"/>
                  </a:lnTo>
                  <a:lnTo>
                    <a:pt x="538" y="94"/>
                  </a:lnTo>
                  <a:lnTo>
                    <a:pt x="565" y="125"/>
                  </a:lnTo>
                  <a:lnTo>
                    <a:pt x="545" y="165"/>
                  </a:lnTo>
                  <a:lnTo>
                    <a:pt x="528" y="206"/>
                  </a:lnTo>
                  <a:lnTo>
                    <a:pt x="516" y="250"/>
                  </a:lnTo>
                  <a:lnTo>
                    <a:pt x="509" y="296"/>
                  </a:lnTo>
                  <a:lnTo>
                    <a:pt x="507" y="342"/>
                  </a:lnTo>
                  <a:lnTo>
                    <a:pt x="509" y="391"/>
                  </a:lnTo>
                  <a:lnTo>
                    <a:pt x="518" y="437"/>
                  </a:lnTo>
                  <a:lnTo>
                    <a:pt x="530" y="483"/>
                  </a:lnTo>
                  <a:lnTo>
                    <a:pt x="548" y="525"/>
                  </a:lnTo>
                  <a:lnTo>
                    <a:pt x="518" y="555"/>
                  </a:lnTo>
                  <a:lnTo>
                    <a:pt x="483" y="581"/>
                  </a:lnTo>
                  <a:lnTo>
                    <a:pt x="445" y="601"/>
                  </a:lnTo>
                  <a:lnTo>
                    <a:pt x="404" y="616"/>
                  </a:lnTo>
                  <a:lnTo>
                    <a:pt x="361" y="626"/>
                  </a:lnTo>
                  <a:lnTo>
                    <a:pt x="314" y="629"/>
                  </a:lnTo>
                  <a:lnTo>
                    <a:pt x="272" y="627"/>
                  </a:lnTo>
                  <a:lnTo>
                    <a:pt x="231" y="619"/>
                  </a:lnTo>
                  <a:lnTo>
                    <a:pt x="192" y="605"/>
                  </a:lnTo>
                  <a:lnTo>
                    <a:pt x="156" y="587"/>
                  </a:lnTo>
                  <a:lnTo>
                    <a:pt x="122" y="565"/>
                  </a:lnTo>
                  <a:lnTo>
                    <a:pt x="92" y="538"/>
                  </a:lnTo>
                  <a:lnTo>
                    <a:pt x="66" y="507"/>
                  </a:lnTo>
                  <a:lnTo>
                    <a:pt x="43" y="474"/>
                  </a:lnTo>
                  <a:lnTo>
                    <a:pt x="25" y="437"/>
                  </a:lnTo>
                  <a:lnTo>
                    <a:pt x="11" y="398"/>
                  </a:lnTo>
                  <a:lnTo>
                    <a:pt x="2" y="357"/>
                  </a:lnTo>
                  <a:lnTo>
                    <a:pt x="0" y="315"/>
                  </a:lnTo>
                  <a:lnTo>
                    <a:pt x="3" y="269"/>
                  </a:lnTo>
                  <a:lnTo>
                    <a:pt x="13" y="223"/>
                  </a:lnTo>
                  <a:lnTo>
                    <a:pt x="29" y="182"/>
                  </a:lnTo>
                  <a:lnTo>
                    <a:pt x="51" y="143"/>
                  </a:lnTo>
                  <a:lnTo>
                    <a:pt x="77" y="108"/>
                  </a:lnTo>
                  <a:lnTo>
                    <a:pt x="108" y="76"/>
                  </a:lnTo>
                  <a:lnTo>
                    <a:pt x="144" y="51"/>
                  </a:lnTo>
                  <a:lnTo>
                    <a:pt x="183" y="29"/>
                  </a:lnTo>
                  <a:lnTo>
                    <a:pt x="224" y="13"/>
                  </a:lnTo>
                  <a:lnTo>
                    <a:pt x="268" y="3"/>
                  </a:lnTo>
                  <a:lnTo>
                    <a:pt x="3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" name="Freeform 415"/>
            <p:cNvSpPr/>
            <p:nvPr/>
          </p:nvSpPr>
          <p:spPr bwMode="auto">
            <a:xfrm>
              <a:off x="9209088" y="5148263"/>
              <a:ext cx="96838" cy="317500"/>
            </a:xfrm>
            <a:custGeom>
              <a:avLst/>
              <a:gdLst>
                <a:gd name="T0" fmla="*/ 373 w 729"/>
                <a:gd name="T1" fmla="*/ 0 h 2394"/>
                <a:gd name="T2" fmla="*/ 510 w 729"/>
                <a:gd name="T3" fmla="*/ 0 h 2394"/>
                <a:gd name="T4" fmla="*/ 600 w 729"/>
                <a:gd name="T5" fmla="*/ 0 h 2394"/>
                <a:gd name="T6" fmla="*/ 550 w 729"/>
                <a:gd name="T7" fmla="*/ 46 h 2394"/>
                <a:gd name="T8" fmla="*/ 513 w 729"/>
                <a:gd name="T9" fmla="*/ 105 h 2394"/>
                <a:gd name="T10" fmla="*/ 494 w 729"/>
                <a:gd name="T11" fmla="*/ 172 h 2394"/>
                <a:gd name="T12" fmla="*/ 490 w 729"/>
                <a:gd name="T13" fmla="*/ 1448 h 2394"/>
                <a:gd name="T14" fmla="*/ 502 w 729"/>
                <a:gd name="T15" fmla="*/ 1526 h 2394"/>
                <a:gd name="T16" fmla="*/ 536 w 729"/>
                <a:gd name="T17" fmla="*/ 1594 h 2394"/>
                <a:gd name="T18" fmla="*/ 588 w 729"/>
                <a:gd name="T19" fmla="*/ 1648 h 2394"/>
                <a:gd name="T20" fmla="*/ 652 w 729"/>
                <a:gd name="T21" fmla="*/ 1685 h 2394"/>
                <a:gd name="T22" fmla="*/ 729 w 729"/>
                <a:gd name="T23" fmla="*/ 1702 h 2394"/>
                <a:gd name="T24" fmla="*/ 708 w 729"/>
                <a:gd name="T25" fmla="*/ 2370 h 2394"/>
                <a:gd name="T26" fmla="*/ 659 w 729"/>
                <a:gd name="T27" fmla="*/ 2392 h 2394"/>
                <a:gd name="T28" fmla="*/ 604 w 729"/>
                <a:gd name="T29" fmla="*/ 2392 h 2394"/>
                <a:gd name="T30" fmla="*/ 555 w 729"/>
                <a:gd name="T31" fmla="*/ 2372 h 2394"/>
                <a:gd name="T32" fmla="*/ 518 w 729"/>
                <a:gd name="T33" fmla="*/ 2335 h 2394"/>
                <a:gd name="T34" fmla="*/ 498 w 729"/>
                <a:gd name="T35" fmla="*/ 2285 h 2394"/>
                <a:gd name="T36" fmla="*/ 491 w 729"/>
                <a:gd name="T37" fmla="*/ 2258 h 2394"/>
                <a:gd name="T38" fmla="*/ 481 w 729"/>
                <a:gd name="T39" fmla="*/ 2311 h 2394"/>
                <a:gd name="T40" fmla="*/ 451 w 729"/>
                <a:gd name="T41" fmla="*/ 2354 h 2394"/>
                <a:gd name="T42" fmla="*/ 408 w 729"/>
                <a:gd name="T43" fmla="*/ 2383 h 2394"/>
                <a:gd name="T44" fmla="*/ 355 w 729"/>
                <a:gd name="T45" fmla="*/ 2394 h 2394"/>
                <a:gd name="T46" fmla="*/ 301 w 729"/>
                <a:gd name="T47" fmla="*/ 2383 h 2394"/>
                <a:gd name="T48" fmla="*/ 258 w 729"/>
                <a:gd name="T49" fmla="*/ 2354 h 2394"/>
                <a:gd name="T50" fmla="*/ 229 w 729"/>
                <a:gd name="T51" fmla="*/ 2311 h 2394"/>
                <a:gd name="T52" fmla="*/ 218 w 729"/>
                <a:gd name="T53" fmla="*/ 2258 h 2394"/>
                <a:gd name="T54" fmla="*/ 201 w 729"/>
                <a:gd name="T55" fmla="*/ 1397 h 2394"/>
                <a:gd name="T56" fmla="*/ 159 w 729"/>
                <a:gd name="T57" fmla="*/ 1411 h 2394"/>
                <a:gd name="T58" fmla="*/ 109 w 729"/>
                <a:gd name="T59" fmla="*/ 1410 h 2394"/>
                <a:gd name="T60" fmla="*/ 60 w 729"/>
                <a:gd name="T61" fmla="*/ 1390 h 2394"/>
                <a:gd name="T62" fmla="*/ 24 w 729"/>
                <a:gd name="T63" fmla="*/ 1353 h 2394"/>
                <a:gd name="T64" fmla="*/ 3 w 729"/>
                <a:gd name="T65" fmla="*/ 1305 h 2394"/>
                <a:gd name="T66" fmla="*/ 0 w 729"/>
                <a:gd name="T67" fmla="*/ 137 h 2394"/>
                <a:gd name="T68" fmla="*/ 11 w 729"/>
                <a:gd name="T69" fmla="*/ 84 h 2394"/>
                <a:gd name="T70" fmla="*/ 39 w 729"/>
                <a:gd name="T71" fmla="*/ 42 h 2394"/>
                <a:gd name="T72" fmla="*/ 81 w 729"/>
                <a:gd name="T73" fmla="*/ 12 h 2394"/>
                <a:gd name="T74" fmla="*/ 133 w 729"/>
                <a:gd name="T75" fmla="*/ 1 h 2394"/>
                <a:gd name="T76" fmla="*/ 289 w 729"/>
                <a:gd name="T77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9" h="2394">
                  <a:moveTo>
                    <a:pt x="329" y="0"/>
                  </a:moveTo>
                  <a:lnTo>
                    <a:pt x="373" y="0"/>
                  </a:lnTo>
                  <a:lnTo>
                    <a:pt x="463" y="0"/>
                  </a:lnTo>
                  <a:lnTo>
                    <a:pt x="510" y="0"/>
                  </a:lnTo>
                  <a:lnTo>
                    <a:pt x="556" y="0"/>
                  </a:lnTo>
                  <a:lnTo>
                    <a:pt x="600" y="0"/>
                  </a:lnTo>
                  <a:lnTo>
                    <a:pt x="573" y="21"/>
                  </a:lnTo>
                  <a:lnTo>
                    <a:pt x="550" y="46"/>
                  </a:lnTo>
                  <a:lnTo>
                    <a:pt x="529" y="74"/>
                  </a:lnTo>
                  <a:lnTo>
                    <a:pt x="513" y="105"/>
                  </a:lnTo>
                  <a:lnTo>
                    <a:pt x="501" y="137"/>
                  </a:lnTo>
                  <a:lnTo>
                    <a:pt x="494" y="172"/>
                  </a:lnTo>
                  <a:lnTo>
                    <a:pt x="490" y="208"/>
                  </a:lnTo>
                  <a:lnTo>
                    <a:pt x="490" y="1448"/>
                  </a:lnTo>
                  <a:lnTo>
                    <a:pt x="494" y="1488"/>
                  </a:lnTo>
                  <a:lnTo>
                    <a:pt x="502" y="1526"/>
                  </a:lnTo>
                  <a:lnTo>
                    <a:pt x="516" y="1562"/>
                  </a:lnTo>
                  <a:lnTo>
                    <a:pt x="536" y="1594"/>
                  </a:lnTo>
                  <a:lnTo>
                    <a:pt x="559" y="1622"/>
                  </a:lnTo>
                  <a:lnTo>
                    <a:pt x="588" y="1648"/>
                  </a:lnTo>
                  <a:lnTo>
                    <a:pt x="619" y="1668"/>
                  </a:lnTo>
                  <a:lnTo>
                    <a:pt x="652" y="1685"/>
                  </a:lnTo>
                  <a:lnTo>
                    <a:pt x="690" y="1697"/>
                  </a:lnTo>
                  <a:lnTo>
                    <a:pt x="729" y="1702"/>
                  </a:lnTo>
                  <a:lnTo>
                    <a:pt x="729" y="2354"/>
                  </a:lnTo>
                  <a:lnTo>
                    <a:pt x="708" y="2370"/>
                  </a:lnTo>
                  <a:lnTo>
                    <a:pt x="685" y="2383"/>
                  </a:lnTo>
                  <a:lnTo>
                    <a:pt x="659" y="2392"/>
                  </a:lnTo>
                  <a:lnTo>
                    <a:pt x="632" y="2394"/>
                  </a:lnTo>
                  <a:lnTo>
                    <a:pt x="604" y="2392"/>
                  </a:lnTo>
                  <a:lnTo>
                    <a:pt x="579" y="2383"/>
                  </a:lnTo>
                  <a:lnTo>
                    <a:pt x="555" y="2372"/>
                  </a:lnTo>
                  <a:lnTo>
                    <a:pt x="535" y="2354"/>
                  </a:lnTo>
                  <a:lnTo>
                    <a:pt x="518" y="2335"/>
                  </a:lnTo>
                  <a:lnTo>
                    <a:pt x="505" y="2311"/>
                  </a:lnTo>
                  <a:lnTo>
                    <a:pt x="498" y="2285"/>
                  </a:lnTo>
                  <a:lnTo>
                    <a:pt x="495" y="2258"/>
                  </a:lnTo>
                  <a:lnTo>
                    <a:pt x="491" y="2258"/>
                  </a:lnTo>
                  <a:lnTo>
                    <a:pt x="488" y="2285"/>
                  </a:lnTo>
                  <a:lnTo>
                    <a:pt x="481" y="2311"/>
                  </a:lnTo>
                  <a:lnTo>
                    <a:pt x="469" y="2335"/>
                  </a:lnTo>
                  <a:lnTo>
                    <a:pt x="451" y="2354"/>
                  </a:lnTo>
                  <a:lnTo>
                    <a:pt x="431" y="2372"/>
                  </a:lnTo>
                  <a:lnTo>
                    <a:pt x="408" y="2383"/>
                  </a:lnTo>
                  <a:lnTo>
                    <a:pt x="382" y="2392"/>
                  </a:lnTo>
                  <a:lnTo>
                    <a:pt x="355" y="2394"/>
                  </a:lnTo>
                  <a:lnTo>
                    <a:pt x="327" y="2392"/>
                  </a:lnTo>
                  <a:lnTo>
                    <a:pt x="301" y="2383"/>
                  </a:lnTo>
                  <a:lnTo>
                    <a:pt x="279" y="2372"/>
                  </a:lnTo>
                  <a:lnTo>
                    <a:pt x="258" y="2354"/>
                  </a:lnTo>
                  <a:lnTo>
                    <a:pt x="242" y="2335"/>
                  </a:lnTo>
                  <a:lnTo>
                    <a:pt x="229" y="2311"/>
                  </a:lnTo>
                  <a:lnTo>
                    <a:pt x="221" y="2285"/>
                  </a:lnTo>
                  <a:lnTo>
                    <a:pt x="218" y="2258"/>
                  </a:lnTo>
                  <a:lnTo>
                    <a:pt x="218" y="1386"/>
                  </a:lnTo>
                  <a:lnTo>
                    <a:pt x="201" y="1397"/>
                  </a:lnTo>
                  <a:lnTo>
                    <a:pt x="180" y="1406"/>
                  </a:lnTo>
                  <a:lnTo>
                    <a:pt x="159" y="1411"/>
                  </a:lnTo>
                  <a:lnTo>
                    <a:pt x="137" y="1414"/>
                  </a:lnTo>
                  <a:lnTo>
                    <a:pt x="109" y="1410"/>
                  </a:lnTo>
                  <a:lnTo>
                    <a:pt x="83" y="1403"/>
                  </a:lnTo>
                  <a:lnTo>
                    <a:pt x="60" y="1390"/>
                  </a:lnTo>
                  <a:lnTo>
                    <a:pt x="40" y="1374"/>
                  </a:lnTo>
                  <a:lnTo>
                    <a:pt x="24" y="1353"/>
                  </a:lnTo>
                  <a:lnTo>
                    <a:pt x="11" y="1330"/>
                  </a:lnTo>
                  <a:lnTo>
                    <a:pt x="3" y="1305"/>
                  </a:lnTo>
                  <a:lnTo>
                    <a:pt x="0" y="1276"/>
                  </a:lnTo>
                  <a:lnTo>
                    <a:pt x="0" y="137"/>
                  </a:lnTo>
                  <a:lnTo>
                    <a:pt x="2" y="110"/>
                  </a:lnTo>
                  <a:lnTo>
                    <a:pt x="11" y="84"/>
                  </a:lnTo>
                  <a:lnTo>
                    <a:pt x="23" y="61"/>
                  </a:lnTo>
                  <a:lnTo>
                    <a:pt x="39" y="42"/>
                  </a:lnTo>
                  <a:lnTo>
                    <a:pt x="58" y="25"/>
                  </a:lnTo>
                  <a:lnTo>
                    <a:pt x="81" y="12"/>
                  </a:lnTo>
                  <a:lnTo>
                    <a:pt x="106" y="4"/>
                  </a:lnTo>
                  <a:lnTo>
                    <a:pt x="133" y="1"/>
                  </a:lnTo>
                  <a:lnTo>
                    <a:pt x="133" y="0"/>
                  </a:lnTo>
                  <a:lnTo>
                    <a:pt x="289" y="0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4" name="Freeform 416"/>
            <p:cNvSpPr/>
            <p:nvPr/>
          </p:nvSpPr>
          <p:spPr bwMode="auto">
            <a:xfrm>
              <a:off x="9410701" y="5059363"/>
              <a:ext cx="74613" cy="82550"/>
            </a:xfrm>
            <a:custGeom>
              <a:avLst/>
              <a:gdLst>
                <a:gd name="T0" fmla="*/ 249 w 565"/>
                <a:gd name="T1" fmla="*/ 0 h 629"/>
                <a:gd name="T2" fmla="*/ 297 w 565"/>
                <a:gd name="T3" fmla="*/ 3 h 629"/>
                <a:gd name="T4" fmla="*/ 341 w 565"/>
                <a:gd name="T5" fmla="*/ 13 h 629"/>
                <a:gd name="T6" fmla="*/ 382 w 565"/>
                <a:gd name="T7" fmla="*/ 29 h 629"/>
                <a:gd name="T8" fmla="*/ 421 w 565"/>
                <a:gd name="T9" fmla="*/ 51 h 629"/>
                <a:gd name="T10" fmla="*/ 457 w 565"/>
                <a:gd name="T11" fmla="*/ 76 h 629"/>
                <a:gd name="T12" fmla="*/ 488 w 565"/>
                <a:gd name="T13" fmla="*/ 108 h 629"/>
                <a:gd name="T14" fmla="*/ 514 w 565"/>
                <a:gd name="T15" fmla="*/ 143 h 629"/>
                <a:gd name="T16" fmla="*/ 535 w 565"/>
                <a:gd name="T17" fmla="*/ 182 h 629"/>
                <a:gd name="T18" fmla="*/ 552 w 565"/>
                <a:gd name="T19" fmla="*/ 223 h 629"/>
                <a:gd name="T20" fmla="*/ 561 w 565"/>
                <a:gd name="T21" fmla="*/ 269 h 629"/>
                <a:gd name="T22" fmla="*/ 565 w 565"/>
                <a:gd name="T23" fmla="*/ 315 h 629"/>
                <a:gd name="T24" fmla="*/ 562 w 565"/>
                <a:gd name="T25" fmla="*/ 357 h 629"/>
                <a:gd name="T26" fmla="*/ 554 w 565"/>
                <a:gd name="T27" fmla="*/ 398 h 629"/>
                <a:gd name="T28" fmla="*/ 540 w 565"/>
                <a:gd name="T29" fmla="*/ 437 h 629"/>
                <a:gd name="T30" fmla="*/ 521 w 565"/>
                <a:gd name="T31" fmla="*/ 474 h 629"/>
                <a:gd name="T32" fmla="*/ 499 w 565"/>
                <a:gd name="T33" fmla="*/ 507 h 629"/>
                <a:gd name="T34" fmla="*/ 473 w 565"/>
                <a:gd name="T35" fmla="*/ 538 h 629"/>
                <a:gd name="T36" fmla="*/ 443 w 565"/>
                <a:gd name="T37" fmla="*/ 565 h 629"/>
                <a:gd name="T38" fmla="*/ 409 w 565"/>
                <a:gd name="T39" fmla="*/ 587 h 629"/>
                <a:gd name="T40" fmla="*/ 372 w 565"/>
                <a:gd name="T41" fmla="*/ 605 h 629"/>
                <a:gd name="T42" fmla="*/ 333 w 565"/>
                <a:gd name="T43" fmla="*/ 619 h 629"/>
                <a:gd name="T44" fmla="*/ 292 w 565"/>
                <a:gd name="T45" fmla="*/ 627 h 629"/>
                <a:gd name="T46" fmla="*/ 249 w 565"/>
                <a:gd name="T47" fmla="*/ 629 h 629"/>
                <a:gd name="T48" fmla="*/ 204 w 565"/>
                <a:gd name="T49" fmla="*/ 626 h 629"/>
                <a:gd name="T50" fmla="*/ 161 w 565"/>
                <a:gd name="T51" fmla="*/ 616 h 629"/>
                <a:gd name="T52" fmla="*/ 120 w 565"/>
                <a:gd name="T53" fmla="*/ 601 h 629"/>
                <a:gd name="T54" fmla="*/ 82 w 565"/>
                <a:gd name="T55" fmla="*/ 581 h 629"/>
                <a:gd name="T56" fmla="*/ 47 w 565"/>
                <a:gd name="T57" fmla="*/ 555 h 629"/>
                <a:gd name="T58" fmla="*/ 17 w 565"/>
                <a:gd name="T59" fmla="*/ 526 h 629"/>
                <a:gd name="T60" fmla="*/ 34 w 565"/>
                <a:gd name="T61" fmla="*/ 483 h 629"/>
                <a:gd name="T62" fmla="*/ 47 w 565"/>
                <a:gd name="T63" fmla="*/ 438 h 629"/>
                <a:gd name="T64" fmla="*/ 56 w 565"/>
                <a:gd name="T65" fmla="*/ 391 h 629"/>
                <a:gd name="T66" fmla="*/ 59 w 565"/>
                <a:gd name="T67" fmla="*/ 342 h 629"/>
                <a:gd name="T68" fmla="*/ 56 w 565"/>
                <a:gd name="T69" fmla="*/ 296 h 629"/>
                <a:gd name="T70" fmla="*/ 48 w 565"/>
                <a:gd name="T71" fmla="*/ 250 h 629"/>
                <a:gd name="T72" fmla="*/ 36 w 565"/>
                <a:gd name="T73" fmla="*/ 206 h 629"/>
                <a:gd name="T74" fmla="*/ 20 w 565"/>
                <a:gd name="T75" fmla="*/ 164 h 629"/>
                <a:gd name="T76" fmla="*/ 0 w 565"/>
                <a:gd name="T77" fmla="*/ 124 h 629"/>
                <a:gd name="T78" fmla="*/ 27 w 565"/>
                <a:gd name="T79" fmla="*/ 94 h 629"/>
                <a:gd name="T80" fmla="*/ 57 w 565"/>
                <a:gd name="T81" fmla="*/ 67 h 629"/>
                <a:gd name="T82" fmla="*/ 90 w 565"/>
                <a:gd name="T83" fmla="*/ 44 h 629"/>
                <a:gd name="T84" fmla="*/ 126 w 565"/>
                <a:gd name="T85" fmla="*/ 25 h 629"/>
                <a:gd name="T86" fmla="*/ 165 w 565"/>
                <a:gd name="T87" fmla="*/ 12 h 629"/>
                <a:gd name="T88" fmla="*/ 207 w 565"/>
                <a:gd name="T89" fmla="*/ 3 h 629"/>
                <a:gd name="T90" fmla="*/ 249 w 565"/>
                <a:gd name="T9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5" h="629">
                  <a:moveTo>
                    <a:pt x="249" y="0"/>
                  </a:moveTo>
                  <a:lnTo>
                    <a:pt x="297" y="3"/>
                  </a:lnTo>
                  <a:lnTo>
                    <a:pt x="341" y="13"/>
                  </a:lnTo>
                  <a:lnTo>
                    <a:pt x="382" y="29"/>
                  </a:lnTo>
                  <a:lnTo>
                    <a:pt x="421" y="51"/>
                  </a:lnTo>
                  <a:lnTo>
                    <a:pt x="457" y="76"/>
                  </a:lnTo>
                  <a:lnTo>
                    <a:pt x="488" y="108"/>
                  </a:lnTo>
                  <a:lnTo>
                    <a:pt x="514" y="143"/>
                  </a:lnTo>
                  <a:lnTo>
                    <a:pt x="535" y="182"/>
                  </a:lnTo>
                  <a:lnTo>
                    <a:pt x="552" y="223"/>
                  </a:lnTo>
                  <a:lnTo>
                    <a:pt x="561" y="269"/>
                  </a:lnTo>
                  <a:lnTo>
                    <a:pt x="565" y="315"/>
                  </a:lnTo>
                  <a:lnTo>
                    <a:pt x="562" y="357"/>
                  </a:lnTo>
                  <a:lnTo>
                    <a:pt x="554" y="398"/>
                  </a:lnTo>
                  <a:lnTo>
                    <a:pt x="540" y="437"/>
                  </a:lnTo>
                  <a:lnTo>
                    <a:pt x="521" y="474"/>
                  </a:lnTo>
                  <a:lnTo>
                    <a:pt x="499" y="507"/>
                  </a:lnTo>
                  <a:lnTo>
                    <a:pt x="473" y="538"/>
                  </a:lnTo>
                  <a:lnTo>
                    <a:pt x="443" y="565"/>
                  </a:lnTo>
                  <a:lnTo>
                    <a:pt x="409" y="587"/>
                  </a:lnTo>
                  <a:lnTo>
                    <a:pt x="372" y="605"/>
                  </a:lnTo>
                  <a:lnTo>
                    <a:pt x="333" y="619"/>
                  </a:lnTo>
                  <a:lnTo>
                    <a:pt x="292" y="627"/>
                  </a:lnTo>
                  <a:lnTo>
                    <a:pt x="249" y="629"/>
                  </a:lnTo>
                  <a:lnTo>
                    <a:pt x="204" y="626"/>
                  </a:lnTo>
                  <a:lnTo>
                    <a:pt x="161" y="616"/>
                  </a:lnTo>
                  <a:lnTo>
                    <a:pt x="120" y="601"/>
                  </a:lnTo>
                  <a:lnTo>
                    <a:pt x="82" y="581"/>
                  </a:lnTo>
                  <a:lnTo>
                    <a:pt x="47" y="555"/>
                  </a:lnTo>
                  <a:lnTo>
                    <a:pt x="17" y="526"/>
                  </a:lnTo>
                  <a:lnTo>
                    <a:pt x="34" y="483"/>
                  </a:lnTo>
                  <a:lnTo>
                    <a:pt x="47" y="438"/>
                  </a:lnTo>
                  <a:lnTo>
                    <a:pt x="56" y="391"/>
                  </a:lnTo>
                  <a:lnTo>
                    <a:pt x="59" y="342"/>
                  </a:lnTo>
                  <a:lnTo>
                    <a:pt x="56" y="296"/>
                  </a:lnTo>
                  <a:lnTo>
                    <a:pt x="48" y="250"/>
                  </a:lnTo>
                  <a:lnTo>
                    <a:pt x="36" y="206"/>
                  </a:lnTo>
                  <a:lnTo>
                    <a:pt x="20" y="164"/>
                  </a:lnTo>
                  <a:lnTo>
                    <a:pt x="0" y="124"/>
                  </a:lnTo>
                  <a:lnTo>
                    <a:pt x="27" y="94"/>
                  </a:lnTo>
                  <a:lnTo>
                    <a:pt x="57" y="67"/>
                  </a:lnTo>
                  <a:lnTo>
                    <a:pt x="90" y="44"/>
                  </a:lnTo>
                  <a:lnTo>
                    <a:pt x="126" y="25"/>
                  </a:lnTo>
                  <a:lnTo>
                    <a:pt x="165" y="12"/>
                  </a:lnTo>
                  <a:lnTo>
                    <a:pt x="207" y="3"/>
                  </a:lnTo>
                  <a:lnTo>
                    <a:pt x="2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" name="Freeform 417"/>
            <p:cNvSpPr/>
            <p:nvPr/>
          </p:nvSpPr>
          <p:spPr bwMode="auto">
            <a:xfrm>
              <a:off x="9412288" y="5148263"/>
              <a:ext cx="96838" cy="317500"/>
            </a:xfrm>
            <a:custGeom>
              <a:avLst/>
              <a:gdLst>
                <a:gd name="T0" fmla="*/ 510 w 728"/>
                <a:gd name="T1" fmla="*/ 0 h 2394"/>
                <a:gd name="T2" fmla="*/ 579 w 728"/>
                <a:gd name="T3" fmla="*/ 0 h 2394"/>
                <a:gd name="T4" fmla="*/ 594 w 728"/>
                <a:gd name="T5" fmla="*/ 0 h 2394"/>
                <a:gd name="T6" fmla="*/ 621 w 728"/>
                <a:gd name="T7" fmla="*/ 4 h 2394"/>
                <a:gd name="T8" fmla="*/ 669 w 728"/>
                <a:gd name="T9" fmla="*/ 25 h 2394"/>
                <a:gd name="T10" fmla="*/ 705 w 728"/>
                <a:gd name="T11" fmla="*/ 61 h 2394"/>
                <a:gd name="T12" fmla="*/ 725 w 728"/>
                <a:gd name="T13" fmla="*/ 110 h 2394"/>
                <a:gd name="T14" fmla="*/ 728 w 728"/>
                <a:gd name="T15" fmla="*/ 1276 h 2394"/>
                <a:gd name="T16" fmla="*/ 717 w 728"/>
                <a:gd name="T17" fmla="*/ 1330 h 2394"/>
                <a:gd name="T18" fmla="*/ 688 w 728"/>
                <a:gd name="T19" fmla="*/ 1374 h 2394"/>
                <a:gd name="T20" fmla="*/ 645 w 728"/>
                <a:gd name="T21" fmla="*/ 1403 h 2394"/>
                <a:gd name="T22" fmla="*/ 592 w 728"/>
                <a:gd name="T23" fmla="*/ 1414 h 2394"/>
                <a:gd name="T24" fmla="*/ 547 w 728"/>
                <a:gd name="T25" fmla="*/ 1406 h 2394"/>
                <a:gd name="T26" fmla="*/ 509 w 728"/>
                <a:gd name="T27" fmla="*/ 1386 h 2394"/>
                <a:gd name="T28" fmla="*/ 506 w 728"/>
                <a:gd name="T29" fmla="*/ 2285 h 2394"/>
                <a:gd name="T30" fmla="*/ 486 w 728"/>
                <a:gd name="T31" fmla="*/ 2335 h 2394"/>
                <a:gd name="T32" fmla="*/ 449 w 728"/>
                <a:gd name="T33" fmla="*/ 2372 h 2394"/>
                <a:gd name="T34" fmla="*/ 401 w 728"/>
                <a:gd name="T35" fmla="*/ 2392 h 2394"/>
                <a:gd name="T36" fmla="*/ 345 w 728"/>
                <a:gd name="T37" fmla="*/ 2392 h 2394"/>
                <a:gd name="T38" fmla="*/ 297 w 728"/>
                <a:gd name="T39" fmla="*/ 2372 h 2394"/>
                <a:gd name="T40" fmla="*/ 260 w 728"/>
                <a:gd name="T41" fmla="*/ 2335 h 2394"/>
                <a:gd name="T42" fmla="*/ 240 w 728"/>
                <a:gd name="T43" fmla="*/ 2285 h 2394"/>
                <a:gd name="T44" fmla="*/ 233 w 728"/>
                <a:gd name="T45" fmla="*/ 2258 h 2394"/>
                <a:gd name="T46" fmla="*/ 222 w 728"/>
                <a:gd name="T47" fmla="*/ 2311 h 2394"/>
                <a:gd name="T48" fmla="*/ 192 w 728"/>
                <a:gd name="T49" fmla="*/ 2354 h 2394"/>
                <a:gd name="T50" fmla="*/ 149 w 728"/>
                <a:gd name="T51" fmla="*/ 2383 h 2394"/>
                <a:gd name="T52" fmla="*/ 96 w 728"/>
                <a:gd name="T53" fmla="*/ 2394 h 2394"/>
                <a:gd name="T54" fmla="*/ 43 w 728"/>
                <a:gd name="T55" fmla="*/ 2383 h 2394"/>
                <a:gd name="T56" fmla="*/ 0 w 728"/>
                <a:gd name="T57" fmla="*/ 2354 h 2394"/>
                <a:gd name="T58" fmla="*/ 39 w 728"/>
                <a:gd name="T59" fmla="*/ 1697 h 2394"/>
                <a:gd name="T60" fmla="*/ 109 w 728"/>
                <a:gd name="T61" fmla="*/ 1668 h 2394"/>
                <a:gd name="T62" fmla="*/ 168 w 728"/>
                <a:gd name="T63" fmla="*/ 1622 h 2394"/>
                <a:gd name="T64" fmla="*/ 210 w 728"/>
                <a:gd name="T65" fmla="*/ 1560 h 2394"/>
                <a:gd name="T66" fmla="*/ 234 w 728"/>
                <a:gd name="T67" fmla="*/ 1488 h 2394"/>
                <a:gd name="T68" fmla="*/ 236 w 728"/>
                <a:gd name="T69" fmla="*/ 208 h 2394"/>
                <a:gd name="T70" fmla="*/ 227 w 728"/>
                <a:gd name="T71" fmla="*/ 137 h 2394"/>
                <a:gd name="T72" fmla="*/ 199 w 728"/>
                <a:gd name="T73" fmla="*/ 74 h 2394"/>
                <a:gd name="T74" fmla="*/ 155 w 728"/>
                <a:gd name="T75" fmla="*/ 21 h 2394"/>
                <a:gd name="T76" fmla="*/ 438 w 728"/>
                <a:gd name="T77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8" h="2394">
                  <a:moveTo>
                    <a:pt x="476" y="0"/>
                  </a:moveTo>
                  <a:lnTo>
                    <a:pt x="510" y="0"/>
                  </a:lnTo>
                  <a:lnTo>
                    <a:pt x="561" y="0"/>
                  </a:lnTo>
                  <a:lnTo>
                    <a:pt x="579" y="0"/>
                  </a:lnTo>
                  <a:lnTo>
                    <a:pt x="591" y="0"/>
                  </a:lnTo>
                  <a:lnTo>
                    <a:pt x="594" y="0"/>
                  </a:lnTo>
                  <a:lnTo>
                    <a:pt x="594" y="1"/>
                  </a:lnTo>
                  <a:lnTo>
                    <a:pt x="621" y="4"/>
                  </a:lnTo>
                  <a:lnTo>
                    <a:pt x="647" y="12"/>
                  </a:lnTo>
                  <a:lnTo>
                    <a:pt x="669" y="25"/>
                  </a:lnTo>
                  <a:lnTo>
                    <a:pt x="689" y="42"/>
                  </a:lnTo>
                  <a:lnTo>
                    <a:pt x="705" y="61"/>
                  </a:lnTo>
                  <a:lnTo>
                    <a:pt x="717" y="84"/>
                  </a:lnTo>
                  <a:lnTo>
                    <a:pt x="725" y="110"/>
                  </a:lnTo>
                  <a:lnTo>
                    <a:pt x="728" y="137"/>
                  </a:lnTo>
                  <a:lnTo>
                    <a:pt x="728" y="1276"/>
                  </a:lnTo>
                  <a:lnTo>
                    <a:pt x="725" y="1305"/>
                  </a:lnTo>
                  <a:lnTo>
                    <a:pt x="717" y="1330"/>
                  </a:lnTo>
                  <a:lnTo>
                    <a:pt x="704" y="1353"/>
                  </a:lnTo>
                  <a:lnTo>
                    <a:pt x="688" y="1374"/>
                  </a:lnTo>
                  <a:lnTo>
                    <a:pt x="667" y="1390"/>
                  </a:lnTo>
                  <a:lnTo>
                    <a:pt x="645" y="1403"/>
                  </a:lnTo>
                  <a:lnTo>
                    <a:pt x="619" y="1410"/>
                  </a:lnTo>
                  <a:lnTo>
                    <a:pt x="592" y="1414"/>
                  </a:lnTo>
                  <a:lnTo>
                    <a:pt x="569" y="1411"/>
                  </a:lnTo>
                  <a:lnTo>
                    <a:pt x="547" y="1406"/>
                  </a:lnTo>
                  <a:lnTo>
                    <a:pt x="527" y="1397"/>
                  </a:lnTo>
                  <a:lnTo>
                    <a:pt x="509" y="1386"/>
                  </a:lnTo>
                  <a:lnTo>
                    <a:pt x="509" y="2258"/>
                  </a:lnTo>
                  <a:lnTo>
                    <a:pt x="506" y="2285"/>
                  </a:lnTo>
                  <a:lnTo>
                    <a:pt x="499" y="2311"/>
                  </a:lnTo>
                  <a:lnTo>
                    <a:pt x="486" y="2335"/>
                  </a:lnTo>
                  <a:lnTo>
                    <a:pt x="470" y="2354"/>
                  </a:lnTo>
                  <a:lnTo>
                    <a:pt x="449" y="2372"/>
                  </a:lnTo>
                  <a:lnTo>
                    <a:pt x="426" y="2383"/>
                  </a:lnTo>
                  <a:lnTo>
                    <a:pt x="401" y="2392"/>
                  </a:lnTo>
                  <a:lnTo>
                    <a:pt x="372" y="2394"/>
                  </a:lnTo>
                  <a:lnTo>
                    <a:pt x="345" y="2392"/>
                  </a:lnTo>
                  <a:lnTo>
                    <a:pt x="320" y="2383"/>
                  </a:lnTo>
                  <a:lnTo>
                    <a:pt x="297" y="2372"/>
                  </a:lnTo>
                  <a:lnTo>
                    <a:pt x="276" y="2354"/>
                  </a:lnTo>
                  <a:lnTo>
                    <a:pt x="260" y="2335"/>
                  </a:lnTo>
                  <a:lnTo>
                    <a:pt x="247" y="2311"/>
                  </a:lnTo>
                  <a:lnTo>
                    <a:pt x="240" y="2285"/>
                  </a:lnTo>
                  <a:lnTo>
                    <a:pt x="236" y="2258"/>
                  </a:lnTo>
                  <a:lnTo>
                    <a:pt x="233" y="2258"/>
                  </a:lnTo>
                  <a:lnTo>
                    <a:pt x="230" y="2285"/>
                  </a:lnTo>
                  <a:lnTo>
                    <a:pt x="222" y="2311"/>
                  </a:lnTo>
                  <a:lnTo>
                    <a:pt x="209" y="2335"/>
                  </a:lnTo>
                  <a:lnTo>
                    <a:pt x="192" y="2354"/>
                  </a:lnTo>
                  <a:lnTo>
                    <a:pt x="173" y="2372"/>
                  </a:lnTo>
                  <a:lnTo>
                    <a:pt x="149" y="2383"/>
                  </a:lnTo>
                  <a:lnTo>
                    <a:pt x="123" y="2392"/>
                  </a:lnTo>
                  <a:lnTo>
                    <a:pt x="96" y="2394"/>
                  </a:lnTo>
                  <a:lnTo>
                    <a:pt x="69" y="2392"/>
                  </a:lnTo>
                  <a:lnTo>
                    <a:pt x="43" y="2383"/>
                  </a:lnTo>
                  <a:lnTo>
                    <a:pt x="19" y="2372"/>
                  </a:lnTo>
                  <a:lnTo>
                    <a:pt x="0" y="2354"/>
                  </a:lnTo>
                  <a:lnTo>
                    <a:pt x="0" y="1702"/>
                  </a:lnTo>
                  <a:lnTo>
                    <a:pt x="39" y="1697"/>
                  </a:lnTo>
                  <a:lnTo>
                    <a:pt x="75" y="1685"/>
                  </a:lnTo>
                  <a:lnTo>
                    <a:pt x="109" y="1668"/>
                  </a:lnTo>
                  <a:lnTo>
                    <a:pt x="140" y="1648"/>
                  </a:lnTo>
                  <a:lnTo>
                    <a:pt x="168" y="1622"/>
                  </a:lnTo>
                  <a:lnTo>
                    <a:pt x="191" y="1593"/>
                  </a:lnTo>
                  <a:lnTo>
                    <a:pt x="210" y="1560"/>
                  </a:lnTo>
                  <a:lnTo>
                    <a:pt x="224" y="1526"/>
                  </a:lnTo>
                  <a:lnTo>
                    <a:pt x="234" y="1488"/>
                  </a:lnTo>
                  <a:lnTo>
                    <a:pt x="236" y="1448"/>
                  </a:lnTo>
                  <a:lnTo>
                    <a:pt x="236" y="208"/>
                  </a:lnTo>
                  <a:lnTo>
                    <a:pt x="234" y="172"/>
                  </a:lnTo>
                  <a:lnTo>
                    <a:pt x="227" y="137"/>
                  </a:lnTo>
                  <a:lnTo>
                    <a:pt x="215" y="105"/>
                  </a:lnTo>
                  <a:lnTo>
                    <a:pt x="199" y="74"/>
                  </a:lnTo>
                  <a:lnTo>
                    <a:pt x="178" y="46"/>
                  </a:lnTo>
                  <a:lnTo>
                    <a:pt x="155" y="21"/>
                  </a:lnTo>
                  <a:lnTo>
                    <a:pt x="128" y="0"/>
                  </a:lnTo>
                  <a:lnTo>
                    <a:pt x="438" y="0"/>
                  </a:lnTo>
                  <a:lnTo>
                    <a:pt x="4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6" name="Inhaltsplatzhalter 4"/>
          <p:cNvSpPr txBox="1"/>
          <p:nvPr/>
        </p:nvSpPr>
        <p:spPr>
          <a:xfrm>
            <a:off x="508000" y="1971875"/>
            <a:ext cx="3298995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1600" b="1" dirty="0" smtClean="0">
                <a:solidFill>
                  <a:srgbClr val="DE002E"/>
                </a:solidFill>
                <a:latin typeface="等线 Light" panose="02010600030101010101" charset="-122"/>
              </a:rPr>
              <a:t>TITLE GOES HERE</a:t>
            </a: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  <a:latin typeface="等线 Light" panose="02010600030101010101" charset="-122"/>
              </a:rPr>
              <a:t/>
            </a:r>
            <a:br>
              <a:rPr lang="en-US" sz="1400" b="1" dirty="0" smtClean="0">
                <a:solidFill>
                  <a:srgbClr val="FFFFFF">
                    <a:lumMod val="50000"/>
                  </a:srgbClr>
                </a:solidFill>
                <a:latin typeface="等线 Light" panose="02010600030101010101" charset="-122"/>
              </a:rPr>
            </a:br>
            <a:r>
              <a:rPr lang="en-US" sz="1100" dirty="0" smtClean="0">
                <a:solidFill>
                  <a:srgbClr val="FFFFFF">
                    <a:lumMod val="50000"/>
                  </a:srgbClr>
                </a:solidFill>
                <a:latin typeface="等线" panose="02010600030101010101" charset="-122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57" name="Inhaltsplatzhalter 4"/>
          <p:cNvSpPr txBox="1"/>
          <p:nvPr/>
        </p:nvSpPr>
        <p:spPr>
          <a:xfrm>
            <a:off x="8401013" y="2954603"/>
            <a:ext cx="3264805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1600" b="1" dirty="0" smtClean="0">
                <a:solidFill>
                  <a:srgbClr val="0061A8"/>
                </a:solidFill>
                <a:latin typeface="等线 Light" panose="02010600030101010101" charset="-122"/>
              </a:rPr>
              <a:t>TITLE GOES HERE</a:t>
            </a: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  <a:latin typeface="等线 Light" panose="02010600030101010101" charset="-122"/>
              </a:rPr>
              <a:t/>
            </a:r>
            <a:br>
              <a:rPr lang="en-US" sz="1400" b="1" dirty="0" smtClean="0">
                <a:solidFill>
                  <a:srgbClr val="FFFFFF">
                    <a:lumMod val="50000"/>
                  </a:srgbClr>
                </a:solidFill>
                <a:latin typeface="等线 Light" panose="02010600030101010101" charset="-122"/>
              </a:rPr>
            </a:br>
            <a:r>
              <a:rPr lang="en-US" sz="1100" dirty="0" smtClean="0">
                <a:solidFill>
                  <a:srgbClr val="FFFFFF">
                    <a:lumMod val="50000"/>
                  </a:srgbClr>
                </a:solidFill>
                <a:latin typeface="等线" panose="02010600030101010101" charset="-122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58" name="Inhaltsplatzhalter 4"/>
          <p:cNvSpPr txBox="1"/>
          <p:nvPr/>
        </p:nvSpPr>
        <p:spPr>
          <a:xfrm>
            <a:off x="508001" y="3750428"/>
            <a:ext cx="3298995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1600" b="1" dirty="0" smtClean="0">
                <a:solidFill>
                  <a:srgbClr val="FD2D56"/>
                </a:solidFill>
                <a:latin typeface="等线 Light" panose="02010600030101010101" charset="-122"/>
              </a:rPr>
              <a:t>TITLE GOES HERE</a:t>
            </a: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  <a:latin typeface="等线 Light" panose="02010600030101010101" charset="-122"/>
              </a:rPr>
              <a:t/>
            </a:r>
            <a:br>
              <a:rPr lang="en-US" sz="1400" b="1" dirty="0" smtClean="0">
                <a:solidFill>
                  <a:srgbClr val="FFFFFF">
                    <a:lumMod val="50000"/>
                  </a:srgbClr>
                </a:solidFill>
                <a:latin typeface="等线 Light" panose="02010600030101010101" charset="-122"/>
              </a:rPr>
            </a:br>
            <a:r>
              <a:rPr lang="en-US" sz="1100" dirty="0" smtClean="0">
                <a:solidFill>
                  <a:srgbClr val="FFFFFF">
                    <a:lumMod val="50000"/>
                  </a:srgbClr>
                </a:solidFill>
                <a:latin typeface="等线" panose="02010600030101010101" charset="-122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59" name="Inhaltsplatzhalter 4"/>
          <p:cNvSpPr txBox="1"/>
          <p:nvPr/>
        </p:nvSpPr>
        <p:spPr>
          <a:xfrm>
            <a:off x="508000" y="5408312"/>
            <a:ext cx="3298995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1600" b="1" dirty="0" smtClean="0">
                <a:solidFill>
                  <a:srgbClr val="003D69"/>
                </a:solidFill>
                <a:latin typeface="等线 Light" panose="02010600030101010101" charset="-122"/>
              </a:rPr>
              <a:t>TITLE GOES HERE</a:t>
            </a:r>
            <a:r>
              <a:rPr lang="en-US" sz="1400" b="1" dirty="0" smtClean="0">
                <a:solidFill>
                  <a:srgbClr val="003D69"/>
                </a:solidFill>
                <a:latin typeface="等线 Light" panose="02010600030101010101" charset="-122"/>
              </a:rPr>
              <a:t/>
            </a:r>
            <a:br>
              <a:rPr lang="en-US" sz="1400" b="1" dirty="0" smtClean="0">
                <a:solidFill>
                  <a:srgbClr val="003D69"/>
                </a:solidFill>
                <a:latin typeface="等线 Light" panose="02010600030101010101" charset="-122"/>
              </a:rPr>
            </a:br>
            <a:r>
              <a:rPr lang="en-US" sz="1100" dirty="0" smtClean="0">
                <a:solidFill>
                  <a:srgbClr val="FFFFFF">
                    <a:lumMod val="50000"/>
                  </a:srgbClr>
                </a:solidFill>
                <a:latin typeface="等线" panose="02010600030101010101" charset="-122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60" name="Inhaltsplatzhalter 4"/>
          <p:cNvSpPr txBox="1"/>
          <p:nvPr/>
        </p:nvSpPr>
        <p:spPr>
          <a:xfrm>
            <a:off x="5313738" y="1958517"/>
            <a:ext cx="885242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2800" b="1" dirty="0" smtClean="0">
                <a:solidFill>
                  <a:srgbClr val="DE002E"/>
                </a:solidFill>
                <a:latin typeface="等线 Light" panose="02010600030101010101" charset="-122"/>
              </a:rPr>
              <a:t>40%</a:t>
            </a:r>
            <a:endParaRPr lang="en-US" sz="2000" dirty="0" smtClean="0">
              <a:solidFill>
                <a:srgbClr val="DE002E"/>
              </a:solidFill>
              <a:latin typeface="等线" panose="02010600030101010101" charset="-122"/>
            </a:endParaRPr>
          </a:p>
        </p:txBody>
      </p:sp>
      <p:sp>
        <p:nvSpPr>
          <p:cNvPr id="61" name="Inhaltsplatzhalter 4"/>
          <p:cNvSpPr txBox="1"/>
          <p:nvPr/>
        </p:nvSpPr>
        <p:spPr>
          <a:xfrm>
            <a:off x="5878875" y="2798718"/>
            <a:ext cx="885242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2800" b="1" dirty="0" smtClean="0">
                <a:solidFill>
                  <a:srgbClr val="0061A8"/>
                </a:solidFill>
                <a:latin typeface="等线 Light" panose="02010600030101010101" charset="-122"/>
              </a:rPr>
              <a:t>50%</a:t>
            </a:r>
            <a:endParaRPr lang="en-US" sz="2000" dirty="0" smtClean="0">
              <a:solidFill>
                <a:srgbClr val="0061A8"/>
              </a:solidFill>
              <a:latin typeface="等线" panose="02010600030101010101" charset="-122"/>
            </a:endParaRPr>
          </a:p>
        </p:txBody>
      </p:sp>
      <p:sp>
        <p:nvSpPr>
          <p:cNvPr id="62" name="Inhaltsplatzhalter 4"/>
          <p:cNvSpPr txBox="1"/>
          <p:nvPr/>
        </p:nvSpPr>
        <p:spPr>
          <a:xfrm>
            <a:off x="5395504" y="3638919"/>
            <a:ext cx="885242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2800" b="1" dirty="0" smtClean="0">
                <a:solidFill>
                  <a:srgbClr val="FD2D56"/>
                </a:solidFill>
                <a:latin typeface="等线 Light" panose="02010600030101010101" charset="-122"/>
              </a:rPr>
              <a:t>70%</a:t>
            </a:r>
            <a:endParaRPr lang="en-US" sz="2000" dirty="0" smtClean="0">
              <a:solidFill>
                <a:srgbClr val="FD2D56"/>
              </a:solidFill>
              <a:latin typeface="等线" panose="02010600030101010101" charset="-122"/>
            </a:endParaRPr>
          </a:p>
        </p:txBody>
      </p:sp>
      <p:sp>
        <p:nvSpPr>
          <p:cNvPr id="63" name="Inhaltsplatzhalter 4"/>
          <p:cNvSpPr txBox="1"/>
          <p:nvPr/>
        </p:nvSpPr>
        <p:spPr>
          <a:xfrm>
            <a:off x="5942130" y="4479120"/>
            <a:ext cx="885242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2800" b="1" dirty="0" smtClean="0">
                <a:solidFill>
                  <a:srgbClr val="DE002B"/>
                </a:solidFill>
                <a:latin typeface="等线 Light" panose="02010600030101010101" charset="-122"/>
              </a:rPr>
              <a:t>50%</a:t>
            </a:r>
            <a:endParaRPr lang="en-US" sz="2000" dirty="0" smtClean="0">
              <a:solidFill>
                <a:srgbClr val="DE002B"/>
              </a:solidFill>
              <a:latin typeface="等线" panose="02010600030101010101" charset="-122"/>
            </a:endParaRPr>
          </a:p>
        </p:txBody>
      </p:sp>
      <p:sp>
        <p:nvSpPr>
          <p:cNvPr id="64" name="Inhaltsplatzhalter 4"/>
          <p:cNvSpPr txBox="1"/>
          <p:nvPr/>
        </p:nvSpPr>
        <p:spPr>
          <a:xfrm>
            <a:off x="8428540" y="4572564"/>
            <a:ext cx="3237278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1600" b="1" dirty="0" smtClean="0">
                <a:solidFill>
                  <a:srgbClr val="DE002B"/>
                </a:solidFill>
                <a:latin typeface="等线 Light" panose="02010600030101010101" charset="-122"/>
              </a:rPr>
              <a:t>TITLE GOES HERE</a:t>
            </a: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  <a:latin typeface="等线 Light" panose="02010600030101010101" charset="-122"/>
              </a:rPr>
              <a:t/>
            </a:r>
            <a:br>
              <a:rPr lang="en-US" sz="1400" b="1" dirty="0" smtClean="0">
                <a:solidFill>
                  <a:srgbClr val="FFFFFF">
                    <a:lumMod val="50000"/>
                  </a:srgbClr>
                </a:solidFill>
                <a:latin typeface="等线 Light" panose="02010600030101010101" charset="-122"/>
              </a:rPr>
            </a:br>
            <a:r>
              <a:rPr lang="en-US" sz="1100" dirty="0" smtClean="0">
                <a:solidFill>
                  <a:srgbClr val="FFFFFF">
                    <a:lumMod val="50000"/>
                  </a:srgbClr>
                </a:solidFill>
                <a:latin typeface="等线" panose="02010600030101010101" charset="-122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65" name="Inhaltsplatzhalter 4"/>
          <p:cNvSpPr txBox="1"/>
          <p:nvPr/>
        </p:nvSpPr>
        <p:spPr>
          <a:xfrm>
            <a:off x="5265095" y="5319320"/>
            <a:ext cx="885242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2800" b="1" dirty="0" smtClean="0">
                <a:solidFill>
                  <a:srgbClr val="003D69"/>
                </a:solidFill>
                <a:latin typeface="等线 Light" panose="02010600030101010101" charset="-122"/>
              </a:rPr>
              <a:t>50%</a:t>
            </a:r>
            <a:endParaRPr lang="en-US" sz="2000" dirty="0" smtClean="0">
              <a:solidFill>
                <a:srgbClr val="003D69"/>
              </a:solidFill>
              <a:latin typeface="等线" panose="02010600030101010101" charset="-122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4251327" y="5480933"/>
            <a:ext cx="546026" cy="634378"/>
            <a:chOff x="2593975" y="4225925"/>
            <a:chExt cx="490538" cy="569912"/>
          </a:xfrm>
          <a:solidFill>
            <a:schemeClr val="bg1"/>
          </a:solidFill>
        </p:grpSpPr>
        <p:sp>
          <p:nvSpPr>
            <p:cNvPr id="67" name="Freeform 18"/>
            <p:cNvSpPr/>
            <p:nvPr/>
          </p:nvSpPr>
          <p:spPr bwMode="auto">
            <a:xfrm>
              <a:off x="2773363" y="4384675"/>
              <a:ext cx="131763" cy="252412"/>
            </a:xfrm>
            <a:custGeom>
              <a:avLst/>
              <a:gdLst>
                <a:gd name="T0" fmla="*/ 445 w 827"/>
                <a:gd name="T1" fmla="*/ 0 h 1593"/>
                <a:gd name="T2" fmla="*/ 498 w 827"/>
                <a:gd name="T3" fmla="*/ 8 h 1593"/>
                <a:gd name="T4" fmla="*/ 515 w 827"/>
                <a:gd name="T5" fmla="*/ 47 h 1593"/>
                <a:gd name="T6" fmla="*/ 516 w 827"/>
                <a:gd name="T7" fmla="*/ 123 h 1593"/>
                <a:gd name="T8" fmla="*/ 525 w 827"/>
                <a:gd name="T9" fmla="*/ 163 h 1593"/>
                <a:gd name="T10" fmla="*/ 563 w 827"/>
                <a:gd name="T11" fmla="*/ 178 h 1593"/>
                <a:gd name="T12" fmla="*/ 691 w 827"/>
                <a:gd name="T13" fmla="*/ 207 h 1593"/>
                <a:gd name="T14" fmla="*/ 767 w 827"/>
                <a:gd name="T15" fmla="*/ 246 h 1593"/>
                <a:gd name="T16" fmla="*/ 771 w 827"/>
                <a:gd name="T17" fmla="*/ 287 h 1593"/>
                <a:gd name="T18" fmla="*/ 726 w 827"/>
                <a:gd name="T19" fmla="*/ 434 h 1593"/>
                <a:gd name="T20" fmla="*/ 700 w 827"/>
                <a:gd name="T21" fmla="*/ 455 h 1593"/>
                <a:gd name="T22" fmla="*/ 621 w 827"/>
                <a:gd name="T23" fmla="*/ 425 h 1593"/>
                <a:gd name="T24" fmla="*/ 473 w 827"/>
                <a:gd name="T25" fmla="*/ 396 h 1593"/>
                <a:gd name="T26" fmla="*/ 377 w 827"/>
                <a:gd name="T27" fmla="*/ 402 h 1593"/>
                <a:gd name="T28" fmla="*/ 315 w 827"/>
                <a:gd name="T29" fmla="*/ 437 h 1593"/>
                <a:gd name="T30" fmla="*/ 291 w 827"/>
                <a:gd name="T31" fmla="*/ 496 h 1593"/>
                <a:gd name="T32" fmla="*/ 314 w 827"/>
                <a:gd name="T33" fmla="*/ 557 h 1593"/>
                <a:gd name="T34" fmla="*/ 402 w 827"/>
                <a:gd name="T35" fmla="*/ 618 h 1593"/>
                <a:gd name="T36" fmla="*/ 572 w 827"/>
                <a:gd name="T37" fmla="*/ 691 h 1593"/>
                <a:gd name="T38" fmla="*/ 712 w 827"/>
                <a:gd name="T39" fmla="*/ 778 h 1593"/>
                <a:gd name="T40" fmla="*/ 791 w 827"/>
                <a:gd name="T41" fmla="*/ 886 h 1593"/>
                <a:gd name="T42" fmla="*/ 826 w 827"/>
                <a:gd name="T43" fmla="*/ 1009 h 1593"/>
                <a:gd name="T44" fmla="*/ 812 w 827"/>
                <a:gd name="T45" fmla="*/ 1137 h 1593"/>
                <a:gd name="T46" fmla="*/ 747 w 827"/>
                <a:gd name="T47" fmla="*/ 1256 h 1593"/>
                <a:gd name="T48" fmla="*/ 640 w 827"/>
                <a:gd name="T49" fmla="*/ 1345 h 1593"/>
                <a:gd name="T50" fmla="*/ 535 w 827"/>
                <a:gd name="T51" fmla="*/ 1387 h 1593"/>
                <a:gd name="T52" fmla="*/ 506 w 827"/>
                <a:gd name="T53" fmla="*/ 1423 h 1593"/>
                <a:gd name="T54" fmla="*/ 505 w 827"/>
                <a:gd name="T55" fmla="*/ 1545 h 1593"/>
                <a:gd name="T56" fmla="*/ 489 w 827"/>
                <a:gd name="T57" fmla="*/ 1585 h 1593"/>
                <a:gd name="T58" fmla="*/ 404 w 827"/>
                <a:gd name="T59" fmla="*/ 1593 h 1593"/>
                <a:gd name="T60" fmla="*/ 318 w 827"/>
                <a:gd name="T61" fmla="*/ 1584 h 1593"/>
                <a:gd name="T62" fmla="*/ 300 w 827"/>
                <a:gd name="T63" fmla="*/ 1542 h 1593"/>
                <a:gd name="T64" fmla="*/ 299 w 827"/>
                <a:gd name="T65" fmla="*/ 1446 h 1593"/>
                <a:gd name="T66" fmla="*/ 288 w 827"/>
                <a:gd name="T67" fmla="*/ 1413 h 1593"/>
                <a:gd name="T68" fmla="*/ 244 w 827"/>
                <a:gd name="T69" fmla="*/ 1401 h 1593"/>
                <a:gd name="T70" fmla="*/ 94 w 827"/>
                <a:gd name="T71" fmla="*/ 1365 h 1593"/>
                <a:gd name="T72" fmla="*/ 14 w 827"/>
                <a:gd name="T73" fmla="*/ 1325 h 1593"/>
                <a:gd name="T74" fmla="*/ 0 w 827"/>
                <a:gd name="T75" fmla="*/ 1293 h 1593"/>
                <a:gd name="T76" fmla="*/ 23 w 827"/>
                <a:gd name="T77" fmla="*/ 1198 h 1593"/>
                <a:gd name="T78" fmla="*/ 51 w 827"/>
                <a:gd name="T79" fmla="*/ 1113 h 1593"/>
                <a:gd name="T80" fmla="*/ 78 w 827"/>
                <a:gd name="T81" fmla="*/ 1102 h 1593"/>
                <a:gd name="T82" fmla="*/ 159 w 827"/>
                <a:gd name="T83" fmla="*/ 1137 h 1593"/>
                <a:gd name="T84" fmla="*/ 325 w 827"/>
                <a:gd name="T85" fmla="*/ 1180 h 1593"/>
                <a:gd name="T86" fmla="*/ 435 w 827"/>
                <a:gd name="T87" fmla="*/ 1173 h 1593"/>
                <a:gd name="T88" fmla="*/ 512 w 827"/>
                <a:gd name="T89" fmla="*/ 1132 h 1593"/>
                <a:gd name="T90" fmla="*/ 542 w 827"/>
                <a:gd name="T91" fmla="*/ 1070 h 1593"/>
                <a:gd name="T92" fmla="*/ 529 w 827"/>
                <a:gd name="T93" fmla="*/ 1004 h 1593"/>
                <a:gd name="T94" fmla="*/ 471 w 827"/>
                <a:gd name="T95" fmla="*/ 946 h 1593"/>
                <a:gd name="T96" fmla="*/ 369 w 827"/>
                <a:gd name="T97" fmla="*/ 898 h 1593"/>
                <a:gd name="T98" fmla="*/ 233 w 827"/>
                <a:gd name="T99" fmla="*/ 840 h 1593"/>
                <a:gd name="T100" fmla="*/ 126 w 827"/>
                <a:gd name="T101" fmla="*/ 772 h 1593"/>
                <a:gd name="T102" fmla="*/ 54 w 827"/>
                <a:gd name="T103" fmla="*/ 691 h 1593"/>
                <a:gd name="T104" fmla="*/ 15 w 827"/>
                <a:gd name="T105" fmla="*/ 591 h 1593"/>
                <a:gd name="T106" fmla="*/ 15 w 827"/>
                <a:gd name="T107" fmla="*/ 467 h 1593"/>
                <a:gd name="T108" fmla="*/ 58 w 827"/>
                <a:gd name="T109" fmla="*/ 351 h 1593"/>
                <a:gd name="T110" fmla="*/ 139 w 827"/>
                <a:gd name="T111" fmla="*/ 263 h 1593"/>
                <a:gd name="T112" fmla="*/ 254 w 827"/>
                <a:gd name="T113" fmla="*/ 203 h 1593"/>
                <a:gd name="T114" fmla="*/ 300 w 827"/>
                <a:gd name="T115" fmla="*/ 183 h 1593"/>
                <a:gd name="T116" fmla="*/ 314 w 827"/>
                <a:gd name="T117" fmla="*/ 156 h 1593"/>
                <a:gd name="T118" fmla="*/ 315 w 827"/>
                <a:gd name="T119" fmla="*/ 87 h 1593"/>
                <a:gd name="T120" fmla="*/ 320 w 827"/>
                <a:gd name="T121" fmla="*/ 21 h 1593"/>
                <a:gd name="T122" fmla="*/ 352 w 827"/>
                <a:gd name="T123" fmla="*/ 1 h 1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7" h="1593">
                  <a:moveTo>
                    <a:pt x="371" y="0"/>
                  </a:moveTo>
                  <a:lnTo>
                    <a:pt x="415" y="0"/>
                  </a:lnTo>
                  <a:lnTo>
                    <a:pt x="445" y="0"/>
                  </a:lnTo>
                  <a:lnTo>
                    <a:pt x="468" y="1"/>
                  </a:lnTo>
                  <a:lnTo>
                    <a:pt x="485" y="3"/>
                  </a:lnTo>
                  <a:lnTo>
                    <a:pt x="498" y="8"/>
                  </a:lnTo>
                  <a:lnTo>
                    <a:pt x="506" y="17"/>
                  </a:lnTo>
                  <a:lnTo>
                    <a:pt x="512" y="29"/>
                  </a:lnTo>
                  <a:lnTo>
                    <a:pt x="515" y="47"/>
                  </a:lnTo>
                  <a:lnTo>
                    <a:pt x="516" y="70"/>
                  </a:lnTo>
                  <a:lnTo>
                    <a:pt x="516" y="99"/>
                  </a:lnTo>
                  <a:lnTo>
                    <a:pt x="516" y="123"/>
                  </a:lnTo>
                  <a:lnTo>
                    <a:pt x="517" y="141"/>
                  </a:lnTo>
                  <a:lnTo>
                    <a:pt x="519" y="154"/>
                  </a:lnTo>
                  <a:lnTo>
                    <a:pt x="525" y="163"/>
                  </a:lnTo>
                  <a:lnTo>
                    <a:pt x="533" y="169"/>
                  </a:lnTo>
                  <a:lnTo>
                    <a:pt x="545" y="173"/>
                  </a:lnTo>
                  <a:lnTo>
                    <a:pt x="563" y="178"/>
                  </a:lnTo>
                  <a:lnTo>
                    <a:pt x="586" y="181"/>
                  </a:lnTo>
                  <a:lnTo>
                    <a:pt x="640" y="192"/>
                  </a:lnTo>
                  <a:lnTo>
                    <a:pt x="691" y="207"/>
                  </a:lnTo>
                  <a:lnTo>
                    <a:pt x="742" y="228"/>
                  </a:lnTo>
                  <a:lnTo>
                    <a:pt x="756" y="236"/>
                  </a:lnTo>
                  <a:lnTo>
                    <a:pt x="767" y="246"/>
                  </a:lnTo>
                  <a:lnTo>
                    <a:pt x="772" y="258"/>
                  </a:lnTo>
                  <a:lnTo>
                    <a:pt x="775" y="271"/>
                  </a:lnTo>
                  <a:lnTo>
                    <a:pt x="771" y="287"/>
                  </a:lnTo>
                  <a:lnTo>
                    <a:pt x="753" y="352"/>
                  </a:lnTo>
                  <a:lnTo>
                    <a:pt x="733" y="416"/>
                  </a:lnTo>
                  <a:lnTo>
                    <a:pt x="726" y="434"/>
                  </a:lnTo>
                  <a:lnTo>
                    <a:pt x="720" y="446"/>
                  </a:lnTo>
                  <a:lnTo>
                    <a:pt x="711" y="452"/>
                  </a:lnTo>
                  <a:lnTo>
                    <a:pt x="700" y="455"/>
                  </a:lnTo>
                  <a:lnTo>
                    <a:pt x="686" y="451"/>
                  </a:lnTo>
                  <a:lnTo>
                    <a:pt x="668" y="445"/>
                  </a:lnTo>
                  <a:lnTo>
                    <a:pt x="621" y="425"/>
                  </a:lnTo>
                  <a:lnTo>
                    <a:pt x="573" y="410"/>
                  </a:lnTo>
                  <a:lnTo>
                    <a:pt x="524" y="400"/>
                  </a:lnTo>
                  <a:lnTo>
                    <a:pt x="473" y="396"/>
                  </a:lnTo>
                  <a:lnTo>
                    <a:pt x="422" y="396"/>
                  </a:lnTo>
                  <a:lnTo>
                    <a:pt x="399" y="398"/>
                  </a:lnTo>
                  <a:lnTo>
                    <a:pt x="377" y="402"/>
                  </a:lnTo>
                  <a:lnTo>
                    <a:pt x="356" y="409"/>
                  </a:lnTo>
                  <a:lnTo>
                    <a:pt x="333" y="422"/>
                  </a:lnTo>
                  <a:lnTo>
                    <a:pt x="315" y="437"/>
                  </a:lnTo>
                  <a:lnTo>
                    <a:pt x="302" y="456"/>
                  </a:lnTo>
                  <a:lnTo>
                    <a:pt x="295" y="475"/>
                  </a:lnTo>
                  <a:lnTo>
                    <a:pt x="291" y="496"/>
                  </a:lnTo>
                  <a:lnTo>
                    <a:pt x="293" y="517"/>
                  </a:lnTo>
                  <a:lnTo>
                    <a:pt x="301" y="538"/>
                  </a:lnTo>
                  <a:lnTo>
                    <a:pt x="314" y="557"/>
                  </a:lnTo>
                  <a:lnTo>
                    <a:pt x="333" y="575"/>
                  </a:lnTo>
                  <a:lnTo>
                    <a:pt x="366" y="598"/>
                  </a:lnTo>
                  <a:lnTo>
                    <a:pt x="402" y="618"/>
                  </a:lnTo>
                  <a:lnTo>
                    <a:pt x="440" y="635"/>
                  </a:lnTo>
                  <a:lnTo>
                    <a:pt x="506" y="662"/>
                  </a:lnTo>
                  <a:lnTo>
                    <a:pt x="572" y="691"/>
                  </a:lnTo>
                  <a:lnTo>
                    <a:pt x="635" y="724"/>
                  </a:lnTo>
                  <a:lnTo>
                    <a:pt x="676" y="749"/>
                  </a:lnTo>
                  <a:lnTo>
                    <a:pt x="712" y="778"/>
                  </a:lnTo>
                  <a:lnTo>
                    <a:pt x="743" y="811"/>
                  </a:lnTo>
                  <a:lnTo>
                    <a:pt x="770" y="847"/>
                  </a:lnTo>
                  <a:lnTo>
                    <a:pt x="791" y="886"/>
                  </a:lnTo>
                  <a:lnTo>
                    <a:pt x="808" y="925"/>
                  </a:lnTo>
                  <a:lnTo>
                    <a:pt x="819" y="967"/>
                  </a:lnTo>
                  <a:lnTo>
                    <a:pt x="826" y="1009"/>
                  </a:lnTo>
                  <a:lnTo>
                    <a:pt x="827" y="1052"/>
                  </a:lnTo>
                  <a:lnTo>
                    <a:pt x="822" y="1095"/>
                  </a:lnTo>
                  <a:lnTo>
                    <a:pt x="812" y="1137"/>
                  </a:lnTo>
                  <a:lnTo>
                    <a:pt x="796" y="1179"/>
                  </a:lnTo>
                  <a:lnTo>
                    <a:pt x="775" y="1218"/>
                  </a:lnTo>
                  <a:lnTo>
                    <a:pt x="747" y="1256"/>
                  </a:lnTo>
                  <a:lnTo>
                    <a:pt x="715" y="1290"/>
                  </a:lnTo>
                  <a:lnTo>
                    <a:pt x="679" y="1320"/>
                  </a:lnTo>
                  <a:lnTo>
                    <a:pt x="640" y="1345"/>
                  </a:lnTo>
                  <a:lnTo>
                    <a:pt x="598" y="1366"/>
                  </a:lnTo>
                  <a:lnTo>
                    <a:pt x="553" y="1380"/>
                  </a:lnTo>
                  <a:lnTo>
                    <a:pt x="535" y="1387"/>
                  </a:lnTo>
                  <a:lnTo>
                    <a:pt x="521" y="1396"/>
                  </a:lnTo>
                  <a:lnTo>
                    <a:pt x="512" y="1407"/>
                  </a:lnTo>
                  <a:lnTo>
                    <a:pt x="506" y="1423"/>
                  </a:lnTo>
                  <a:lnTo>
                    <a:pt x="505" y="1442"/>
                  </a:lnTo>
                  <a:lnTo>
                    <a:pt x="506" y="1493"/>
                  </a:lnTo>
                  <a:lnTo>
                    <a:pt x="505" y="1545"/>
                  </a:lnTo>
                  <a:lnTo>
                    <a:pt x="504" y="1562"/>
                  </a:lnTo>
                  <a:lnTo>
                    <a:pt x="497" y="1575"/>
                  </a:lnTo>
                  <a:lnTo>
                    <a:pt x="489" y="1585"/>
                  </a:lnTo>
                  <a:lnTo>
                    <a:pt x="475" y="1590"/>
                  </a:lnTo>
                  <a:lnTo>
                    <a:pt x="459" y="1593"/>
                  </a:lnTo>
                  <a:lnTo>
                    <a:pt x="404" y="1593"/>
                  </a:lnTo>
                  <a:lnTo>
                    <a:pt x="348" y="1593"/>
                  </a:lnTo>
                  <a:lnTo>
                    <a:pt x="331" y="1590"/>
                  </a:lnTo>
                  <a:lnTo>
                    <a:pt x="318" y="1584"/>
                  </a:lnTo>
                  <a:lnTo>
                    <a:pt x="308" y="1574"/>
                  </a:lnTo>
                  <a:lnTo>
                    <a:pt x="302" y="1559"/>
                  </a:lnTo>
                  <a:lnTo>
                    <a:pt x="300" y="1542"/>
                  </a:lnTo>
                  <a:lnTo>
                    <a:pt x="300" y="1505"/>
                  </a:lnTo>
                  <a:lnTo>
                    <a:pt x="299" y="1466"/>
                  </a:lnTo>
                  <a:lnTo>
                    <a:pt x="299" y="1446"/>
                  </a:lnTo>
                  <a:lnTo>
                    <a:pt x="298" y="1431"/>
                  </a:lnTo>
                  <a:lnTo>
                    <a:pt x="293" y="1421"/>
                  </a:lnTo>
                  <a:lnTo>
                    <a:pt x="288" y="1413"/>
                  </a:lnTo>
                  <a:lnTo>
                    <a:pt x="278" y="1407"/>
                  </a:lnTo>
                  <a:lnTo>
                    <a:pt x="264" y="1404"/>
                  </a:lnTo>
                  <a:lnTo>
                    <a:pt x="244" y="1401"/>
                  </a:lnTo>
                  <a:lnTo>
                    <a:pt x="193" y="1392"/>
                  </a:lnTo>
                  <a:lnTo>
                    <a:pt x="142" y="1380"/>
                  </a:lnTo>
                  <a:lnTo>
                    <a:pt x="94" y="1365"/>
                  </a:lnTo>
                  <a:lnTo>
                    <a:pt x="46" y="1345"/>
                  </a:lnTo>
                  <a:lnTo>
                    <a:pt x="28" y="1335"/>
                  </a:lnTo>
                  <a:lnTo>
                    <a:pt x="14" y="1325"/>
                  </a:lnTo>
                  <a:lnTo>
                    <a:pt x="5" y="1317"/>
                  </a:lnTo>
                  <a:lnTo>
                    <a:pt x="1" y="1306"/>
                  </a:lnTo>
                  <a:lnTo>
                    <a:pt x="0" y="1293"/>
                  </a:lnTo>
                  <a:lnTo>
                    <a:pt x="2" y="1277"/>
                  </a:lnTo>
                  <a:lnTo>
                    <a:pt x="6" y="1256"/>
                  </a:lnTo>
                  <a:lnTo>
                    <a:pt x="23" y="1198"/>
                  </a:lnTo>
                  <a:lnTo>
                    <a:pt x="39" y="1142"/>
                  </a:lnTo>
                  <a:lnTo>
                    <a:pt x="45" y="1125"/>
                  </a:lnTo>
                  <a:lnTo>
                    <a:pt x="51" y="1113"/>
                  </a:lnTo>
                  <a:lnTo>
                    <a:pt x="58" y="1105"/>
                  </a:lnTo>
                  <a:lnTo>
                    <a:pt x="67" y="1102"/>
                  </a:lnTo>
                  <a:lnTo>
                    <a:pt x="78" y="1102"/>
                  </a:lnTo>
                  <a:lnTo>
                    <a:pt x="90" y="1107"/>
                  </a:lnTo>
                  <a:lnTo>
                    <a:pt x="106" y="1113"/>
                  </a:lnTo>
                  <a:lnTo>
                    <a:pt x="159" y="1137"/>
                  </a:lnTo>
                  <a:lnTo>
                    <a:pt x="212" y="1157"/>
                  </a:lnTo>
                  <a:lnTo>
                    <a:pt x="268" y="1170"/>
                  </a:lnTo>
                  <a:lnTo>
                    <a:pt x="325" y="1180"/>
                  </a:lnTo>
                  <a:lnTo>
                    <a:pt x="363" y="1182"/>
                  </a:lnTo>
                  <a:lnTo>
                    <a:pt x="399" y="1180"/>
                  </a:lnTo>
                  <a:lnTo>
                    <a:pt x="435" y="1173"/>
                  </a:lnTo>
                  <a:lnTo>
                    <a:pt x="469" y="1161"/>
                  </a:lnTo>
                  <a:lnTo>
                    <a:pt x="493" y="1148"/>
                  </a:lnTo>
                  <a:lnTo>
                    <a:pt x="512" y="1132"/>
                  </a:lnTo>
                  <a:lnTo>
                    <a:pt x="527" y="1113"/>
                  </a:lnTo>
                  <a:lnTo>
                    <a:pt x="537" y="1092"/>
                  </a:lnTo>
                  <a:lnTo>
                    <a:pt x="542" y="1070"/>
                  </a:lnTo>
                  <a:lnTo>
                    <a:pt x="542" y="1049"/>
                  </a:lnTo>
                  <a:lnTo>
                    <a:pt x="539" y="1026"/>
                  </a:lnTo>
                  <a:lnTo>
                    <a:pt x="529" y="1004"/>
                  </a:lnTo>
                  <a:lnTo>
                    <a:pt x="516" y="983"/>
                  </a:lnTo>
                  <a:lnTo>
                    <a:pt x="496" y="964"/>
                  </a:lnTo>
                  <a:lnTo>
                    <a:pt x="471" y="946"/>
                  </a:lnTo>
                  <a:lnTo>
                    <a:pt x="444" y="929"/>
                  </a:lnTo>
                  <a:lnTo>
                    <a:pt x="414" y="916"/>
                  </a:lnTo>
                  <a:lnTo>
                    <a:pt x="369" y="898"/>
                  </a:lnTo>
                  <a:lnTo>
                    <a:pt x="323" y="879"/>
                  </a:lnTo>
                  <a:lnTo>
                    <a:pt x="278" y="860"/>
                  </a:lnTo>
                  <a:lnTo>
                    <a:pt x="233" y="840"/>
                  </a:lnTo>
                  <a:lnTo>
                    <a:pt x="189" y="816"/>
                  </a:lnTo>
                  <a:lnTo>
                    <a:pt x="157" y="795"/>
                  </a:lnTo>
                  <a:lnTo>
                    <a:pt x="126" y="772"/>
                  </a:lnTo>
                  <a:lnTo>
                    <a:pt x="98" y="747"/>
                  </a:lnTo>
                  <a:lnTo>
                    <a:pt x="74" y="720"/>
                  </a:lnTo>
                  <a:lnTo>
                    <a:pt x="54" y="691"/>
                  </a:lnTo>
                  <a:lnTo>
                    <a:pt x="37" y="660"/>
                  </a:lnTo>
                  <a:lnTo>
                    <a:pt x="24" y="627"/>
                  </a:lnTo>
                  <a:lnTo>
                    <a:pt x="15" y="591"/>
                  </a:lnTo>
                  <a:lnTo>
                    <a:pt x="10" y="553"/>
                  </a:lnTo>
                  <a:lnTo>
                    <a:pt x="10" y="513"/>
                  </a:lnTo>
                  <a:lnTo>
                    <a:pt x="15" y="467"/>
                  </a:lnTo>
                  <a:lnTo>
                    <a:pt x="25" y="425"/>
                  </a:lnTo>
                  <a:lnTo>
                    <a:pt x="39" y="386"/>
                  </a:lnTo>
                  <a:lnTo>
                    <a:pt x="58" y="351"/>
                  </a:lnTo>
                  <a:lnTo>
                    <a:pt x="81" y="318"/>
                  </a:lnTo>
                  <a:lnTo>
                    <a:pt x="108" y="289"/>
                  </a:lnTo>
                  <a:lnTo>
                    <a:pt x="139" y="263"/>
                  </a:lnTo>
                  <a:lnTo>
                    <a:pt x="174" y="240"/>
                  </a:lnTo>
                  <a:lnTo>
                    <a:pt x="212" y="220"/>
                  </a:lnTo>
                  <a:lnTo>
                    <a:pt x="254" y="203"/>
                  </a:lnTo>
                  <a:lnTo>
                    <a:pt x="274" y="195"/>
                  </a:lnTo>
                  <a:lnTo>
                    <a:pt x="289" y="190"/>
                  </a:lnTo>
                  <a:lnTo>
                    <a:pt x="300" y="183"/>
                  </a:lnTo>
                  <a:lnTo>
                    <a:pt x="308" y="177"/>
                  </a:lnTo>
                  <a:lnTo>
                    <a:pt x="312" y="168"/>
                  </a:lnTo>
                  <a:lnTo>
                    <a:pt x="314" y="156"/>
                  </a:lnTo>
                  <a:lnTo>
                    <a:pt x="315" y="141"/>
                  </a:lnTo>
                  <a:lnTo>
                    <a:pt x="315" y="120"/>
                  </a:lnTo>
                  <a:lnTo>
                    <a:pt x="315" y="87"/>
                  </a:lnTo>
                  <a:lnTo>
                    <a:pt x="315" y="56"/>
                  </a:lnTo>
                  <a:lnTo>
                    <a:pt x="316" y="36"/>
                  </a:lnTo>
                  <a:lnTo>
                    <a:pt x="320" y="21"/>
                  </a:lnTo>
                  <a:lnTo>
                    <a:pt x="326" y="10"/>
                  </a:lnTo>
                  <a:lnTo>
                    <a:pt x="336" y="5"/>
                  </a:lnTo>
                  <a:lnTo>
                    <a:pt x="352" y="1"/>
                  </a:lnTo>
                  <a:lnTo>
                    <a:pt x="3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8" name="Freeform 19"/>
            <p:cNvSpPr>
              <a:spLocks noEditPoints="1"/>
            </p:cNvSpPr>
            <p:nvPr/>
          </p:nvSpPr>
          <p:spPr bwMode="auto">
            <a:xfrm>
              <a:off x="2593975" y="4225925"/>
              <a:ext cx="490538" cy="569912"/>
            </a:xfrm>
            <a:custGeom>
              <a:avLst/>
              <a:gdLst>
                <a:gd name="T0" fmla="*/ 1277 w 3088"/>
                <a:gd name="T1" fmla="*/ 663 h 3592"/>
                <a:gd name="T2" fmla="*/ 955 w 3088"/>
                <a:gd name="T3" fmla="*/ 791 h 3592"/>
                <a:gd name="T4" fmla="*/ 689 w 3088"/>
                <a:gd name="T5" fmla="*/ 1004 h 3592"/>
                <a:gd name="T6" fmla="*/ 496 w 3088"/>
                <a:gd name="T7" fmla="*/ 1284 h 3592"/>
                <a:gd name="T8" fmla="*/ 391 w 3088"/>
                <a:gd name="T9" fmla="*/ 1617 h 3592"/>
                <a:gd name="T10" fmla="*/ 391 w 3088"/>
                <a:gd name="T11" fmla="*/ 1976 h 3592"/>
                <a:gd name="T12" fmla="*/ 496 w 3088"/>
                <a:gd name="T13" fmla="*/ 2308 h 3592"/>
                <a:gd name="T14" fmla="*/ 689 w 3088"/>
                <a:gd name="T15" fmla="*/ 2589 h 3592"/>
                <a:gd name="T16" fmla="*/ 955 w 3088"/>
                <a:gd name="T17" fmla="*/ 2801 h 3592"/>
                <a:gd name="T18" fmla="*/ 1277 w 3088"/>
                <a:gd name="T19" fmla="*/ 2929 h 3592"/>
                <a:gd name="T20" fmla="*/ 1630 w 3088"/>
                <a:gd name="T21" fmla="*/ 2958 h 3592"/>
                <a:gd name="T22" fmla="*/ 1959 w 3088"/>
                <a:gd name="T23" fmla="*/ 2884 h 3592"/>
                <a:gd name="T24" fmla="*/ 2246 w 3088"/>
                <a:gd name="T25" fmla="*/ 2726 h 3592"/>
                <a:gd name="T26" fmla="*/ 2475 w 3088"/>
                <a:gd name="T27" fmla="*/ 2497 h 3592"/>
                <a:gd name="T28" fmla="*/ 2634 w 3088"/>
                <a:gd name="T29" fmla="*/ 2211 h 3592"/>
                <a:gd name="T30" fmla="*/ 2706 w 3088"/>
                <a:gd name="T31" fmla="*/ 1883 h 3592"/>
                <a:gd name="T32" fmla="*/ 2679 w 3088"/>
                <a:gd name="T33" fmla="*/ 1529 h 3592"/>
                <a:gd name="T34" fmla="*/ 2551 w 3088"/>
                <a:gd name="T35" fmla="*/ 1208 h 3592"/>
                <a:gd name="T36" fmla="*/ 2337 w 3088"/>
                <a:gd name="T37" fmla="*/ 944 h 3592"/>
                <a:gd name="T38" fmla="*/ 2057 w 3088"/>
                <a:gd name="T39" fmla="*/ 750 h 3592"/>
                <a:gd name="T40" fmla="*/ 1725 w 3088"/>
                <a:gd name="T41" fmla="*/ 646 h 3592"/>
                <a:gd name="T42" fmla="*/ 1557 w 3088"/>
                <a:gd name="T43" fmla="*/ 1 h 3592"/>
                <a:gd name="T44" fmla="*/ 1621 w 3088"/>
                <a:gd name="T45" fmla="*/ 39 h 3592"/>
                <a:gd name="T46" fmla="*/ 2010 w 3088"/>
                <a:gd name="T47" fmla="*/ 278 h 3592"/>
                <a:gd name="T48" fmla="*/ 2427 w 3088"/>
                <a:gd name="T49" fmla="*/ 456 h 3592"/>
                <a:gd name="T50" fmla="*/ 2828 w 3088"/>
                <a:gd name="T51" fmla="*/ 546 h 3592"/>
                <a:gd name="T52" fmla="*/ 3051 w 3088"/>
                <a:gd name="T53" fmla="*/ 577 h 3592"/>
                <a:gd name="T54" fmla="*/ 3087 w 3088"/>
                <a:gd name="T55" fmla="*/ 630 h 3592"/>
                <a:gd name="T56" fmla="*/ 3086 w 3088"/>
                <a:gd name="T57" fmla="*/ 1810 h 3592"/>
                <a:gd name="T58" fmla="*/ 3046 w 3088"/>
                <a:gd name="T59" fmla="*/ 2262 h 3592"/>
                <a:gd name="T60" fmla="*/ 2938 w 3088"/>
                <a:gd name="T61" fmla="*/ 2537 h 3592"/>
                <a:gd name="T62" fmla="*/ 2757 w 3088"/>
                <a:gd name="T63" fmla="*/ 2805 h 3592"/>
                <a:gd name="T64" fmla="*/ 2484 w 3088"/>
                <a:gd name="T65" fmla="*/ 3078 h 3592"/>
                <a:gd name="T66" fmla="*/ 2171 w 3088"/>
                <a:gd name="T67" fmla="*/ 3300 h 3592"/>
                <a:gd name="T68" fmla="*/ 1796 w 3088"/>
                <a:gd name="T69" fmla="*/ 3494 h 3592"/>
                <a:gd name="T70" fmla="*/ 1549 w 3088"/>
                <a:gd name="T71" fmla="*/ 3592 h 3592"/>
                <a:gd name="T72" fmla="*/ 1296 w 3088"/>
                <a:gd name="T73" fmla="*/ 3499 h 3592"/>
                <a:gd name="T74" fmla="*/ 891 w 3088"/>
                <a:gd name="T75" fmla="*/ 3284 h 3592"/>
                <a:gd name="T76" fmla="*/ 525 w 3088"/>
                <a:gd name="T77" fmla="*/ 3005 h 3592"/>
                <a:gd name="T78" fmla="*/ 282 w 3088"/>
                <a:gd name="T79" fmla="*/ 2741 h 3592"/>
                <a:gd name="T80" fmla="*/ 118 w 3088"/>
                <a:gd name="T81" fmla="*/ 2469 h 3592"/>
                <a:gd name="T82" fmla="*/ 25 w 3088"/>
                <a:gd name="T83" fmla="*/ 2161 h 3592"/>
                <a:gd name="T84" fmla="*/ 0 w 3088"/>
                <a:gd name="T85" fmla="*/ 1506 h 3592"/>
                <a:gd name="T86" fmla="*/ 3 w 3088"/>
                <a:gd name="T87" fmla="*/ 621 h 3592"/>
                <a:gd name="T88" fmla="*/ 44 w 3088"/>
                <a:gd name="T89" fmla="*/ 575 h 3592"/>
                <a:gd name="T90" fmla="*/ 324 w 3088"/>
                <a:gd name="T91" fmla="*/ 541 h 3592"/>
                <a:gd name="T92" fmla="*/ 764 w 3088"/>
                <a:gd name="T93" fmla="*/ 420 h 3592"/>
                <a:gd name="T94" fmla="*/ 1176 w 3088"/>
                <a:gd name="T95" fmla="*/ 224 h 3592"/>
                <a:gd name="T96" fmla="*/ 1489 w 3088"/>
                <a:gd name="T97" fmla="*/ 24 h 3592"/>
                <a:gd name="T98" fmla="*/ 1545 w 3088"/>
                <a:gd name="T99" fmla="*/ 0 h 3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88" h="3592">
                  <a:moveTo>
                    <a:pt x="1544" y="632"/>
                  </a:moveTo>
                  <a:lnTo>
                    <a:pt x="1453" y="635"/>
                  </a:lnTo>
                  <a:lnTo>
                    <a:pt x="1363" y="646"/>
                  </a:lnTo>
                  <a:lnTo>
                    <a:pt x="1277" y="663"/>
                  </a:lnTo>
                  <a:lnTo>
                    <a:pt x="1192" y="686"/>
                  </a:lnTo>
                  <a:lnTo>
                    <a:pt x="1110" y="715"/>
                  </a:lnTo>
                  <a:lnTo>
                    <a:pt x="1031" y="750"/>
                  </a:lnTo>
                  <a:lnTo>
                    <a:pt x="955" y="791"/>
                  </a:lnTo>
                  <a:lnTo>
                    <a:pt x="883" y="837"/>
                  </a:lnTo>
                  <a:lnTo>
                    <a:pt x="814" y="888"/>
                  </a:lnTo>
                  <a:lnTo>
                    <a:pt x="749" y="944"/>
                  </a:lnTo>
                  <a:lnTo>
                    <a:pt x="689" y="1004"/>
                  </a:lnTo>
                  <a:lnTo>
                    <a:pt x="634" y="1068"/>
                  </a:lnTo>
                  <a:lnTo>
                    <a:pt x="583" y="1136"/>
                  </a:lnTo>
                  <a:lnTo>
                    <a:pt x="537" y="1208"/>
                  </a:lnTo>
                  <a:lnTo>
                    <a:pt x="496" y="1284"/>
                  </a:lnTo>
                  <a:lnTo>
                    <a:pt x="461" y="1363"/>
                  </a:lnTo>
                  <a:lnTo>
                    <a:pt x="432" y="1445"/>
                  </a:lnTo>
                  <a:lnTo>
                    <a:pt x="409" y="1529"/>
                  </a:lnTo>
                  <a:lnTo>
                    <a:pt x="391" y="1617"/>
                  </a:lnTo>
                  <a:lnTo>
                    <a:pt x="381" y="1705"/>
                  </a:lnTo>
                  <a:lnTo>
                    <a:pt x="378" y="1796"/>
                  </a:lnTo>
                  <a:lnTo>
                    <a:pt x="381" y="1887"/>
                  </a:lnTo>
                  <a:lnTo>
                    <a:pt x="391" y="1976"/>
                  </a:lnTo>
                  <a:lnTo>
                    <a:pt x="409" y="2063"/>
                  </a:lnTo>
                  <a:lnTo>
                    <a:pt x="432" y="2148"/>
                  </a:lnTo>
                  <a:lnTo>
                    <a:pt x="461" y="2229"/>
                  </a:lnTo>
                  <a:lnTo>
                    <a:pt x="496" y="2308"/>
                  </a:lnTo>
                  <a:lnTo>
                    <a:pt x="537" y="2383"/>
                  </a:lnTo>
                  <a:lnTo>
                    <a:pt x="583" y="2456"/>
                  </a:lnTo>
                  <a:lnTo>
                    <a:pt x="634" y="2524"/>
                  </a:lnTo>
                  <a:lnTo>
                    <a:pt x="689" y="2589"/>
                  </a:lnTo>
                  <a:lnTo>
                    <a:pt x="749" y="2649"/>
                  </a:lnTo>
                  <a:lnTo>
                    <a:pt x="814" y="2705"/>
                  </a:lnTo>
                  <a:lnTo>
                    <a:pt x="883" y="2755"/>
                  </a:lnTo>
                  <a:lnTo>
                    <a:pt x="955" y="2801"/>
                  </a:lnTo>
                  <a:lnTo>
                    <a:pt x="1031" y="2842"/>
                  </a:lnTo>
                  <a:lnTo>
                    <a:pt x="1110" y="2877"/>
                  </a:lnTo>
                  <a:lnTo>
                    <a:pt x="1192" y="2906"/>
                  </a:lnTo>
                  <a:lnTo>
                    <a:pt x="1277" y="2929"/>
                  </a:lnTo>
                  <a:lnTo>
                    <a:pt x="1363" y="2947"/>
                  </a:lnTo>
                  <a:lnTo>
                    <a:pt x="1453" y="2957"/>
                  </a:lnTo>
                  <a:lnTo>
                    <a:pt x="1544" y="2961"/>
                  </a:lnTo>
                  <a:lnTo>
                    <a:pt x="1630" y="2958"/>
                  </a:lnTo>
                  <a:lnTo>
                    <a:pt x="1716" y="2948"/>
                  </a:lnTo>
                  <a:lnTo>
                    <a:pt x="1799" y="2933"/>
                  </a:lnTo>
                  <a:lnTo>
                    <a:pt x="1881" y="2911"/>
                  </a:lnTo>
                  <a:lnTo>
                    <a:pt x="1959" y="2884"/>
                  </a:lnTo>
                  <a:lnTo>
                    <a:pt x="2036" y="2853"/>
                  </a:lnTo>
                  <a:lnTo>
                    <a:pt x="2109" y="2815"/>
                  </a:lnTo>
                  <a:lnTo>
                    <a:pt x="2179" y="2773"/>
                  </a:lnTo>
                  <a:lnTo>
                    <a:pt x="2246" y="2726"/>
                  </a:lnTo>
                  <a:lnTo>
                    <a:pt x="2309" y="2674"/>
                  </a:lnTo>
                  <a:lnTo>
                    <a:pt x="2369" y="2620"/>
                  </a:lnTo>
                  <a:lnTo>
                    <a:pt x="2424" y="2559"/>
                  </a:lnTo>
                  <a:lnTo>
                    <a:pt x="2475" y="2497"/>
                  </a:lnTo>
                  <a:lnTo>
                    <a:pt x="2522" y="2430"/>
                  </a:lnTo>
                  <a:lnTo>
                    <a:pt x="2564" y="2360"/>
                  </a:lnTo>
                  <a:lnTo>
                    <a:pt x="2601" y="2287"/>
                  </a:lnTo>
                  <a:lnTo>
                    <a:pt x="2634" y="2211"/>
                  </a:lnTo>
                  <a:lnTo>
                    <a:pt x="2660" y="2133"/>
                  </a:lnTo>
                  <a:lnTo>
                    <a:pt x="2682" y="2052"/>
                  </a:lnTo>
                  <a:lnTo>
                    <a:pt x="2698" y="1969"/>
                  </a:lnTo>
                  <a:lnTo>
                    <a:pt x="2706" y="1883"/>
                  </a:lnTo>
                  <a:lnTo>
                    <a:pt x="2710" y="1796"/>
                  </a:lnTo>
                  <a:lnTo>
                    <a:pt x="2706" y="1705"/>
                  </a:lnTo>
                  <a:lnTo>
                    <a:pt x="2697" y="1617"/>
                  </a:lnTo>
                  <a:lnTo>
                    <a:pt x="2679" y="1529"/>
                  </a:lnTo>
                  <a:lnTo>
                    <a:pt x="2656" y="1445"/>
                  </a:lnTo>
                  <a:lnTo>
                    <a:pt x="2627" y="1363"/>
                  </a:lnTo>
                  <a:lnTo>
                    <a:pt x="2591" y="1284"/>
                  </a:lnTo>
                  <a:lnTo>
                    <a:pt x="2551" y="1208"/>
                  </a:lnTo>
                  <a:lnTo>
                    <a:pt x="2505" y="1136"/>
                  </a:lnTo>
                  <a:lnTo>
                    <a:pt x="2453" y="1068"/>
                  </a:lnTo>
                  <a:lnTo>
                    <a:pt x="2397" y="1004"/>
                  </a:lnTo>
                  <a:lnTo>
                    <a:pt x="2337" y="944"/>
                  </a:lnTo>
                  <a:lnTo>
                    <a:pt x="2274" y="888"/>
                  </a:lnTo>
                  <a:lnTo>
                    <a:pt x="2205" y="837"/>
                  </a:lnTo>
                  <a:lnTo>
                    <a:pt x="2132" y="791"/>
                  </a:lnTo>
                  <a:lnTo>
                    <a:pt x="2057" y="750"/>
                  </a:lnTo>
                  <a:lnTo>
                    <a:pt x="1978" y="715"/>
                  </a:lnTo>
                  <a:lnTo>
                    <a:pt x="1896" y="686"/>
                  </a:lnTo>
                  <a:lnTo>
                    <a:pt x="1811" y="663"/>
                  </a:lnTo>
                  <a:lnTo>
                    <a:pt x="1725" y="646"/>
                  </a:lnTo>
                  <a:lnTo>
                    <a:pt x="1635" y="635"/>
                  </a:lnTo>
                  <a:lnTo>
                    <a:pt x="1544" y="632"/>
                  </a:lnTo>
                  <a:close/>
                  <a:moveTo>
                    <a:pt x="1545" y="0"/>
                  </a:moveTo>
                  <a:lnTo>
                    <a:pt x="1557" y="1"/>
                  </a:lnTo>
                  <a:lnTo>
                    <a:pt x="1569" y="6"/>
                  </a:lnTo>
                  <a:lnTo>
                    <a:pt x="1583" y="14"/>
                  </a:lnTo>
                  <a:lnTo>
                    <a:pt x="1600" y="25"/>
                  </a:lnTo>
                  <a:lnTo>
                    <a:pt x="1621" y="39"/>
                  </a:lnTo>
                  <a:lnTo>
                    <a:pt x="1716" y="104"/>
                  </a:lnTo>
                  <a:lnTo>
                    <a:pt x="1812" y="165"/>
                  </a:lnTo>
                  <a:lnTo>
                    <a:pt x="1910" y="223"/>
                  </a:lnTo>
                  <a:lnTo>
                    <a:pt x="2010" y="278"/>
                  </a:lnTo>
                  <a:lnTo>
                    <a:pt x="2112" y="329"/>
                  </a:lnTo>
                  <a:lnTo>
                    <a:pt x="2215" y="375"/>
                  </a:lnTo>
                  <a:lnTo>
                    <a:pt x="2320" y="418"/>
                  </a:lnTo>
                  <a:lnTo>
                    <a:pt x="2427" y="456"/>
                  </a:lnTo>
                  <a:lnTo>
                    <a:pt x="2537" y="489"/>
                  </a:lnTo>
                  <a:lnTo>
                    <a:pt x="2648" y="516"/>
                  </a:lnTo>
                  <a:lnTo>
                    <a:pt x="2738" y="532"/>
                  </a:lnTo>
                  <a:lnTo>
                    <a:pt x="2828" y="546"/>
                  </a:lnTo>
                  <a:lnTo>
                    <a:pt x="2919" y="556"/>
                  </a:lnTo>
                  <a:lnTo>
                    <a:pt x="3010" y="567"/>
                  </a:lnTo>
                  <a:lnTo>
                    <a:pt x="3032" y="572"/>
                  </a:lnTo>
                  <a:lnTo>
                    <a:pt x="3051" y="577"/>
                  </a:lnTo>
                  <a:lnTo>
                    <a:pt x="3065" y="586"/>
                  </a:lnTo>
                  <a:lnTo>
                    <a:pt x="3075" y="597"/>
                  </a:lnTo>
                  <a:lnTo>
                    <a:pt x="3082" y="611"/>
                  </a:lnTo>
                  <a:lnTo>
                    <a:pt x="3087" y="630"/>
                  </a:lnTo>
                  <a:lnTo>
                    <a:pt x="3088" y="653"/>
                  </a:lnTo>
                  <a:lnTo>
                    <a:pt x="3088" y="1352"/>
                  </a:lnTo>
                  <a:lnTo>
                    <a:pt x="3088" y="1580"/>
                  </a:lnTo>
                  <a:lnTo>
                    <a:pt x="3086" y="1810"/>
                  </a:lnTo>
                  <a:lnTo>
                    <a:pt x="3080" y="2039"/>
                  </a:lnTo>
                  <a:lnTo>
                    <a:pt x="3074" y="2115"/>
                  </a:lnTo>
                  <a:lnTo>
                    <a:pt x="3063" y="2190"/>
                  </a:lnTo>
                  <a:lnTo>
                    <a:pt x="3046" y="2262"/>
                  </a:lnTo>
                  <a:lnTo>
                    <a:pt x="3025" y="2333"/>
                  </a:lnTo>
                  <a:lnTo>
                    <a:pt x="3000" y="2402"/>
                  </a:lnTo>
                  <a:lnTo>
                    <a:pt x="2972" y="2470"/>
                  </a:lnTo>
                  <a:lnTo>
                    <a:pt x="2938" y="2537"/>
                  </a:lnTo>
                  <a:lnTo>
                    <a:pt x="2900" y="2601"/>
                  </a:lnTo>
                  <a:lnTo>
                    <a:pt x="2860" y="2664"/>
                  </a:lnTo>
                  <a:lnTo>
                    <a:pt x="2817" y="2727"/>
                  </a:lnTo>
                  <a:lnTo>
                    <a:pt x="2757" y="2805"/>
                  </a:lnTo>
                  <a:lnTo>
                    <a:pt x="2693" y="2878"/>
                  </a:lnTo>
                  <a:lnTo>
                    <a:pt x="2627" y="2948"/>
                  </a:lnTo>
                  <a:lnTo>
                    <a:pt x="2556" y="3015"/>
                  </a:lnTo>
                  <a:lnTo>
                    <a:pt x="2484" y="3078"/>
                  </a:lnTo>
                  <a:lnTo>
                    <a:pt x="2410" y="3138"/>
                  </a:lnTo>
                  <a:lnTo>
                    <a:pt x="2332" y="3195"/>
                  </a:lnTo>
                  <a:lnTo>
                    <a:pt x="2252" y="3249"/>
                  </a:lnTo>
                  <a:lnTo>
                    <a:pt x="2171" y="3300"/>
                  </a:lnTo>
                  <a:lnTo>
                    <a:pt x="2086" y="3349"/>
                  </a:lnTo>
                  <a:lnTo>
                    <a:pt x="2001" y="3396"/>
                  </a:lnTo>
                  <a:lnTo>
                    <a:pt x="1900" y="3447"/>
                  </a:lnTo>
                  <a:lnTo>
                    <a:pt x="1796" y="3494"/>
                  </a:lnTo>
                  <a:lnTo>
                    <a:pt x="1692" y="3540"/>
                  </a:lnTo>
                  <a:lnTo>
                    <a:pt x="1588" y="3583"/>
                  </a:lnTo>
                  <a:lnTo>
                    <a:pt x="1570" y="3590"/>
                  </a:lnTo>
                  <a:lnTo>
                    <a:pt x="1549" y="3592"/>
                  </a:lnTo>
                  <a:lnTo>
                    <a:pt x="1530" y="3592"/>
                  </a:lnTo>
                  <a:lnTo>
                    <a:pt x="1511" y="3588"/>
                  </a:lnTo>
                  <a:lnTo>
                    <a:pt x="1404" y="3545"/>
                  </a:lnTo>
                  <a:lnTo>
                    <a:pt x="1296" y="3499"/>
                  </a:lnTo>
                  <a:lnTo>
                    <a:pt x="1192" y="3451"/>
                  </a:lnTo>
                  <a:lnTo>
                    <a:pt x="1089" y="3399"/>
                  </a:lnTo>
                  <a:lnTo>
                    <a:pt x="989" y="3343"/>
                  </a:lnTo>
                  <a:lnTo>
                    <a:pt x="891" y="3284"/>
                  </a:lnTo>
                  <a:lnTo>
                    <a:pt x="796" y="3220"/>
                  </a:lnTo>
                  <a:lnTo>
                    <a:pt x="702" y="3152"/>
                  </a:lnTo>
                  <a:lnTo>
                    <a:pt x="613" y="3081"/>
                  </a:lnTo>
                  <a:lnTo>
                    <a:pt x="525" y="3005"/>
                  </a:lnTo>
                  <a:lnTo>
                    <a:pt x="440" y="2924"/>
                  </a:lnTo>
                  <a:lnTo>
                    <a:pt x="385" y="2865"/>
                  </a:lnTo>
                  <a:lnTo>
                    <a:pt x="331" y="2803"/>
                  </a:lnTo>
                  <a:lnTo>
                    <a:pt x="282" y="2741"/>
                  </a:lnTo>
                  <a:lnTo>
                    <a:pt x="234" y="2677"/>
                  </a:lnTo>
                  <a:lnTo>
                    <a:pt x="192" y="2610"/>
                  </a:lnTo>
                  <a:lnTo>
                    <a:pt x="153" y="2540"/>
                  </a:lnTo>
                  <a:lnTo>
                    <a:pt x="118" y="2469"/>
                  </a:lnTo>
                  <a:lnTo>
                    <a:pt x="88" y="2394"/>
                  </a:lnTo>
                  <a:lnTo>
                    <a:pt x="62" y="2318"/>
                  </a:lnTo>
                  <a:lnTo>
                    <a:pt x="42" y="2239"/>
                  </a:lnTo>
                  <a:lnTo>
                    <a:pt x="25" y="2161"/>
                  </a:lnTo>
                  <a:lnTo>
                    <a:pt x="13" y="2084"/>
                  </a:lnTo>
                  <a:lnTo>
                    <a:pt x="5" y="2004"/>
                  </a:lnTo>
                  <a:lnTo>
                    <a:pt x="3" y="1925"/>
                  </a:lnTo>
                  <a:lnTo>
                    <a:pt x="0" y="1506"/>
                  </a:lnTo>
                  <a:lnTo>
                    <a:pt x="0" y="1087"/>
                  </a:lnTo>
                  <a:lnTo>
                    <a:pt x="1" y="668"/>
                  </a:lnTo>
                  <a:lnTo>
                    <a:pt x="1" y="642"/>
                  </a:lnTo>
                  <a:lnTo>
                    <a:pt x="3" y="621"/>
                  </a:lnTo>
                  <a:lnTo>
                    <a:pt x="9" y="604"/>
                  </a:lnTo>
                  <a:lnTo>
                    <a:pt x="16" y="591"/>
                  </a:lnTo>
                  <a:lnTo>
                    <a:pt x="28" y="582"/>
                  </a:lnTo>
                  <a:lnTo>
                    <a:pt x="44" y="575"/>
                  </a:lnTo>
                  <a:lnTo>
                    <a:pt x="65" y="571"/>
                  </a:lnTo>
                  <a:lnTo>
                    <a:pt x="91" y="569"/>
                  </a:lnTo>
                  <a:lnTo>
                    <a:pt x="209" y="558"/>
                  </a:lnTo>
                  <a:lnTo>
                    <a:pt x="324" y="541"/>
                  </a:lnTo>
                  <a:lnTo>
                    <a:pt x="437" y="518"/>
                  </a:lnTo>
                  <a:lnTo>
                    <a:pt x="548" y="491"/>
                  </a:lnTo>
                  <a:lnTo>
                    <a:pt x="657" y="458"/>
                  </a:lnTo>
                  <a:lnTo>
                    <a:pt x="764" y="420"/>
                  </a:lnTo>
                  <a:lnTo>
                    <a:pt x="869" y="377"/>
                  </a:lnTo>
                  <a:lnTo>
                    <a:pt x="973" y="330"/>
                  </a:lnTo>
                  <a:lnTo>
                    <a:pt x="1075" y="279"/>
                  </a:lnTo>
                  <a:lnTo>
                    <a:pt x="1176" y="224"/>
                  </a:lnTo>
                  <a:lnTo>
                    <a:pt x="1274" y="165"/>
                  </a:lnTo>
                  <a:lnTo>
                    <a:pt x="1372" y="102"/>
                  </a:lnTo>
                  <a:lnTo>
                    <a:pt x="1468" y="38"/>
                  </a:lnTo>
                  <a:lnTo>
                    <a:pt x="1489" y="24"/>
                  </a:lnTo>
                  <a:lnTo>
                    <a:pt x="1507" y="13"/>
                  </a:lnTo>
                  <a:lnTo>
                    <a:pt x="1521" y="5"/>
                  </a:lnTo>
                  <a:lnTo>
                    <a:pt x="1534" y="1"/>
                  </a:lnTo>
                  <a:lnTo>
                    <a:pt x="15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2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2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8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" presetClass="entr" presetSubtype="2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2" presetClass="entr" presetSubtype="2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2" presetClass="entr" presetSubtype="8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22500" y="3417047"/>
            <a:ext cx="1368982" cy="136898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4492129" y="3417047"/>
            <a:ext cx="1368982" cy="136898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6768963" y="3417047"/>
            <a:ext cx="1370424" cy="136898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Freeform 8"/>
          <p:cNvSpPr>
            <a:spLocks noEditPoints="1"/>
          </p:cNvSpPr>
          <p:nvPr/>
        </p:nvSpPr>
        <p:spPr bwMode="auto">
          <a:xfrm>
            <a:off x="9042915" y="3638966"/>
            <a:ext cx="926585" cy="925144"/>
          </a:xfrm>
          <a:custGeom>
            <a:avLst/>
            <a:gdLst>
              <a:gd name="T0" fmla="*/ 240 w 480"/>
              <a:gd name="T1" fmla="*/ 479 h 479"/>
              <a:gd name="T2" fmla="*/ 0 w 480"/>
              <a:gd name="T3" fmla="*/ 239 h 479"/>
              <a:gd name="T4" fmla="*/ 240 w 480"/>
              <a:gd name="T5" fmla="*/ 0 h 479"/>
              <a:gd name="T6" fmla="*/ 480 w 480"/>
              <a:gd name="T7" fmla="*/ 239 h 479"/>
              <a:gd name="T8" fmla="*/ 240 w 480"/>
              <a:gd name="T9" fmla="*/ 479 h 479"/>
              <a:gd name="T10" fmla="*/ 240 w 480"/>
              <a:gd name="T11" fmla="*/ 10 h 479"/>
              <a:gd name="T12" fmla="*/ 10 w 480"/>
              <a:gd name="T13" fmla="*/ 239 h 479"/>
              <a:gd name="T14" fmla="*/ 240 w 480"/>
              <a:gd name="T15" fmla="*/ 469 h 479"/>
              <a:gd name="T16" fmla="*/ 469 w 480"/>
              <a:gd name="T17" fmla="*/ 239 h 479"/>
              <a:gd name="T18" fmla="*/ 240 w 480"/>
              <a:gd name="T19" fmla="*/ 1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80" h="479">
                <a:moveTo>
                  <a:pt x="240" y="479"/>
                </a:moveTo>
                <a:cubicBezTo>
                  <a:pt x="108" y="479"/>
                  <a:pt x="0" y="372"/>
                  <a:pt x="0" y="239"/>
                </a:cubicBezTo>
                <a:cubicBezTo>
                  <a:pt x="0" y="107"/>
                  <a:pt x="108" y="0"/>
                  <a:pt x="240" y="0"/>
                </a:cubicBezTo>
                <a:cubicBezTo>
                  <a:pt x="372" y="0"/>
                  <a:pt x="480" y="107"/>
                  <a:pt x="480" y="239"/>
                </a:cubicBezTo>
                <a:cubicBezTo>
                  <a:pt x="480" y="372"/>
                  <a:pt x="372" y="479"/>
                  <a:pt x="240" y="479"/>
                </a:cubicBezTo>
                <a:close/>
                <a:moveTo>
                  <a:pt x="240" y="10"/>
                </a:moveTo>
                <a:cubicBezTo>
                  <a:pt x="113" y="10"/>
                  <a:pt x="10" y="113"/>
                  <a:pt x="10" y="239"/>
                </a:cubicBezTo>
                <a:cubicBezTo>
                  <a:pt x="10" y="366"/>
                  <a:pt x="113" y="469"/>
                  <a:pt x="240" y="469"/>
                </a:cubicBezTo>
                <a:cubicBezTo>
                  <a:pt x="366" y="469"/>
                  <a:pt x="469" y="366"/>
                  <a:pt x="469" y="239"/>
                </a:cubicBezTo>
                <a:cubicBezTo>
                  <a:pt x="469" y="113"/>
                  <a:pt x="366" y="10"/>
                  <a:pt x="240" y="10"/>
                </a:cubicBezTo>
                <a:close/>
              </a:path>
            </a:pathLst>
          </a:custGeom>
          <a:solidFill>
            <a:schemeClr val="accent5"/>
          </a:solidFill>
          <a:ln w="28575">
            <a:solidFill>
              <a:schemeClr val="accent6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3718293" y="3801802"/>
            <a:ext cx="647025" cy="599470"/>
          </a:xfrm>
          <a:custGeom>
            <a:avLst/>
            <a:gdLst>
              <a:gd name="T0" fmla="*/ 277 w 449"/>
              <a:gd name="T1" fmla="*/ 73 h 416"/>
              <a:gd name="T2" fmla="*/ 0 w 449"/>
              <a:gd name="T3" fmla="*/ 73 h 416"/>
              <a:gd name="T4" fmla="*/ 0 w 449"/>
              <a:gd name="T5" fmla="*/ 343 h 416"/>
              <a:gd name="T6" fmla="*/ 277 w 449"/>
              <a:gd name="T7" fmla="*/ 343 h 416"/>
              <a:gd name="T8" fmla="*/ 277 w 449"/>
              <a:gd name="T9" fmla="*/ 416 h 416"/>
              <a:gd name="T10" fmla="*/ 449 w 449"/>
              <a:gd name="T11" fmla="*/ 207 h 416"/>
              <a:gd name="T12" fmla="*/ 277 w 449"/>
              <a:gd name="T13" fmla="*/ 0 h 416"/>
              <a:gd name="T14" fmla="*/ 277 w 449"/>
              <a:gd name="T15" fmla="*/ 73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9" h="416">
                <a:moveTo>
                  <a:pt x="277" y="73"/>
                </a:moveTo>
                <a:lnTo>
                  <a:pt x="0" y="73"/>
                </a:lnTo>
                <a:lnTo>
                  <a:pt x="0" y="343"/>
                </a:lnTo>
                <a:lnTo>
                  <a:pt x="277" y="343"/>
                </a:lnTo>
                <a:lnTo>
                  <a:pt x="277" y="416"/>
                </a:lnTo>
                <a:lnTo>
                  <a:pt x="449" y="207"/>
                </a:lnTo>
                <a:lnTo>
                  <a:pt x="277" y="0"/>
                </a:lnTo>
                <a:lnTo>
                  <a:pt x="277" y="7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5992245" y="3801802"/>
            <a:ext cx="645583" cy="599470"/>
          </a:xfrm>
          <a:custGeom>
            <a:avLst/>
            <a:gdLst>
              <a:gd name="T0" fmla="*/ 276 w 448"/>
              <a:gd name="T1" fmla="*/ 73 h 416"/>
              <a:gd name="T2" fmla="*/ 0 w 448"/>
              <a:gd name="T3" fmla="*/ 73 h 416"/>
              <a:gd name="T4" fmla="*/ 0 w 448"/>
              <a:gd name="T5" fmla="*/ 343 h 416"/>
              <a:gd name="T6" fmla="*/ 276 w 448"/>
              <a:gd name="T7" fmla="*/ 343 h 416"/>
              <a:gd name="T8" fmla="*/ 276 w 448"/>
              <a:gd name="T9" fmla="*/ 416 h 416"/>
              <a:gd name="T10" fmla="*/ 448 w 448"/>
              <a:gd name="T11" fmla="*/ 207 h 416"/>
              <a:gd name="T12" fmla="*/ 276 w 448"/>
              <a:gd name="T13" fmla="*/ 0 h 416"/>
              <a:gd name="T14" fmla="*/ 276 w 448"/>
              <a:gd name="T15" fmla="*/ 73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8" h="416">
                <a:moveTo>
                  <a:pt x="276" y="73"/>
                </a:moveTo>
                <a:lnTo>
                  <a:pt x="0" y="73"/>
                </a:lnTo>
                <a:lnTo>
                  <a:pt x="0" y="343"/>
                </a:lnTo>
                <a:lnTo>
                  <a:pt x="276" y="343"/>
                </a:lnTo>
                <a:lnTo>
                  <a:pt x="276" y="416"/>
                </a:lnTo>
                <a:lnTo>
                  <a:pt x="448" y="207"/>
                </a:lnTo>
                <a:lnTo>
                  <a:pt x="276" y="0"/>
                </a:lnTo>
                <a:lnTo>
                  <a:pt x="276" y="7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8270520" y="3801802"/>
            <a:ext cx="647025" cy="599470"/>
          </a:xfrm>
          <a:custGeom>
            <a:avLst/>
            <a:gdLst>
              <a:gd name="T0" fmla="*/ 276 w 449"/>
              <a:gd name="T1" fmla="*/ 73 h 416"/>
              <a:gd name="T2" fmla="*/ 0 w 449"/>
              <a:gd name="T3" fmla="*/ 73 h 416"/>
              <a:gd name="T4" fmla="*/ 0 w 449"/>
              <a:gd name="T5" fmla="*/ 343 h 416"/>
              <a:gd name="T6" fmla="*/ 276 w 449"/>
              <a:gd name="T7" fmla="*/ 343 h 416"/>
              <a:gd name="T8" fmla="*/ 276 w 449"/>
              <a:gd name="T9" fmla="*/ 416 h 416"/>
              <a:gd name="T10" fmla="*/ 449 w 449"/>
              <a:gd name="T11" fmla="*/ 207 h 416"/>
              <a:gd name="T12" fmla="*/ 276 w 449"/>
              <a:gd name="T13" fmla="*/ 0 h 416"/>
              <a:gd name="T14" fmla="*/ 276 w 449"/>
              <a:gd name="T15" fmla="*/ 73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9" h="416">
                <a:moveTo>
                  <a:pt x="276" y="73"/>
                </a:moveTo>
                <a:lnTo>
                  <a:pt x="0" y="73"/>
                </a:lnTo>
                <a:lnTo>
                  <a:pt x="0" y="343"/>
                </a:lnTo>
                <a:lnTo>
                  <a:pt x="276" y="343"/>
                </a:lnTo>
                <a:lnTo>
                  <a:pt x="276" y="416"/>
                </a:lnTo>
                <a:lnTo>
                  <a:pt x="449" y="207"/>
                </a:lnTo>
                <a:lnTo>
                  <a:pt x="276" y="0"/>
                </a:lnTo>
                <a:lnTo>
                  <a:pt x="276" y="7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7153719" y="2641770"/>
            <a:ext cx="602352" cy="645583"/>
          </a:xfrm>
          <a:custGeom>
            <a:avLst/>
            <a:gdLst>
              <a:gd name="T0" fmla="*/ 74 w 418"/>
              <a:gd name="T1" fmla="*/ 171 h 448"/>
              <a:gd name="T2" fmla="*/ 74 w 418"/>
              <a:gd name="T3" fmla="*/ 448 h 448"/>
              <a:gd name="T4" fmla="*/ 343 w 418"/>
              <a:gd name="T5" fmla="*/ 448 h 448"/>
              <a:gd name="T6" fmla="*/ 343 w 418"/>
              <a:gd name="T7" fmla="*/ 171 h 448"/>
              <a:gd name="T8" fmla="*/ 418 w 418"/>
              <a:gd name="T9" fmla="*/ 171 h 448"/>
              <a:gd name="T10" fmla="*/ 209 w 418"/>
              <a:gd name="T11" fmla="*/ 0 h 448"/>
              <a:gd name="T12" fmla="*/ 0 w 418"/>
              <a:gd name="T13" fmla="*/ 171 h 448"/>
              <a:gd name="T14" fmla="*/ 74 w 418"/>
              <a:gd name="T15" fmla="*/ 171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8" h="448">
                <a:moveTo>
                  <a:pt x="74" y="171"/>
                </a:moveTo>
                <a:lnTo>
                  <a:pt x="74" y="448"/>
                </a:lnTo>
                <a:lnTo>
                  <a:pt x="343" y="448"/>
                </a:lnTo>
                <a:lnTo>
                  <a:pt x="343" y="171"/>
                </a:lnTo>
                <a:lnTo>
                  <a:pt x="418" y="171"/>
                </a:lnTo>
                <a:lnTo>
                  <a:pt x="209" y="0"/>
                </a:lnTo>
                <a:lnTo>
                  <a:pt x="0" y="171"/>
                </a:lnTo>
                <a:lnTo>
                  <a:pt x="74" y="17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7153719" y="4917163"/>
            <a:ext cx="602352" cy="647025"/>
          </a:xfrm>
          <a:custGeom>
            <a:avLst/>
            <a:gdLst>
              <a:gd name="T0" fmla="*/ 343 w 418"/>
              <a:gd name="T1" fmla="*/ 277 h 449"/>
              <a:gd name="T2" fmla="*/ 343 w 418"/>
              <a:gd name="T3" fmla="*/ 0 h 449"/>
              <a:gd name="T4" fmla="*/ 74 w 418"/>
              <a:gd name="T5" fmla="*/ 0 h 449"/>
              <a:gd name="T6" fmla="*/ 74 w 418"/>
              <a:gd name="T7" fmla="*/ 277 h 449"/>
              <a:gd name="T8" fmla="*/ 0 w 418"/>
              <a:gd name="T9" fmla="*/ 277 h 449"/>
              <a:gd name="T10" fmla="*/ 209 w 418"/>
              <a:gd name="T11" fmla="*/ 449 h 449"/>
              <a:gd name="T12" fmla="*/ 418 w 418"/>
              <a:gd name="T13" fmla="*/ 277 h 449"/>
              <a:gd name="T14" fmla="*/ 343 w 418"/>
              <a:gd name="T15" fmla="*/ 277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8" h="449">
                <a:moveTo>
                  <a:pt x="343" y="277"/>
                </a:moveTo>
                <a:lnTo>
                  <a:pt x="343" y="0"/>
                </a:lnTo>
                <a:lnTo>
                  <a:pt x="74" y="0"/>
                </a:lnTo>
                <a:lnTo>
                  <a:pt x="74" y="277"/>
                </a:lnTo>
                <a:lnTo>
                  <a:pt x="0" y="277"/>
                </a:lnTo>
                <a:lnTo>
                  <a:pt x="209" y="449"/>
                </a:lnTo>
                <a:lnTo>
                  <a:pt x="418" y="277"/>
                </a:lnTo>
                <a:lnTo>
                  <a:pt x="343" y="277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Freeform 14"/>
          <p:cNvSpPr>
            <a:spLocks noEditPoints="1"/>
          </p:cNvSpPr>
          <p:nvPr/>
        </p:nvSpPr>
        <p:spPr bwMode="auto">
          <a:xfrm>
            <a:off x="6990882" y="1618636"/>
            <a:ext cx="926585" cy="923703"/>
          </a:xfrm>
          <a:custGeom>
            <a:avLst/>
            <a:gdLst>
              <a:gd name="T0" fmla="*/ 240 w 480"/>
              <a:gd name="T1" fmla="*/ 479 h 479"/>
              <a:gd name="T2" fmla="*/ 0 w 480"/>
              <a:gd name="T3" fmla="*/ 240 h 479"/>
              <a:gd name="T4" fmla="*/ 240 w 480"/>
              <a:gd name="T5" fmla="*/ 0 h 479"/>
              <a:gd name="T6" fmla="*/ 480 w 480"/>
              <a:gd name="T7" fmla="*/ 240 h 479"/>
              <a:gd name="T8" fmla="*/ 240 w 480"/>
              <a:gd name="T9" fmla="*/ 479 h 479"/>
              <a:gd name="T10" fmla="*/ 240 w 480"/>
              <a:gd name="T11" fmla="*/ 10 h 479"/>
              <a:gd name="T12" fmla="*/ 11 w 480"/>
              <a:gd name="T13" fmla="*/ 240 h 479"/>
              <a:gd name="T14" fmla="*/ 240 w 480"/>
              <a:gd name="T15" fmla="*/ 469 h 479"/>
              <a:gd name="T16" fmla="*/ 469 w 480"/>
              <a:gd name="T17" fmla="*/ 240 h 479"/>
              <a:gd name="T18" fmla="*/ 240 w 480"/>
              <a:gd name="T19" fmla="*/ 1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80" h="479">
                <a:moveTo>
                  <a:pt x="240" y="479"/>
                </a:moveTo>
                <a:cubicBezTo>
                  <a:pt x="108" y="479"/>
                  <a:pt x="0" y="372"/>
                  <a:pt x="0" y="240"/>
                </a:cubicBezTo>
                <a:cubicBezTo>
                  <a:pt x="0" y="107"/>
                  <a:pt x="108" y="0"/>
                  <a:pt x="240" y="0"/>
                </a:cubicBezTo>
                <a:cubicBezTo>
                  <a:pt x="372" y="0"/>
                  <a:pt x="480" y="107"/>
                  <a:pt x="480" y="240"/>
                </a:cubicBezTo>
                <a:cubicBezTo>
                  <a:pt x="480" y="372"/>
                  <a:pt x="372" y="479"/>
                  <a:pt x="240" y="479"/>
                </a:cubicBezTo>
                <a:close/>
                <a:moveTo>
                  <a:pt x="240" y="10"/>
                </a:moveTo>
                <a:cubicBezTo>
                  <a:pt x="113" y="10"/>
                  <a:pt x="11" y="113"/>
                  <a:pt x="11" y="240"/>
                </a:cubicBezTo>
                <a:cubicBezTo>
                  <a:pt x="11" y="366"/>
                  <a:pt x="113" y="469"/>
                  <a:pt x="240" y="469"/>
                </a:cubicBezTo>
                <a:cubicBezTo>
                  <a:pt x="366" y="469"/>
                  <a:pt x="469" y="366"/>
                  <a:pt x="469" y="240"/>
                </a:cubicBezTo>
                <a:cubicBezTo>
                  <a:pt x="469" y="113"/>
                  <a:pt x="366" y="10"/>
                  <a:pt x="240" y="10"/>
                </a:cubicBezTo>
                <a:close/>
              </a:path>
            </a:pathLst>
          </a:custGeom>
          <a:solidFill>
            <a:schemeClr val="accent4"/>
          </a:solidFill>
          <a:ln w="28575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Freeform 15"/>
          <p:cNvSpPr>
            <a:spLocks noEditPoints="1"/>
          </p:cNvSpPr>
          <p:nvPr/>
        </p:nvSpPr>
        <p:spPr bwMode="auto">
          <a:xfrm>
            <a:off x="6990882" y="5678029"/>
            <a:ext cx="926585" cy="926585"/>
          </a:xfrm>
          <a:custGeom>
            <a:avLst/>
            <a:gdLst>
              <a:gd name="T0" fmla="*/ 240 w 480"/>
              <a:gd name="T1" fmla="*/ 480 h 480"/>
              <a:gd name="T2" fmla="*/ 0 w 480"/>
              <a:gd name="T3" fmla="*/ 240 h 480"/>
              <a:gd name="T4" fmla="*/ 240 w 480"/>
              <a:gd name="T5" fmla="*/ 0 h 480"/>
              <a:gd name="T6" fmla="*/ 480 w 480"/>
              <a:gd name="T7" fmla="*/ 240 h 480"/>
              <a:gd name="T8" fmla="*/ 240 w 480"/>
              <a:gd name="T9" fmla="*/ 480 h 480"/>
              <a:gd name="T10" fmla="*/ 240 w 480"/>
              <a:gd name="T11" fmla="*/ 11 h 480"/>
              <a:gd name="T12" fmla="*/ 11 w 480"/>
              <a:gd name="T13" fmla="*/ 240 h 480"/>
              <a:gd name="T14" fmla="*/ 240 w 480"/>
              <a:gd name="T15" fmla="*/ 469 h 480"/>
              <a:gd name="T16" fmla="*/ 469 w 480"/>
              <a:gd name="T17" fmla="*/ 240 h 480"/>
              <a:gd name="T18" fmla="*/ 240 w 480"/>
              <a:gd name="T19" fmla="*/ 11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80" h="480">
                <a:moveTo>
                  <a:pt x="240" y="480"/>
                </a:moveTo>
                <a:cubicBezTo>
                  <a:pt x="108" y="480"/>
                  <a:pt x="0" y="372"/>
                  <a:pt x="0" y="240"/>
                </a:cubicBezTo>
                <a:cubicBezTo>
                  <a:pt x="0" y="108"/>
                  <a:pt x="108" y="0"/>
                  <a:pt x="240" y="0"/>
                </a:cubicBezTo>
                <a:cubicBezTo>
                  <a:pt x="372" y="0"/>
                  <a:pt x="480" y="108"/>
                  <a:pt x="480" y="240"/>
                </a:cubicBezTo>
                <a:cubicBezTo>
                  <a:pt x="480" y="372"/>
                  <a:pt x="372" y="480"/>
                  <a:pt x="240" y="480"/>
                </a:cubicBezTo>
                <a:close/>
                <a:moveTo>
                  <a:pt x="240" y="11"/>
                </a:moveTo>
                <a:cubicBezTo>
                  <a:pt x="113" y="11"/>
                  <a:pt x="11" y="113"/>
                  <a:pt x="11" y="240"/>
                </a:cubicBezTo>
                <a:cubicBezTo>
                  <a:pt x="11" y="366"/>
                  <a:pt x="113" y="469"/>
                  <a:pt x="240" y="469"/>
                </a:cubicBezTo>
                <a:cubicBezTo>
                  <a:pt x="366" y="469"/>
                  <a:pt x="469" y="366"/>
                  <a:pt x="469" y="240"/>
                </a:cubicBezTo>
                <a:cubicBezTo>
                  <a:pt x="469" y="113"/>
                  <a:pt x="366" y="11"/>
                  <a:pt x="240" y="11"/>
                </a:cubicBezTo>
                <a:close/>
              </a:path>
            </a:pathLst>
          </a:custGeom>
          <a:solidFill>
            <a:schemeClr val="accent5"/>
          </a:solidFill>
          <a:ln w="28575">
            <a:solidFill>
              <a:schemeClr val="accent5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Inhaltsplatzhalter 4"/>
          <p:cNvSpPr txBox="1"/>
          <p:nvPr/>
        </p:nvSpPr>
        <p:spPr>
          <a:xfrm>
            <a:off x="173666" y="3640780"/>
            <a:ext cx="1866899" cy="92333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1600" b="1" dirty="0" smtClean="0">
                <a:solidFill>
                  <a:srgbClr val="DE002E"/>
                </a:solidFill>
                <a:latin typeface="等线 Light" panose="02010600030101010101" charset="-122"/>
              </a:rPr>
              <a:t>TITLE GOES HERE</a:t>
            </a:r>
            <a:br>
              <a:rPr lang="en-US" sz="1600" b="1" dirty="0" smtClean="0">
                <a:solidFill>
                  <a:srgbClr val="DE002E"/>
                </a:solidFill>
                <a:latin typeface="等线 Light" panose="02010600030101010101" charset="-122"/>
              </a:rPr>
            </a:br>
            <a:r>
              <a:rPr lang="en-US" sz="1100" dirty="0" smtClean="0">
                <a:solidFill>
                  <a:srgbClr val="FFFFFF">
                    <a:lumMod val="50000"/>
                  </a:srgbClr>
                </a:solidFill>
                <a:latin typeface="等线" panose="02010600030101010101" charset="-122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18" name="Inhaltsplatzhalter 4"/>
          <p:cNvSpPr txBox="1"/>
          <p:nvPr/>
        </p:nvSpPr>
        <p:spPr>
          <a:xfrm>
            <a:off x="4243170" y="4912689"/>
            <a:ext cx="1866899" cy="92333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1600" b="1" dirty="0" smtClean="0">
                <a:solidFill>
                  <a:srgbClr val="0061A8"/>
                </a:solidFill>
                <a:latin typeface="等线 Light" panose="02010600030101010101" charset="-122"/>
              </a:rPr>
              <a:t>TITLE GOES HERE</a:t>
            </a:r>
            <a:r>
              <a:rPr lang="en-US" sz="1600" b="1" dirty="0" smtClean="0">
                <a:solidFill>
                  <a:srgbClr val="DE002E"/>
                </a:solidFill>
                <a:latin typeface="等线 Light" panose="02010600030101010101" charset="-122"/>
              </a:rPr>
              <a:t/>
            </a:r>
            <a:br>
              <a:rPr lang="en-US" sz="1600" b="1" dirty="0" smtClean="0">
                <a:solidFill>
                  <a:srgbClr val="DE002E"/>
                </a:solidFill>
                <a:latin typeface="等线 Light" panose="02010600030101010101" charset="-122"/>
              </a:rPr>
            </a:br>
            <a:r>
              <a:rPr lang="en-US" sz="1100" dirty="0" smtClean="0">
                <a:solidFill>
                  <a:srgbClr val="FFFFFF">
                    <a:lumMod val="50000"/>
                  </a:srgbClr>
                </a:solidFill>
                <a:latin typeface="等线" panose="02010600030101010101" charset="-122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19" name="Inhaltsplatzhalter 4"/>
          <p:cNvSpPr txBox="1"/>
          <p:nvPr/>
        </p:nvSpPr>
        <p:spPr>
          <a:xfrm>
            <a:off x="8139387" y="1703461"/>
            <a:ext cx="3170831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1600" b="1" dirty="0" smtClean="0">
                <a:solidFill>
                  <a:srgbClr val="DE002B"/>
                </a:solidFill>
                <a:latin typeface="等线 Light" panose="02010600030101010101" charset="-122"/>
              </a:rPr>
              <a:t>TITLE GOES HERE</a:t>
            </a:r>
            <a:r>
              <a:rPr lang="en-US" sz="1600" b="1" dirty="0" smtClean="0">
                <a:solidFill>
                  <a:srgbClr val="DE002E"/>
                </a:solidFill>
                <a:latin typeface="等线 Light" panose="02010600030101010101" charset="-122"/>
              </a:rPr>
              <a:t/>
            </a:r>
            <a:br>
              <a:rPr lang="en-US" sz="1600" b="1" dirty="0" smtClean="0">
                <a:solidFill>
                  <a:srgbClr val="DE002E"/>
                </a:solidFill>
                <a:latin typeface="等线 Light" panose="02010600030101010101" charset="-122"/>
              </a:rPr>
            </a:br>
            <a:r>
              <a:rPr lang="en-US" sz="1100" dirty="0" smtClean="0">
                <a:solidFill>
                  <a:srgbClr val="FFFFFF">
                    <a:lumMod val="50000"/>
                  </a:srgbClr>
                </a:solidFill>
                <a:latin typeface="等线" panose="02010600030101010101" charset="-122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22" name="Inhaltsplatzhalter 4"/>
          <p:cNvSpPr txBox="1"/>
          <p:nvPr/>
        </p:nvSpPr>
        <p:spPr>
          <a:xfrm>
            <a:off x="8139387" y="5764295"/>
            <a:ext cx="3170831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1600" b="1" dirty="0" smtClean="0">
                <a:solidFill>
                  <a:srgbClr val="003D69"/>
                </a:solidFill>
                <a:latin typeface="等线 Light" panose="02010600030101010101" charset="-122"/>
              </a:rPr>
              <a:t>TITLE GOES HERE</a:t>
            </a:r>
            <a:r>
              <a:rPr lang="en-US" sz="1600" b="1" dirty="0" smtClean="0">
                <a:solidFill>
                  <a:srgbClr val="DE002E"/>
                </a:solidFill>
                <a:latin typeface="等线 Light" panose="02010600030101010101" charset="-122"/>
              </a:rPr>
              <a:t/>
            </a:r>
            <a:br>
              <a:rPr lang="en-US" sz="1600" b="1" dirty="0" smtClean="0">
                <a:solidFill>
                  <a:srgbClr val="DE002E"/>
                </a:solidFill>
                <a:latin typeface="等线 Light" panose="02010600030101010101" charset="-122"/>
              </a:rPr>
            </a:br>
            <a:r>
              <a:rPr lang="en-US" sz="1100" dirty="0" smtClean="0">
                <a:solidFill>
                  <a:srgbClr val="FFFFFF">
                    <a:lumMod val="50000"/>
                  </a:srgbClr>
                </a:solidFill>
                <a:latin typeface="等线" panose="02010600030101010101" charset="-122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23" name="Inhaltsplatzhalter 4"/>
          <p:cNvSpPr txBox="1"/>
          <p:nvPr/>
        </p:nvSpPr>
        <p:spPr>
          <a:xfrm>
            <a:off x="10124553" y="3640780"/>
            <a:ext cx="1866899" cy="92333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1600" b="1" dirty="0" smtClean="0">
                <a:solidFill>
                  <a:srgbClr val="17527C"/>
                </a:solidFill>
                <a:latin typeface="等线 Light" panose="02010600030101010101" charset="-122"/>
              </a:rPr>
              <a:t>TITLE GOES HERE</a:t>
            </a:r>
            <a:r>
              <a:rPr lang="en-US" sz="1600" b="1" dirty="0" smtClean="0">
                <a:solidFill>
                  <a:srgbClr val="DE002E"/>
                </a:solidFill>
                <a:latin typeface="等线 Light" panose="02010600030101010101" charset="-122"/>
              </a:rPr>
              <a:t/>
            </a:r>
            <a:br>
              <a:rPr lang="en-US" sz="1600" b="1" dirty="0" smtClean="0">
                <a:solidFill>
                  <a:srgbClr val="DE002E"/>
                </a:solidFill>
                <a:latin typeface="等线 Light" panose="02010600030101010101" charset="-122"/>
              </a:rPr>
            </a:br>
            <a:r>
              <a:rPr lang="en-US" sz="1100" dirty="0" smtClean="0">
                <a:solidFill>
                  <a:srgbClr val="FFFFFF">
                    <a:lumMod val="50000"/>
                  </a:srgbClr>
                </a:solidFill>
                <a:latin typeface="等线" panose="02010600030101010101" charset="-122"/>
              </a:rPr>
              <a:t>This is a sample text. You simply add your own text and description here. This text is fully editable.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600603" y="3794357"/>
            <a:ext cx="612776" cy="614362"/>
            <a:chOff x="3457575" y="2659063"/>
            <a:chExt cx="612776" cy="614362"/>
          </a:xfrm>
          <a:solidFill>
            <a:schemeClr val="bg1"/>
          </a:solidFill>
        </p:grpSpPr>
        <p:sp>
          <p:nvSpPr>
            <p:cNvPr id="25" name="Freeform 55"/>
            <p:cNvSpPr>
              <a:spLocks noEditPoints="1"/>
            </p:cNvSpPr>
            <p:nvPr/>
          </p:nvSpPr>
          <p:spPr bwMode="auto">
            <a:xfrm>
              <a:off x="3543300" y="2789238"/>
              <a:ext cx="201613" cy="200025"/>
            </a:xfrm>
            <a:custGeom>
              <a:avLst/>
              <a:gdLst>
                <a:gd name="T0" fmla="*/ 522 w 1139"/>
                <a:gd name="T1" fmla="*/ 158 h 1142"/>
                <a:gd name="T2" fmla="*/ 430 w 1139"/>
                <a:gd name="T3" fmla="*/ 179 h 1142"/>
                <a:gd name="T4" fmla="*/ 346 w 1139"/>
                <a:gd name="T5" fmla="*/ 220 h 1142"/>
                <a:gd name="T6" fmla="*/ 274 w 1139"/>
                <a:gd name="T7" fmla="*/ 277 h 1142"/>
                <a:gd name="T8" fmla="*/ 215 w 1139"/>
                <a:gd name="T9" fmla="*/ 350 h 1142"/>
                <a:gd name="T10" fmla="*/ 174 w 1139"/>
                <a:gd name="T11" fmla="*/ 433 h 1142"/>
                <a:gd name="T12" fmla="*/ 152 w 1139"/>
                <a:gd name="T13" fmla="*/ 527 h 1142"/>
                <a:gd name="T14" fmla="*/ 152 w 1139"/>
                <a:gd name="T15" fmla="*/ 626 h 1142"/>
                <a:gd name="T16" fmla="*/ 173 w 1139"/>
                <a:gd name="T17" fmla="*/ 718 h 1142"/>
                <a:gd name="T18" fmla="*/ 214 w 1139"/>
                <a:gd name="T19" fmla="*/ 803 h 1142"/>
                <a:gd name="T20" fmla="*/ 271 w 1139"/>
                <a:gd name="T21" fmla="*/ 875 h 1142"/>
                <a:gd name="T22" fmla="*/ 343 w 1139"/>
                <a:gd name="T23" fmla="*/ 933 h 1142"/>
                <a:gd name="T24" fmla="*/ 427 w 1139"/>
                <a:gd name="T25" fmla="*/ 975 h 1142"/>
                <a:gd name="T26" fmla="*/ 520 w 1139"/>
                <a:gd name="T27" fmla="*/ 997 h 1142"/>
                <a:gd name="T28" fmla="*/ 618 w 1139"/>
                <a:gd name="T29" fmla="*/ 997 h 1142"/>
                <a:gd name="T30" fmla="*/ 711 w 1139"/>
                <a:gd name="T31" fmla="*/ 976 h 1142"/>
                <a:gd name="T32" fmla="*/ 794 w 1139"/>
                <a:gd name="T33" fmla="*/ 935 h 1142"/>
                <a:gd name="T34" fmla="*/ 867 w 1139"/>
                <a:gd name="T35" fmla="*/ 878 h 1142"/>
                <a:gd name="T36" fmla="*/ 925 w 1139"/>
                <a:gd name="T37" fmla="*/ 805 h 1142"/>
                <a:gd name="T38" fmla="*/ 967 w 1139"/>
                <a:gd name="T39" fmla="*/ 721 h 1142"/>
                <a:gd name="T40" fmla="*/ 988 w 1139"/>
                <a:gd name="T41" fmla="*/ 628 h 1142"/>
                <a:gd name="T42" fmla="*/ 988 w 1139"/>
                <a:gd name="T43" fmla="*/ 524 h 1142"/>
                <a:gd name="T44" fmla="*/ 964 w 1139"/>
                <a:gd name="T45" fmla="*/ 424 h 1142"/>
                <a:gd name="T46" fmla="*/ 916 w 1139"/>
                <a:gd name="T47" fmla="*/ 335 h 1142"/>
                <a:gd name="T48" fmla="*/ 851 w 1139"/>
                <a:gd name="T49" fmla="*/ 260 h 1142"/>
                <a:gd name="T50" fmla="*/ 770 w 1139"/>
                <a:gd name="T51" fmla="*/ 204 h 1142"/>
                <a:gd name="T52" fmla="*/ 675 w 1139"/>
                <a:gd name="T53" fmla="*/ 168 h 1142"/>
                <a:gd name="T54" fmla="*/ 570 w 1139"/>
                <a:gd name="T55" fmla="*/ 155 h 1142"/>
                <a:gd name="T56" fmla="*/ 629 w 1139"/>
                <a:gd name="T57" fmla="*/ 3 h 1142"/>
                <a:gd name="T58" fmla="*/ 740 w 1139"/>
                <a:gd name="T59" fmla="*/ 25 h 1142"/>
                <a:gd name="T60" fmla="*/ 844 w 1139"/>
                <a:gd name="T61" fmla="*/ 68 h 1142"/>
                <a:gd name="T62" fmla="*/ 934 w 1139"/>
                <a:gd name="T63" fmla="*/ 128 h 1142"/>
                <a:gd name="T64" fmla="*/ 1011 w 1139"/>
                <a:gd name="T65" fmla="*/ 205 h 1142"/>
                <a:gd name="T66" fmla="*/ 1071 w 1139"/>
                <a:gd name="T67" fmla="*/ 296 h 1142"/>
                <a:gd name="T68" fmla="*/ 1114 w 1139"/>
                <a:gd name="T69" fmla="*/ 400 h 1142"/>
                <a:gd name="T70" fmla="*/ 1136 w 1139"/>
                <a:gd name="T71" fmla="*/ 511 h 1142"/>
                <a:gd name="T72" fmla="*/ 1136 w 1139"/>
                <a:gd name="T73" fmla="*/ 630 h 1142"/>
                <a:gd name="T74" fmla="*/ 1114 w 1139"/>
                <a:gd name="T75" fmla="*/ 742 h 1142"/>
                <a:gd name="T76" fmla="*/ 1071 w 1139"/>
                <a:gd name="T77" fmla="*/ 844 h 1142"/>
                <a:gd name="T78" fmla="*/ 1010 w 1139"/>
                <a:gd name="T79" fmla="*/ 935 h 1142"/>
                <a:gd name="T80" fmla="*/ 933 w 1139"/>
                <a:gd name="T81" fmla="*/ 1012 h 1142"/>
                <a:gd name="T82" fmla="*/ 843 w 1139"/>
                <a:gd name="T83" fmla="*/ 1073 h 1142"/>
                <a:gd name="T84" fmla="*/ 740 w 1139"/>
                <a:gd name="T85" fmla="*/ 1116 h 1142"/>
                <a:gd name="T86" fmla="*/ 629 w 1139"/>
                <a:gd name="T87" fmla="*/ 1138 h 1142"/>
                <a:gd name="T88" fmla="*/ 512 w 1139"/>
                <a:gd name="T89" fmla="*/ 1138 h 1142"/>
                <a:gd name="T90" fmla="*/ 403 w 1139"/>
                <a:gd name="T91" fmla="*/ 1116 h 1142"/>
                <a:gd name="T92" fmla="*/ 300 w 1139"/>
                <a:gd name="T93" fmla="*/ 1073 h 1142"/>
                <a:gd name="T94" fmla="*/ 210 w 1139"/>
                <a:gd name="T95" fmla="*/ 1012 h 1142"/>
                <a:gd name="T96" fmla="*/ 132 w 1139"/>
                <a:gd name="T97" fmla="*/ 935 h 1142"/>
                <a:gd name="T98" fmla="*/ 70 w 1139"/>
                <a:gd name="T99" fmla="*/ 844 h 1142"/>
                <a:gd name="T100" fmla="*/ 27 w 1139"/>
                <a:gd name="T101" fmla="*/ 742 h 1142"/>
                <a:gd name="T102" fmla="*/ 4 w 1139"/>
                <a:gd name="T103" fmla="*/ 630 h 1142"/>
                <a:gd name="T104" fmla="*/ 4 w 1139"/>
                <a:gd name="T105" fmla="*/ 511 h 1142"/>
                <a:gd name="T106" fmla="*/ 26 w 1139"/>
                <a:gd name="T107" fmla="*/ 400 h 1142"/>
                <a:gd name="T108" fmla="*/ 69 w 1139"/>
                <a:gd name="T109" fmla="*/ 296 h 1142"/>
                <a:gd name="T110" fmla="*/ 130 w 1139"/>
                <a:gd name="T111" fmla="*/ 205 h 1142"/>
                <a:gd name="T112" fmla="*/ 207 w 1139"/>
                <a:gd name="T113" fmla="*/ 128 h 1142"/>
                <a:gd name="T114" fmla="*/ 297 w 1139"/>
                <a:gd name="T115" fmla="*/ 68 h 1142"/>
                <a:gd name="T116" fmla="*/ 399 w 1139"/>
                <a:gd name="T117" fmla="*/ 25 h 1142"/>
                <a:gd name="T118" fmla="*/ 511 w 1139"/>
                <a:gd name="T119" fmla="*/ 3 h 1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39" h="1142">
                  <a:moveTo>
                    <a:pt x="570" y="155"/>
                  </a:moveTo>
                  <a:lnTo>
                    <a:pt x="522" y="158"/>
                  </a:lnTo>
                  <a:lnTo>
                    <a:pt x="474" y="166"/>
                  </a:lnTo>
                  <a:lnTo>
                    <a:pt x="430" y="179"/>
                  </a:lnTo>
                  <a:lnTo>
                    <a:pt x="387" y="198"/>
                  </a:lnTo>
                  <a:lnTo>
                    <a:pt x="346" y="220"/>
                  </a:lnTo>
                  <a:lnTo>
                    <a:pt x="308" y="247"/>
                  </a:lnTo>
                  <a:lnTo>
                    <a:pt x="274" y="277"/>
                  </a:lnTo>
                  <a:lnTo>
                    <a:pt x="243" y="312"/>
                  </a:lnTo>
                  <a:lnTo>
                    <a:pt x="215" y="350"/>
                  </a:lnTo>
                  <a:lnTo>
                    <a:pt x="192" y="390"/>
                  </a:lnTo>
                  <a:lnTo>
                    <a:pt x="174" y="433"/>
                  </a:lnTo>
                  <a:lnTo>
                    <a:pt x="160" y="480"/>
                  </a:lnTo>
                  <a:lnTo>
                    <a:pt x="152" y="527"/>
                  </a:lnTo>
                  <a:lnTo>
                    <a:pt x="149" y="578"/>
                  </a:lnTo>
                  <a:lnTo>
                    <a:pt x="152" y="626"/>
                  </a:lnTo>
                  <a:lnTo>
                    <a:pt x="160" y="673"/>
                  </a:lnTo>
                  <a:lnTo>
                    <a:pt x="173" y="718"/>
                  </a:lnTo>
                  <a:lnTo>
                    <a:pt x="191" y="762"/>
                  </a:lnTo>
                  <a:lnTo>
                    <a:pt x="214" y="803"/>
                  </a:lnTo>
                  <a:lnTo>
                    <a:pt x="240" y="840"/>
                  </a:lnTo>
                  <a:lnTo>
                    <a:pt x="271" y="875"/>
                  </a:lnTo>
                  <a:lnTo>
                    <a:pt x="306" y="906"/>
                  </a:lnTo>
                  <a:lnTo>
                    <a:pt x="343" y="933"/>
                  </a:lnTo>
                  <a:lnTo>
                    <a:pt x="384" y="956"/>
                  </a:lnTo>
                  <a:lnTo>
                    <a:pt x="427" y="975"/>
                  </a:lnTo>
                  <a:lnTo>
                    <a:pt x="472" y="989"/>
                  </a:lnTo>
                  <a:lnTo>
                    <a:pt x="520" y="997"/>
                  </a:lnTo>
                  <a:lnTo>
                    <a:pt x="570" y="1000"/>
                  </a:lnTo>
                  <a:lnTo>
                    <a:pt x="618" y="997"/>
                  </a:lnTo>
                  <a:lnTo>
                    <a:pt x="666" y="989"/>
                  </a:lnTo>
                  <a:lnTo>
                    <a:pt x="711" y="976"/>
                  </a:lnTo>
                  <a:lnTo>
                    <a:pt x="754" y="958"/>
                  </a:lnTo>
                  <a:lnTo>
                    <a:pt x="794" y="935"/>
                  </a:lnTo>
                  <a:lnTo>
                    <a:pt x="832" y="908"/>
                  </a:lnTo>
                  <a:lnTo>
                    <a:pt x="867" y="878"/>
                  </a:lnTo>
                  <a:lnTo>
                    <a:pt x="897" y="843"/>
                  </a:lnTo>
                  <a:lnTo>
                    <a:pt x="925" y="805"/>
                  </a:lnTo>
                  <a:lnTo>
                    <a:pt x="948" y="765"/>
                  </a:lnTo>
                  <a:lnTo>
                    <a:pt x="967" y="721"/>
                  </a:lnTo>
                  <a:lnTo>
                    <a:pt x="979" y="675"/>
                  </a:lnTo>
                  <a:lnTo>
                    <a:pt x="988" y="628"/>
                  </a:lnTo>
                  <a:lnTo>
                    <a:pt x="991" y="578"/>
                  </a:lnTo>
                  <a:lnTo>
                    <a:pt x="988" y="524"/>
                  </a:lnTo>
                  <a:lnTo>
                    <a:pt x="978" y="472"/>
                  </a:lnTo>
                  <a:lnTo>
                    <a:pt x="964" y="424"/>
                  </a:lnTo>
                  <a:lnTo>
                    <a:pt x="943" y="377"/>
                  </a:lnTo>
                  <a:lnTo>
                    <a:pt x="916" y="335"/>
                  </a:lnTo>
                  <a:lnTo>
                    <a:pt x="886" y="296"/>
                  </a:lnTo>
                  <a:lnTo>
                    <a:pt x="851" y="260"/>
                  </a:lnTo>
                  <a:lnTo>
                    <a:pt x="812" y="230"/>
                  </a:lnTo>
                  <a:lnTo>
                    <a:pt x="770" y="204"/>
                  </a:lnTo>
                  <a:lnTo>
                    <a:pt x="724" y="183"/>
                  </a:lnTo>
                  <a:lnTo>
                    <a:pt x="675" y="168"/>
                  </a:lnTo>
                  <a:lnTo>
                    <a:pt x="624" y="159"/>
                  </a:lnTo>
                  <a:lnTo>
                    <a:pt x="570" y="155"/>
                  </a:lnTo>
                  <a:close/>
                  <a:moveTo>
                    <a:pt x="570" y="0"/>
                  </a:moveTo>
                  <a:lnTo>
                    <a:pt x="629" y="3"/>
                  </a:lnTo>
                  <a:lnTo>
                    <a:pt x="686" y="11"/>
                  </a:lnTo>
                  <a:lnTo>
                    <a:pt x="740" y="25"/>
                  </a:lnTo>
                  <a:lnTo>
                    <a:pt x="793" y="44"/>
                  </a:lnTo>
                  <a:lnTo>
                    <a:pt x="844" y="68"/>
                  </a:lnTo>
                  <a:lnTo>
                    <a:pt x="890" y="96"/>
                  </a:lnTo>
                  <a:lnTo>
                    <a:pt x="934" y="128"/>
                  </a:lnTo>
                  <a:lnTo>
                    <a:pt x="974" y="165"/>
                  </a:lnTo>
                  <a:lnTo>
                    <a:pt x="1011" y="205"/>
                  </a:lnTo>
                  <a:lnTo>
                    <a:pt x="1044" y="250"/>
                  </a:lnTo>
                  <a:lnTo>
                    <a:pt x="1071" y="296"/>
                  </a:lnTo>
                  <a:lnTo>
                    <a:pt x="1095" y="347"/>
                  </a:lnTo>
                  <a:lnTo>
                    <a:pt x="1114" y="400"/>
                  </a:lnTo>
                  <a:lnTo>
                    <a:pt x="1128" y="454"/>
                  </a:lnTo>
                  <a:lnTo>
                    <a:pt x="1136" y="511"/>
                  </a:lnTo>
                  <a:lnTo>
                    <a:pt x="1139" y="571"/>
                  </a:lnTo>
                  <a:lnTo>
                    <a:pt x="1136" y="630"/>
                  </a:lnTo>
                  <a:lnTo>
                    <a:pt x="1128" y="687"/>
                  </a:lnTo>
                  <a:lnTo>
                    <a:pt x="1114" y="742"/>
                  </a:lnTo>
                  <a:lnTo>
                    <a:pt x="1095" y="794"/>
                  </a:lnTo>
                  <a:lnTo>
                    <a:pt x="1071" y="844"/>
                  </a:lnTo>
                  <a:lnTo>
                    <a:pt x="1043" y="891"/>
                  </a:lnTo>
                  <a:lnTo>
                    <a:pt x="1010" y="935"/>
                  </a:lnTo>
                  <a:lnTo>
                    <a:pt x="974" y="976"/>
                  </a:lnTo>
                  <a:lnTo>
                    <a:pt x="933" y="1012"/>
                  </a:lnTo>
                  <a:lnTo>
                    <a:pt x="890" y="1044"/>
                  </a:lnTo>
                  <a:lnTo>
                    <a:pt x="843" y="1073"/>
                  </a:lnTo>
                  <a:lnTo>
                    <a:pt x="793" y="1097"/>
                  </a:lnTo>
                  <a:lnTo>
                    <a:pt x="740" y="1116"/>
                  </a:lnTo>
                  <a:lnTo>
                    <a:pt x="686" y="1130"/>
                  </a:lnTo>
                  <a:lnTo>
                    <a:pt x="629" y="1138"/>
                  </a:lnTo>
                  <a:lnTo>
                    <a:pt x="570" y="1142"/>
                  </a:lnTo>
                  <a:lnTo>
                    <a:pt x="512" y="1138"/>
                  </a:lnTo>
                  <a:lnTo>
                    <a:pt x="456" y="1130"/>
                  </a:lnTo>
                  <a:lnTo>
                    <a:pt x="403" y="1116"/>
                  </a:lnTo>
                  <a:lnTo>
                    <a:pt x="350" y="1097"/>
                  </a:lnTo>
                  <a:lnTo>
                    <a:pt x="300" y="1073"/>
                  </a:lnTo>
                  <a:lnTo>
                    <a:pt x="253" y="1044"/>
                  </a:lnTo>
                  <a:lnTo>
                    <a:pt x="210" y="1012"/>
                  </a:lnTo>
                  <a:lnTo>
                    <a:pt x="169" y="976"/>
                  </a:lnTo>
                  <a:lnTo>
                    <a:pt x="132" y="935"/>
                  </a:lnTo>
                  <a:lnTo>
                    <a:pt x="99" y="891"/>
                  </a:lnTo>
                  <a:lnTo>
                    <a:pt x="70" y="844"/>
                  </a:lnTo>
                  <a:lnTo>
                    <a:pt x="46" y="794"/>
                  </a:lnTo>
                  <a:lnTo>
                    <a:pt x="27" y="742"/>
                  </a:lnTo>
                  <a:lnTo>
                    <a:pt x="12" y="687"/>
                  </a:lnTo>
                  <a:lnTo>
                    <a:pt x="4" y="630"/>
                  </a:lnTo>
                  <a:lnTo>
                    <a:pt x="0" y="571"/>
                  </a:lnTo>
                  <a:lnTo>
                    <a:pt x="4" y="511"/>
                  </a:lnTo>
                  <a:lnTo>
                    <a:pt x="12" y="454"/>
                  </a:lnTo>
                  <a:lnTo>
                    <a:pt x="26" y="400"/>
                  </a:lnTo>
                  <a:lnTo>
                    <a:pt x="45" y="347"/>
                  </a:lnTo>
                  <a:lnTo>
                    <a:pt x="69" y="296"/>
                  </a:lnTo>
                  <a:lnTo>
                    <a:pt x="97" y="250"/>
                  </a:lnTo>
                  <a:lnTo>
                    <a:pt x="130" y="205"/>
                  </a:lnTo>
                  <a:lnTo>
                    <a:pt x="166" y="165"/>
                  </a:lnTo>
                  <a:lnTo>
                    <a:pt x="207" y="128"/>
                  </a:lnTo>
                  <a:lnTo>
                    <a:pt x="250" y="96"/>
                  </a:lnTo>
                  <a:lnTo>
                    <a:pt x="297" y="68"/>
                  </a:lnTo>
                  <a:lnTo>
                    <a:pt x="347" y="44"/>
                  </a:lnTo>
                  <a:lnTo>
                    <a:pt x="399" y="25"/>
                  </a:lnTo>
                  <a:lnTo>
                    <a:pt x="454" y="11"/>
                  </a:lnTo>
                  <a:lnTo>
                    <a:pt x="511" y="3"/>
                  </a:lnTo>
                  <a:lnTo>
                    <a:pt x="5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Freeform 56"/>
            <p:cNvSpPr>
              <a:spLocks noEditPoints="1"/>
            </p:cNvSpPr>
            <p:nvPr/>
          </p:nvSpPr>
          <p:spPr bwMode="auto">
            <a:xfrm>
              <a:off x="3770313" y="2659063"/>
              <a:ext cx="300038" cy="276225"/>
            </a:xfrm>
            <a:custGeom>
              <a:avLst/>
              <a:gdLst>
                <a:gd name="T0" fmla="*/ 148 w 1699"/>
                <a:gd name="T1" fmla="*/ 149 h 1564"/>
                <a:gd name="T2" fmla="*/ 148 w 1699"/>
                <a:gd name="T3" fmla="*/ 1074 h 1564"/>
                <a:gd name="T4" fmla="*/ 414 w 1699"/>
                <a:gd name="T5" fmla="*/ 1074 h 1564"/>
                <a:gd name="T6" fmla="*/ 435 w 1699"/>
                <a:gd name="T7" fmla="*/ 1078 h 1564"/>
                <a:gd name="T8" fmla="*/ 453 w 1699"/>
                <a:gd name="T9" fmla="*/ 1084 h 1564"/>
                <a:gd name="T10" fmla="*/ 467 w 1699"/>
                <a:gd name="T11" fmla="*/ 1096 h 1564"/>
                <a:gd name="T12" fmla="*/ 479 w 1699"/>
                <a:gd name="T13" fmla="*/ 1110 h 1564"/>
                <a:gd name="T14" fmla="*/ 485 w 1699"/>
                <a:gd name="T15" fmla="*/ 1128 h 1564"/>
                <a:gd name="T16" fmla="*/ 487 w 1699"/>
                <a:gd name="T17" fmla="*/ 1148 h 1564"/>
                <a:gd name="T18" fmla="*/ 487 w 1699"/>
                <a:gd name="T19" fmla="*/ 1312 h 1564"/>
                <a:gd name="T20" fmla="*/ 702 w 1699"/>
                <a:gd name="T21" fmla="*/ 1097 h 1564"/>
                <a:gd name="T22" fmla="*/ 713 w 1699"/>
                <a:gd name="T23" fmla="*/ 1087 h 1564"/>
                <a:gd name="T24" fmla="*/ 725 w 1699"/>
                <a:gd name="T25" fmla="*/ 1080 h 1564"/>
                <a:gd name="T26" fmla="*/ 738 w 1699"/>
                <a:gd name="T27" fmla="*/ 1077 h 1564"/>
                <a:gd name="T28" fmla="*/ 754 w 1699"/>
                <a:gd name="T29" fmla="*/ 1074 h 1564"/>
                <a:gd name="T30" fmla="*/ 1552 w 1699"/>
                <a:gd name="T31" fmla="*/ 1074 h 1564"/>
                <a:gd name="T32" fmla="*/ 1552 w 1699"/>
                <a:gd name="T33" fmla="*/ 149 h 1564"/>
                <a:gd name="T34" fmla="*/ 148 w 1699"/>
                <a:gd name="T35" fmla="*/ 149 h 1564"/>
                <a:gd name="T36" fmla="*/ 74 w 1699"/>
                <a:gd name="T37" fmla="*/ 0 h 1564"/>
                <a:gd name="T38" fmla="*/ 1625 w 1699"/>
                <a:gd name="T39" fmla="*/ 0 h 1564"/>
                <a:gd name="T40" fmla="*/ 1646 w 1699"/>
                <a:gd name="T41" fmla="*/ 2 h 1564"/>
                <a:gd name="T42" fmla="*/ 1664 w 1699"/>
                <a:gd name="T43" fmla="*/ 9 h 1564"/>
                <a:gd name="T44" fmla="*/ 1679 w 1699"/>
                <a:gd name="T45" fmla="*/ 20 h 1564"/>
                <a:gd name="T46" fmla="*/ 1691 w 1699"/>
                <a:gd name="T47" fmla="*/ 35 h 1564"/>
                <a:gd name="T48" fmla="*/ 1697 w 1699"/>
                <a:gd name="T49" fmla="*/ 53 h 1564"/>
                <a:gd name="T50" fmla="*/ 1699 w 1699"/>
                <a:gd name="T51" fmla="*/ 74 h 1564"/>
                <a:gd name="T52" fmla="*/ 1699 w 1699"/>
                <a:gd name="T53" fmla="*/ 1148 h 1564"/>
                <a:gd name="T54" fmla="*/ 1697 w 1699"/>
                <a:gd name="T55" fmla="*/ 1169 h 1564"/>
                <a:gd name="T56" fmla="*/ 1689 w 1699"/>
                <a:gd name="T57" fmla="*/ 1187 h 1564"/>
                <a:gd name="T58" fmla="*/ 1679 w 1699"/>
                <a:gd name="T59" fmla="*/ 1202 h 1564"/>
                <a:gd name="T60" fmla="*/ 1664 w 1699"/>
                <a:gd name="T61" fmla="*/ 1214 h 1564"/>
                <a:gd name="T62" fmla="*/ 1646 w 1699"/>
                <a:gd name="T63" fmla="*/ 1220 h 1564"/>
                <a:gd name="T64" fmla="*/ 1625 w 1699"/>
                <a:gd name="T65" fmla="*/ 1222 h 1564"/>
                <a:gd name="T66" fmla="*/ 783 w 1699"/>
                <a:gd name="T67" fmla="*/ 1222 h 1564"/>
                <a:gd name="T68" fmla="*/ 465 w 1699"/>
                <a:gd name="T69" fmla="*/ 1541 h 1564"/>
                <a:gd name="T70" fmla="*/ 454 w 1699"/>
                <a:gd name="T71" fmla="*/ 1550 h 1564"/>
                <a:gd name="T72" fmla="*/ 440 w 1699"/>
                <a:gd name="T73" fmla="*/ 1558 h 1564"/>
                <a:gd name="T74" fmla="*/ 426 w 1699"/>
                <a:gd name="T75" fmla="*/ 1562 h 1564"/>
                <a:gd name="T76" fmla="*/ 414 w 1699"/>
                <a:gd name="T77" fmla="*/ 1564 h 1564"/>
                <a:gd name="T78" fmla="*/ 407 w 1699"/>
                <a:gd name="T79" fmla="*/ 1564 h 1564"/>
                <a:gd name="T80" fmla="*/ 399 w 1699"/>
                <a:gd name="T81" fmla="*/ 1563 h 1564"/>
                <a:gd name="T82" fmla="*/ 391 w 1699"/>
                <a:gd name="T83" fmla="*/ 1561 h 1564"/>
                <a:gd name="T84" fmla="*/ 384 w 1699"/>
                <a:gd name="T85" fmla="*/ 1557 h 1564"/>
                <a:gd name="T86" fmla="*/ 368 w 1699"/>
                <a:gd name="T87" fmla="*/ 1547 h 1564"/>
                <a:gd name="T88" fmla="*/ 356 w 1699"/>
                <a:gd name="T89" fmla="*/ 1536 h 1564"/>
                <a:gd name="T90" fmla="*/ 346 w 1699"/>
                <a:gd name="T91" fmla="*/ 1522 h 1564"/>
                <a:gd name="T92" fmla="*/ 341 w 1699"/>
                <a:gd name="T93" fmla="*/ 1507 h 1564"/>
                <a:gd name="T94" fmla="*/ 340 w 1699"/>
                <a:gd name="T95" fmla="*/ 1490 h 1564"/>
                <a:gd name="T96" fmla="*/ 340 w 1699"/>
                <a:gd name="T97" fmla="*/ 1222 h 1564"/>
                <a:gd name="T98" fmla="*/ 74 w 1699"/>
                <a:gd name="T99" fmla="*/ 1222 h 1564"/>
                <a:gd name="T100" fmla="*/ 52 w 1699"/>
                <a:gd name="T101" fmla="*/ 1220 h 1564"/>
                <a:gd name="T102" fmla="*/ 35 w 1699"/>
                <a:gd name="T103" fmla="*/ 1213 h 1564"/>
                <a:gd name="T104" fmla="*/ 20 w 1699"/>
                <a:gd name="T105" fmla="*/ 1202 h 1564"/>
                <a:gd name="T106" fmla="*/ 9 w 1699"/>
                <a:gd name="T107" fmla="*/ 1187 h 1564"/>
                <a:gd name="T108" fmla="*/ 2 w 1699"/>
                <a:gd name="T109" fmla="*/ 1169 h 1564"/>
                <a:gd name="T110" fmla="*/ 0 w 1699"/>
                <a:gd name="T111" fmla="*/ 1148 h 1564"/>
                <a:gd name="T112" fmla="*/ 0 w 1699"/>
                <a:gd name="T113" fmla="*/ 74 h 1564"/>
                <a:gd name="T114" fmla="*/ 2 w 1699"/>
                <a:gd name="T115" fmla="*/ 53 h 1564"/>
                <a:gd name="T116" fmla="*/ 9 w 1699"/>
                <a:gd name="T117" fmla="*/ 35 h 1564"/>
                <a:gd name="T118" fmla="*/ 20 w 1699"/>
                <a:gd name="T119" fmla="*/ 20 h 1564"/>
                <a:gd name="T120" fmla="*/ 35 w 1699"/>
                <a:gd name="T121" fmla="*/ 9 h 1564"/>
                <a:gd name="T122" fmla="*/ 52 w 1699"/>
                <a:gd name="T123" fmla="*/ 2 h 1564"/>
                <a:gd name="T124" fmla="*/ 74 w 1699"/>
                <a:gd name="T125" fmla="*/ 0 h 1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99" h="1564">
                  <a:moveTo>
                    <a:pt x="148" y="149"/>
                  </a:moveTo>
                  <a:lnTo>
                    <a:pt x="148" y="1074"/>
                  </a:lnTo>
                  <a:lnTo>
                    <a:pt x="414" y="1074"/>
                  </a:lnTo>
                  <a:lnTo>
                    <a:pt x="435" y="1078"/>
                  </a:lnTo>
                  <a:lnTo>
                    <a:pt x="453" y="1084"/>
                  </a:lnTo>
                  <a:lnTo>
                    <a:pt x="467" y="1096"/>
                  </a:lnTo>
                  <a:lnTo>
                    <a:pt x="479" y="1110"/>
                  </a:lnTo>
                  <a:lnTo>
                    <a:pt x="485" y="1128"/>
                  </a:lnTo>
                  <a:lnTo>
                    <a:pt x="487" y="1148"/>
                  </a:lnTo>
                  <a:lnTo>
                    <a:pt x="487" y="1312"/>
                  </a:lnTo>
                  <a:lnTo>
                    <a:pt x="702" y="1097"/>
                  </a:lnTo>
                  <a:lnTo>
                    <a:pt x="713" y="1087"/>
                  </a:lnTo>
                  <a:lnTo>
                    <a:pt x="725" y="1080"/>
                  </a:lnTo>
                  <a:lnTo>
                    <a:pt x="738" y="1077"/>
                  </a:lnTo>
                  <a:lnTo>
                    <a:pt x="754" y="1074"/>
                  </a:lnTo>
                  <a:lnTo>
                    <a:pt x="1552" y="1074"/>
                  </a:lnTo>
                  <a:lnTo>
                    <a:pt x="1552" y="149"/>
                  </a:lnTo>
                  <a:lnTo>
                    <a:pt x="148" y="149"/>
                  </a:lnTo>
                  <a:close/>
                  <a:moveTo>
                    <a:pt x="74" y="0"/>
                  </a:moveTo>
                  <a:lnTo>
                    <a:pt x="1625" y="0"/>
                  </a:lnTo>
                  <a:lnTo>
                    <a:pt x="1646" y="2"/>
                  </a:lnTo>
                  <a:lnTo>
                    <a:pt x="1664" y="9"/>
                  </a:lnTo>
                  <a:lnTo>
                    <a:pt x="1679" y="20"/>
                  </a:lnTo>
                  <a:lnTo>
                    <a:pt x="1691" y="35"/>
                  </a:lnTo>
                  <a:lnTo>
                    <a:pt x="1697" y="53"/>
                  </a:lnTo>
                  <a:lnTo>
                    <a:pt x="1699" y="74"/>
                  </a:lnTo>
                  <a:lnTo>
                    <a:pt x="1699" y="1148"/>
                  </a:lnTo>
                  <a:lnTo>
                    <a:pt x="1697" y="1169"/>
                  </a:lnTo>
                  <a:lnTo>
                    <a:pt x="1689" y="1187"/>
                  </a:lnTo>
                  <a:lnTo>
                    <a:pt x="1679" y="1202"/>
                  </a:lnTo>
                  <a:lnTo>
                    <a:pt x="1664" y="1214"/>
                  </a:lnTo>
                  <a:lnTo>
                    <a:pt x="1646" y="1220"/>
                  </a:lnTo>
                  <a:lnTo>
                    <a:pt x="1625" y="1222"/>
                  </a:lnTo>
                  <a:lnTo>
                    <a:pt x="783" y="1222"/>
                  </a:lnTo>
                  <a:lnTo>
                    <a:pt x="465" y="1541"/>
                  </a:lnTo>
                  <a:lnTo>
                    <a:pt x="454" y="1550"/>
                  </a:lnTo>
                  <a:lnTo>
                    <a:pt x="440" y="1558"/>
                  </a:lnTo>
                  <a:lnTo>
                    <a:pt x="426" y="1562"/>
                  </a:lnTo>
                  <a:lnTo>
                    <a:pt x="414" y="1564"/>
                  </a:lnTo>
                  <a:lnTo>
                    <a:pt x="407" y="1564"/>
                  </a:lnTo>
                  <a:lnTo>
                    <a:pt x="399" y="1563"/>
                  </a:lnTo>
                  <a:lnTo>
                    <a:pt x="391" y="1561"/>
                  </a:lnTo>
                  <a:lnTo>
                    <a:pt x="384" y="1557"/>
                  </a:lnTo>
                  <a:lnTo>
                    <a:pt x="368" y="1547"/>
                  </a:lnTo>
                  <a:lnTo>
                    <a:pt x="356" y="1536"/>
                  </a:lnTo>
                  <a:lnTo>
                    <a:pt x="346" y="1522"/>
                  </a:lnTo>
                  <a:lnTo>
                    <a:pt x="341" y="1507"/>
                  </a:lnTo>
                  <a:lnTo>
                    <a:pt x="340" y="1490"/>
                  </a:lnTo>
                  <a:lnTo>
                    <a:pt x="340" y="1222"/>
                  </a:lnTo>
                  <a:lnTo>
                    <a:pt x="74" y="1222"/>
                  </a:lnTo>
                  <a:lnTo>
                    <a:pt x="52" y="1220"/>
                  </a:lnTo>
                  <a:lnTo>
                    <a:pt x="35" y="1213"/>
                  </a:lnTo>
                  <a:lnTo>
                    <a:pt x="20" y="1202"/>
                  </a:lnTo>
                  <a:lnTo>
                    <a:pt x="9" y="1187"/>
                  </a:lnTo>
                  <a:lnTo>
                    <a:pt x="2" y="1169"/>
                  </a:lnTo>
                  <a:lnTo>
                    <a:pt x="0" y="1148"/>
                  </a:lnTo>
                  <a:lnTo>
                    <a:pt x="0" y="74"/>
                  </a:lnTo>
                  <a:lnTo>
                    <a:pt x="2" y="53"/>
                  </a:lnTo>
                  <a:lnTo>
                    <a:pt x="9" y="35"/>
                  </a:lnTo>
                  <a:lnTo>
                    <a:pt x="20" y="20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Freeform 57"/>
            <p:cNvSpPr>
              <a:spLocks noEditPoints="1"/>
            </p:cNvSpPr>
            <p:nvPr/>
          </p:nvSpPr>
          <p:spPr bwMode="auto">
            <a:xfrm>
              <a:off x="3457575" y="3028950"/>
              <a:ext cx="376238" cy="244475"/>
            </a:xfrm>
            <a:custGeom>
              <a:avLst/>
              <a:gdLst>
                <a:gd name="T0" fmla="*/ 405 w 2129"/>
                <a:gd name="T1" fmla="*/ 151 h 1386"/>
                <a:gd name="T2" fmla="*/ 334 w 2129"/>
                <a:gd name="T3" fmla="*/ 171 h 1386"/>
                <a:gd name="T4" fmla="*/ 269 w 2129"/>
                <a:gd name="T5" fmla="*/ 208 h 1386"/>
                <a:gd name="T6" fmla="*/ 217 w 2129"/>
                <a:gd name="T7" fmla="*/ 260 h 1386"/>
                <a:gd name="T8" fmla="*/ 179 w 2129"/>
                <a:gd name="T9" fmla="*/ 323 h 1386"/>
                <a:gd name="T10" fmla="*/ 158 w 2129"/>
                <a:gd name="T11" fmla="*/ 398 h 1386"/>
                <a:gd name="T12" fmla="*/ 155 w 2129"/>
                <a:gd name="T13" fmla="*/ 1237 h 1386"/>
                <a:gd name="T14" fmla="*/ 1974 w 2129"/>
                <a:gd name="T15" fmla="*/ 438 h 1386"/>
                <a:gd name="T16" fmla="*/ 1963 w 2129"/>
                <a:gd name="T17" fmla="*/ 362 h 1386"/>
                <a:gd name="T18" fmla="*/ 1935 w 2129"/>
                <a:gd name="T19" fmla="*/ 294 h 1386"/>
                <a:gd name="T20" fmla="*/ 1891 w 2129"/>
                <a:gd name="T21" fmla="*/ 234 h 1386"/>
                <a:gd name="T22" fmla="*/ 1833 w 2129"/>
                <a:gd name="T23" fmla="*/ 189 h 1386"/>
                <a:gd name="T24" fmla="*/ 1763 w 2129"/>
                <a:gd name="T25" fmla="*/ 160 h 1386"/>
                <a:gd name="T26" fmla="*/ 1685 w 2129"/>
                <a:gd name="T27" fmla="*/ 148 h 1386"/>
                <a:gd name="T28" fmla="*/ 1116 w 2129"/>
                <a:gd name="T29" fmla="*/ 422 h 1386"/>
                <a:gd name="T30" fmla="*/ 1082 w 2129"/>
                <a:gd name="T31" fmla="*/ 442 h 1386"/>
                <a:gd name="T32" fmla="*/ 1045 w 2129"/>
                <a:gd name="T33" fmla="*/ 442 h 1386"/>
                <a:gd name="T34" fmla="*/ 1013 w 2129"/>
                <a:gd name="T35" fmla="*/ 422 h 1386"/>
                <a:gd name="T36" fmla="*/ 444 w 2129"/>
                <a:gd name="T37" fmla="*/ 148 h 1386"/>
                <a:gd name="T38" fmla="*/ 768 w 2129"/>
                <a:gd name="T39" fmla="*/ 0 h 1386"/>
                <a:gd name="T40" fmla="*/ 797 w 2129"/>
                <a:gd name="T41" fmla="*/ 7 h 1386"/>
                <a:gd name="T42" fmla="*/ 820 w 2129"/>
                <a:gd name="T43" fmla="*/ 22 h 1386"/>
                <a:gd name="T44" fmla="*/ 1309 w 2129"/>
                <a:gd name="T45" fmla="*/ 22 h 1386"/>
                <a:gd name="T46" fmla="*/ 1332 w 2129"/>
                <a:gd name="T47" fmla="*/ 7 h 1386"/>
                <a:gd name="T48" fmla="*/ 1360 w 2129"/>
                <a:gd name="T49" fmla="*/ 0 h 1386"/>
                <a:gd name="T50" fmla="*/ 1742 w 2129"/>
                <a:gd name="T51" fmla="*/ 3 h 1386"/>
                <a:gd name="T52" fmla="*/ 1838 w 2129"/>
                <a:gd name="T53" fmla="*/ 26 h 1386"/>
                <a:gd name="T54" fmla="*/ 1924 w 2129"/>
                <a:gd name="T55" fmla="*/ 68 h 1386"/>
                <a:gd name="T56" fmla="*/ 1999 w 2129"/>
                <a:gd name="T57" fmla="*/ 128 h 1386"/>
                <a:gd name="T58" fmla="*/ 2059 w 2129"/>
                <a:gd name="T59" fmla="*/ 202 h 1386"/>
                <a:gd name="T60" fmla="*/ 2102 w 2129"/>
                <a:gd name="T61" fmla="*/ 289 h 1386"/>
                <a:gd name="T62" fmla="*/ 2125 w 2129"/>
                <a:gd name="T63" fmla="*/ 386 h 1386"/>
                <a:gd name="T64" fmla="*/ 2129 w 2129"/>
                <a:gd name="T65" fmla="*/ 1312 h 1386"/>
                <a:gd name="T66" fmla="*/ 2113 w 2129"/>
                <a:gd name="T67" fmla="*/ 1351 h 1386"/>
                <a:gd name="T68" fmla="*/ 2083 w 2129"/>
                <a:gd name="T69" fmla="*/ 1377 h 1386"/>
                <a:gd name="T70" fmla="*/ 2048 w 2129"/>
                <a:gd name="T71" fmla="*/ 1386 h 1386"/>
                <a:gd name="T72" fmla="*/ 53 w 2129"/>
                <a:gd name="T73" fmla="*/ 1384 h 1386"/>
                <a:gd name="T74" fmla="*/ 20 w 2129"/>
                <a:gd name="T75" fmla="*/ 1366 h 1386"/>
                <a:gd name="T76" fmla="*/ 2 w 2129"/>
                <a:gd name="T77" fmla="*/ 1333 h 1386"/>
                <a:gd name="T78" fmla="*/ 0 w 2129"/>
                <a:gd name="T79" fmla="*/ 438 h 1386"/>
                <a:gd name="T80" fmla="*/ 12 w 2129"/>
                <a:gd name="T81" fmla="*/ 339 h 1386"/>
                <a:gd name="T82" fmla="*/ 44 w 2129"/>
                <a:gd name="T83" fmla="*/ 247 h 1386"/>
                <a:gd name="T84" fmla="*/ 95 w 2129"/>
                <a:gd name="T85" fmla="*/ 166 h 1386"/>
                <a:gd name="T86" fmla="*/ 162 w 2129"/>
                <a:gd name="T87" fmla="*/ 98 h 1386"/>
                <a:gd name="T88" fmla="*/ 243 w 2129"/>
                <a:gd name="T89" fmla="*/ 46 h 1386"/>
                <a:gd name="T90" fmla="*/ 335 w 2129"/>
                <a:gd name="T91" fmla="*/ 13 h 1386"/>
                <a:gd name="T92" fmla="*/ 436 w 2129"/>
                <a:gd name="T93" fmla="*/ 0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29" h="1386">
                  <a:moveTo>
                    <a:pt x="444" y="148"/>
                  </a:moveTo>
                  <a:lnTo>
                    <a:pt x="405" y="151"/>
                  </a:lnTo>
                  <a:lnTo>
                    <a:pt x="368" y="159"/>
                  </a:lnTo>
                  <a:lnTo>
                    <a:pt x="334" y="171"/>
                  </a:lnTo>
                  <a:lnTo>
                    <a:pt x="300" y="187"/>
                  </a:lnTo>
                  <a:lnTo>
                    <a:pt x="269" y="208"/>
                  </a:lnTo>
                  <a:lnTo>
                    <a:pt x="241" y="231"/>
                  </a:lnTo>
                  <a:lnTo>
                    <a:pt x="217" y="260"/>
                  </a:lnTo>
                  <a:lnTo>
                    <a:pt x="196" y="290"/>
                  </a:lnTo>
                  <a:lnTo>
                    <a:pt x="179" y="323"/>
                  </a:lnTo>
                  <a:lnTo>
                    <a:pt x="166" y="360"/>
                  </a:lnTo>
                  <a:lnTo>
                    <a:pt x="158" y="398"/>
                  </a:lnTo>
                  <a:lnTo>
                    <a:pt x="155" y="438"/>
                  </a:lnTo>
                  <a:lnTo>
                    <a:pt x="155" y="1237"/>
                  </a:lnTo>
                  <a:lnTo>
                    <a:pt x="1974" y="1237"/>
                  </a:lnTo>
                  <a:lnTo>
                    <a:pt x="1974" y="438"/>
                  </a:lnTo>
                  <a:lnTo>
                    <a:pt x="1971" y="399"/>
                  </a:lnTo>
                  <a:lnTo>
                    <a:pt x="1963" y="362"/>
                  </a:lnTo>
                  <a:lnTo>
                    <a:pt x="1952" y="327"/>
                  </a:lnTo>
                  <a:lnTo>
                    <a:pt x="1935" y="294"/>
                  </a:lnTo>
                  <a:lnTo>
                    <a:pt x="1915" y="263"/>
                  </a:lnTo>
                  <a:lnTo>
                    <a:pt x="1891" y="234"/>
                  </a:lnTo>
                  <a:lnTo>
                    <a:pt x="1863" y="210"/>
                  </a:lnTo>
                  <a:lnTo>
                    <a:pt x="1833" y="189"/>
                  </a:lnTo>
                  <a:lnTo>
                    <a:pt x="1799" y="172"/>
                  </a:lnTo>
                  <a:lnTo>
                    <a:pt x="1763" y="160"/>
                  </a:lnTo>
                  <a:lnTo>
                    <a:pt x="1725" y="151"/>
                  </a:lnTo>
                  <a:lnTo>
                    <a:pt x="1685" y="148"/>
                  </a:lnTo>
                  <a:lnTo>
                    <a:pt x="1390" y="148"/>
                  </a:lnTo>
                  <a:lnTo>
                    <a:pt x="1116" y="422"/>
                  </a:lnTo>
                  <a:lnTo>
                    <a:pt x="1100" y="435"/>
                  </a:lnTo>
                  <a:lnTo>
                    <a:pt x="1082" y="442"/>
                  </a:lnTo>
                  <a:lnTo>
                    <a:pt x="1064" y="446"/>
                  </a:lnTo>
                  <a:lnTo>
                    <a:pt x="1045" y="442"/>
                  </a:lnTo>
                  <a:lnTo>
                    <a:pt x="1029" y="435"/>
                  </a:lnTo>
                  <a:lnTo>
                    <a:pt x="1013" y="422"/>
                  </a:lnTo>
                  <a:lnTo>
                    <a:pt x="739" y="148"/>
                  </a:lnTo>
                  <a:lnTo>
                    <a:pt x="444" y="148"/>
                  </a:lnTo>
                  <a:close/>
                  <a:moveTo>
                    <a:pt x="436" y="0"/>
                  </a:moveTo>
                  <a:lnTo>
                    <a:pt x="768" y="0"/>
                  </a:lnTo>
                  <a:lnTo>
                    <a:pt x="784" y="2"/>
                  </a:lnTo>
                  <a:lnTo>
                    <a:pt x="797" y="7"/>
                  </a:lnTo>
                  <a:lnTo>
                    <a:pt x="808" y="13"/>
                  </a:lnTo>
                  <a:lnTo>
                    <a:pt x="820" y="22"/>
                  </a:lnTo>
                  <a:lnTo>
                    <a:pt x="1064" y="267"/>
                  </a:lnTo>
                  <a:lnTo>
                    <a:pt x="1309" y="22"/>
                  </a:lnTo>
                  <a:lnTo>
                    <a:pt x="1319" y="13"/>
                  </a:lnTo>
                  <a:lnTo>
                    <a:pt x="1332" y="7"/>
                  </a:lnTo>
                  <a:lnTo>
                    <a:pt x="1344" y="2"/>
                  </a:lnTo>
                  <a:lnTo>
                    <a:pt x="1360" y="0"/>
                  </a:lnTo>
                  <a:lnTo>
                    <a:pt x="1693" y="0"/>
                  </a:lnTo>
                  <a:lnTo>
                    <a:pt x="1742" y="3"/>
                  </a:lnTo>
                  <a:lnTo>
                    <a:pt x="1791" y="12"/>
                  </a:lnTo>
                  <a:lnTo>
                    <a:pt x="1838" y="26"/>
                  </a:lnTo>
                  <a:lnTo>
                    <a:pt x="1882" y="45"/>
                  </a:lnTo>
                  <a:lnTo>
                    <a:pt x="1924" y="68"/>
                  </a:lnTo>
                  <a:lnTo>
                    <a:pt x="1963" y="95"/>
                  </a:lnTo>
                  <a:lnTo>
                    <a:pt x="1999" y="128"/>
                  </a:lnTo>
                  <a:lnTo>
                    <a:pt x="2032" y="163"/>
                  </a:lnTo>
                  <a:lnTo>
                    <a:pt x="2059" y="202"/>
                  </a:lnTo>
                  <a:lnTo>
                    <a:pt x="2083" y="244"/>
                  </a:lnTo>
                  <a:lnTo>
                    <a:pt x="2102" y="289"/>
                  </a:lnTo>
                  <a:lnTo>
                    <a:pt x="2117" y="337"/>
                  </a:lnTo>
                  <a:lnTo>
                    <a:pt x="2125" y="386"/>
                  </a:lnTo>
                  <a:lnTo>
                    <a:pt x="2129" y="438"/>
                  </a:lnTo>
                  <a:lnTo>
                    <a:pt x="2129" y="1312"/>
                  </a:lnTo>
                  <a:lnTo>
                    <a:pt x="2122" y="1333"/>
                  </a:lnTo>
                  <a:lnTo>
                    <a:pt x="2113" y="1351"/>
                  </a:lnTo>
                  <a:lnTo>
                    <a:pt x="2099" y="1366"/>
                  </a:lnTo>
                  <a:lnTo>
                    <a:pt x="2083" y="1377"/>
                  </a:lnTo>
                  <a:lnTo>
                    <a:pt x="2065" y="1384"/>
                  </a:lnTo>
                  <a:lnTo>
                    <a:pt x="2048" y="1386"/>
                  </a:lnTo>
                  <a:lnTo>
                    <a:pt x="74" y="1386"/>
                  </a:lnTo>
                  <a:lnTo>
                    <a:pt x="53" y="1384"/>
                  </a:lnTo>
                  <a:lnTo>
                    <a:pt x="35" y="1377"/>
                  </a:lnTo>
                  <a:lnTo>
                    <a:pt x="20" y="1366"/>
                  </a:lnTo>
                  <a:lnTo>
                    <a:pt x="9" y="1351"/>
                  </a:lnTo>
                  <a:lnTo>
                    <a:pt x="2" y="1333"/>
                  </a:lnTo>
                  <a:lnTo>
                    <a:pt x="0" y="1312"/>
                  </a:lnTo>
                  <a:lnTo>
                    <a:pt x="0" y="438"/>
                  </a:lnTo>
                  <a:lnTo>
                    <a:pt x="3" y="388"/>
                  </a:lnTo>
                  <a:lnTo>
                    <a:pt x="12" y="339"/>
                  </a:lnTo>
                  <a:lnTo>
                    <a:pt x="25" y="291"/>
                  </a:lnTo>
                  <a:lnTo>
                    <a:pt x="44" y="247"/>
                  </a:lnTo>
                  <a:lnTo>
                    <a:pt x="67" y="205"/>
                  </a:lnTo>
                  <a:lnTo>
                    <a:pt x="95" y="166"/>
                  </a:lnTo>
                  <a:lnTo>
                    <a:pt x="126" y="130"/>
                  </a:lnTo>
                  <a:lnTo>
                    <a:pt x="162" y="98"/>
                  </a:lnTo>
                  <a:lnTo>
                    <a:pt x="201" y="70"/>
                  </a:lnTo>
                  <a:lnTo>
                    <a:pt x="243" y="46"/>
                  </a:lnTo>
                  <a:lnTo>
                    <a:pt x="287" y="27"/>
                  </a:lnTo>
                  <a:lnTo>
                    <a:pt x="335" y="13"/>
                  </a:lnTo>
                  <a:lnTo>
                    <a:pt x="384" y="3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" name="Rectangle 58"/>
            <p:cNvSpPr>
              <a:spLocks noChangeArrowheads="1"/>
            </p:cNvSpPr>
            <p:nvPr/>
          </p:nvSpPr>
          <p:spPr bwMode="auto">
            <a:xfrm>
              <a:off x="3841750" y="2754313"/>
              <a:ext cx="26988" cy="2698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" name="Rectangle 59"/>
            <p:cNvSpPr>
              <a:spLocks noChangeArrowheads="1"/>
            </p:cNvSpPr>
            <p:nvPr/>
          </p:nvSpPr>
          <p:spPr bwMode="auto">
            <a:xfrm>
              <a:off x="3906838" y="2754313"/>
              <a:ext cx="26988" cy="2698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Rectangle 60"/>
            <p:cNvSpPr>
              <a:spLocks noChangeArrowheads="1"/>
            </p:cNvSpPr>
            <p:nvPr/>
          </p:nvSpPr>
          <p:spPr bwMode="auto">
            <a:xfrm>
              <a:off x="3971925" y="2754313"/>
              <a:ext cx="26988" cy="2698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871820" y="3801501"/>
            <a:ext cx="609601" cy="600074"/>
            <a:chOff x="4419600" y="2665413"/>
            <a:chExt cx="609601" cy="600074"/>
          </a:xfrm>
          <a:solidFill>
            <a:schemeClr val="bg1"/>
          </a:solidFill>
        </p:grpSpPr>
        <p:sp>
          <p:nvSpPr>
            <p:cNvPr id="32" name="Freeform 65"/>
            <p:cNvSpPr/>
            <p:nvPr/>
          </p:nvSpPr>
          <p:spPr bwMode="auto">
            <a:xfrm>
              <a:off x="4419600" y="2925763"/>
              <a:ext cx="195263" cy="336550"/>
            </a:xfrm>
            <a:custGeom>
              <a:avLst/>
              <a:gdLst>
                <a:gd name="T0" fmla="*/ 0 w 1105"/>
                <a:gd name="T1" fmla="*/ 0 h 1914"/>
                <a:gd name="T2" fmla="*/ 147 w 1105"/>
                <a:gd name="T3" fmla="*/ 0 h 1914"/>
                <a:gd name="T4" fmla="*/ 147 w 1105"/>
                <a:gd name="T5" fmla="*/ 1104 h 1914"/>
                <a:gd name="T6" fmla="*/ 1105 w 1105"/>
                <a:gd name="T7" fmla="*/ 1104 h 1914"/>
                <a:gd name="T8" fmla="*/ 1105 w 1105"/>
                <a:gd name="T9" fmla="*/ 1914 h 1914"/>
                <a:gd name="T10" fmla="*/ 958 w 1105"/>
                <a:gd name="T11" fmla="*/ 1914 h 1914"/>
                <a:gd name="T12" fmla="*/ 958 w 1105"/>
                <a:gd name="T13" fmla="*/ 1251 h 1914"/>
                <a:gd name="T14" fmla="*/ 0 w 1105"/>
                <a:gd name="T15" fmla="*/ 1251 h 1914"/>
                <a:gd name="T16" fmla="*/ 0 w 1105"/>
                <a:gd name="T17" fmla="*/ 0 h 1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5" h="1914">
                  <a:moveTo>
                    <a:pt x="0" y="0"/>
                  </a:moveTo>
                  <a:lnTo>
                    <a:pt x="147" y="0"/>
                  </a:lnTo>
                  <a:lnTo>
                    <a:pt x="147" y="1104"/>
                  </a:lnTo>
                  <a:lnTo>
                    <a:pt x="1105" y="1104"/>
                  </a:lnTo>
                  <a:lnTo>
                    <a:pt x="1105" y="1914"/>
                  </a:lnTo>
                  <a:lnTo>
                    <a:pt x="958" y="1914"/>
                  </a:lnTo>
                  <a:lnTo>
                    <a:pt x="958" y="1251"/>
                  </a:lnTo>
                  <a:lnTo>
                    <a:pt x="0" y="125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" name="Freeform 66"/>
            <p:cNvSpPr/>
            <p:nvPr/>
          </p:nvSpPr>
          <p:spPr bwMode="auto">
            <a:xfrm>
              <a:off x="4703763" y="3003550"/>
              <a:ext cx="325438" cy="258762"/>
            </a:xfrm>
            <a:custGeom>
              <a:avLst/>
              <a:gdLst>
                <a:gd name="T0" fmla="*/ 0 w 1848"/>
                <a:gd name="T1" fmla="*/ 0 h 1472"/>
                <a:gd name="T2" fmla="*/ 1848 w 1848"/>
                <a:gd name="T3" fmla="*/ 0 h 1472"/>
                <a:gd name="T4" fmla="*/ 1848 w 1848"/>
                <a:gd name="T5" fmla="*/ 1472 h 1472"/>
                <a:gd name="T6" fmla="*/ 1701 w 1848"/>
                <a:gd name="T7" fmla="*/ 1472 h 1472"/>
                <a:gd name="T8" fmla="*/ 1701 w 1848"/>
                <a:gd name="T9" fmla="*/ 147 h 1472"/>
                <a:gd name="T10" fmla="*/ 295 w 1848"/>
                <a:gd name="T11" fmla="*/ 147 h 1472"/>
                <a:gd name="T12" fmla="*/ 295 w 1848"/>
                <a:gd name="T13" fmla="*/ 1472 h 1472"/>
                <a:gd name="T14" fmla="*/ 148 w 1848"/>
                <a:gd name="T15" fmla="*/ 1472 h 1472"/>
                <a:gd name="T16" fmla="*/ 148 w 1848"/>
                <a:gd name="T17" fmla="*/ 147 h 1472"/>
                <a:gd name="T18" fmla="*/ 0 w 1848"/>
                <a:gd name="T19" fmla="*/ 147 h 1472"/>
                <a:gd name="T20" fmla="*/ 0 w 1848"/>
                <a:gd name="T21" fmla="*/ 0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48" h="1472">
                  <a:moveTo>
                    <a:pt x="0" y="0"/>
                  </a:moveTo>
                  <a:lnTo>
                    <a:pt x="1848" y="0"/>
                  </a:lnTo>
                  <a:lnTo>
                    <a:pt x="1848" y="1472"/>
                  </a:lnTo>
                  <a:lnTo>
                    <a:pt x="1701" y="1472"/>
                  </a:lnTo>
                  <a:lnTo>
                    <a:pt x="1701" y="147"/>
                  </a:lnTo>
                  <a:lnTo>
                    <a:pt x="295" y="147"/>
                  </a:lnTo>
                  <a:lnTo>
                    <a:pt x="295" y="1472"/>
                  </a:lnTo>
                  <a:lnTo>
                    <a:pt x="148" y="1472"/>
                  </a:lnTo>
                  <a:lnTo>
                    <a:pt x="148" y="147"/>
                  </a:lnTo>
                  <a:lnTo>
                    <a:pt x="0" y="14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Freeform 67"/>
            <p:cNvSpPr/>
            <p:nvPr/>
          </p:nvSpPr>
          <p:spPr bwMode="auto">
            <a:xfrm>
              <a:off x="4479925" y="2813050"/>
              <a:ext cx="254000" cy="452437"/>
            </a:xfrm>
            <a:custGeom>
              <a:avLst/>
              <a:gdLst>
                <a:gd name="T0" fmla="*/ 376 w 1443"/>
                <a:gd name="T1" fmla="*/ 0 h 2561"/>
                <a:gd name="T2" fmla="*/ 422 w 1443"/>
                <a:gd name="T3" fmla="*/ 3 h 2561"/>
                <a:gd name="T4" fmla="*/ 467 w 1443"/>
                <a:gd name="T5" fmla="*/ 11 h 2561"/>
                <a:gd name="T6" fmla="*/ 510 w 1443"/>
                <a:gd name="T7" fmla="*/ 26 h 2561"/>
                <a:gd name="T8" fmla="*/ 551 w 1443"/>
                <a:gd name="T9" fmla="*/ 44 h 2561"/>
                <a:gd name="T10" fmla="*/ 589 w 1443"/>
                <a:gd name="T11" fmla="*/ 68 h 2561"/>
                <a:gd name="T12" fmla="*/ 624 w 1443"/>
                <a:gd name="T13" fmla="*/ 95 h 2561"/>
                <a:gd name="T14" fmla="*/ 655 w 1443"/>
                <a:gd name="T15" fmla="*/ 127 h 2561"/>
                <a:gd name="T16" fmla="*/ 683 w 1443"/>
                <a:gd name="T17" fmla="*/ 162 h 2561"/>
                <a:gd name="T18" fmla="*/ 707 w 1443"/>
                <a:gd name="T19" fmla="*/ 199 h 2561"/>
                <a:gd name="T20" fmla="*/ 726 w 1443"/>
                <a:gd name="T21" fmla="*/ 240 h 2561"/>
                <a:gd name="T22" fmla="*/ 739 w 1443"/>
                <a:gd name="T23" fmla="*/ 283 h 2561"/>
                <a:gd name="T24" fmla="*/ 748 w 1443"/>
                <a:gd name="T25" fmla="*/ 329 h 2561"/>
                <a:gd name="T26" fmla="*/ 751 w 1443"/>
                <a:gd name="T27" fmla="*/ 376 h 2561"/>
                <a:gd name="T28" fmla="*/ 751 w 1443"/>
                <a:gd name="T29" fmla="*/ 515 h 2561"/>
                <a:gd name="T30" fmla="*/ 1443 w 1443"/>
                <a:gd name="T31" fmla="*/ 626 h 2561"/>
                <a:gd name="T32" fmla="*/ 1421 w 1443"/>
                <a:gd name="T33" fmla="*/ 773 h 2561"/>
                <a:gd name="T34" fmla="*/ 604 w 1443"/>
                <a:gd name="T35" fmla="*/ 649 h 2561"/>
                <a:gd name="T36" fmla="*/ 604 w 1443"/>
                <a:gd name="T37" fmla="*/ 376 h 2561"/>
                <a:gd name="T38" fmla="*/ 601 w 1443"/>
                <a:gd name="T39" fmla="*/ 339 h 2561"/>
                <a:gd name="T40" fmla="*/ 592 w 1443"/>
                <a:gd name="T41" fmla="*/ 304 h 2561"/>
                <a:gd name="T42" fmla="*/ 579 w 1443"/>
                <a:gd name="T43" fmla="*/ 272 h 2561"/>
                <a:gd name="T44" fmla="*/ 560 w 1443"/>
                <a:gd name="T45" fmla="*/ 241 h 2561"/>
                <a:gd name="T46" fmla="*/ 537 w 1443"/>
                <a:gd name="T47" fmla="*/ 215 h 2561"/>
                <a:gd name="T48" fmla="*/ 510 w 1443"/>
                <a:gd name="T49" fmla="*/ 192 h 2561"/>
                <a:gd name="T50" fmla="*/ 480 w 1443"/>
                <a:gd name="T51" fmla="*/ 173 h 2561"/>
                <a:gd name="T52" fmla="*/ 447 w 1443"/>
                <a:gd name="T53" fmla="*/ 160 h 2561"/>
                <a:gd name="T54" fmla="*/ 413 w 1443"/>
                <a:gd name="T55" fmla="*/ 151 h 2561"/>
                <a:gd name="T56" fmla="*/ 376 w 1443"/>
                <a:gd name="T57" fmla="*/ 148 h 2561"/>
                <a:gd name="T58" fmla="*/ 338 w 1443"/>
                <a:gd name="T59" fmla="*/ 151 h 2561"/>
                <a:gd name="T60" fmla="*/ 304 w 1443"/>
                <a:gd name="T61" fmla="*/ 160 h 2561"/>
                <a:gd name="T62" fmla="*/ 271 w 1443"/>
                <a:gd name="T63" fmla="*/ 173 h 2561"/>
                <a:gd name="T64" fmla="*/ 241 w 1443"/>
                <a:gd name="T65" fmla="*/ 192 h 2561"/>
                <a:gd name="T66" fmla="*/ 214 w 1443"/>
                <a:gd name="T67" fmla="*/ 215 h 2561"/>
                <a:gd name="T68" fmla="*/ 191 w 1443"/>
                <a:gd name="T69" fmla="*/ 241 h 2561"/>
                <a:gd name="T70" fmla="*/ 173 w 1443"/>
                <a:gd name="T71" fmla="*/ 272 h 2561"/>
                <a:gd name="T72" fmla="*/ 159 w 1443"/>
                <a:gd name="T73" fmla="*/ 304 h 2561"/>
                <a:gd name="T74" fmla="*/ 150 w 1443"/>
                <a:gd name="T75" fmla="*/ 339 h 2561"/>
                <a:gd name="T76" fmla="*/ 147 w 1443"/>
                <a:gd name="T77" fmla="*/ 376 h 2561"/>
                <a:gd name="T78" fmla="*/ 147 w 1443"/>
                <a:gd name="T79" fmla="*/ 1414 h 2561"/>
                <a:gd name="T80" fmla="*/ 1001 w 1443"/>
                <a:gd name="T81" fmla="*/ 1414 h 2561"/>
                <a:gd name="T82" fmla="*/ 1238 w 1443"/>
                <a:gd name="T83" fmla="*/ 2531 h 2561"/>
                <a:gd name="T84" fmla="*/ 1090 w 1443"/>
                <a:gd name="T85" fmla="*/ 2561 h 2561"/>
                <a:gd name="T86" fmla="*/ 884 w 1443"/>
                <a:gd name="T87" fmla="*/ 1553 h 2561"/>
                <a:gd name="T88" fmla="*/ 0 w 1443"/>
                <a:gd name="T89" fmla="*/ 1553 h 2561"/>
                <a:gd name="T90" fmla="*/ 0 w 1443"/>
                <a:gd name="T91" fmla="*/ 376 h 2561"/>
                <a:gd name="T92" fmla="*/ 3 w 1443"/>
                <a:gd name="T93" fmla="*/ 329 h 2561"/>
                <a:gd name="T94" fmla="*/ 12 w 1443"/>
                <a:gd name="T95" fmla="*/ 283 h 2561"/>
                <a:gd name="T96" fmla="*/ 26 w 1443"/>
                <a:gd name="T97" fmla="*/ 240 h 2561"/>
                <a:gd name="T98" fmla="*/ 45 w 1443"/>
                <a:gd name="T99" fmla="*/ 199 h 2561"/>
                <a:gd name="T100" fmla="*/ 68 w 1443"/>
                <a:gd name="T101" fmla="*/ 162 h 2561"/>
                <a:gd name="T102" fmla="*/ 96 w 1443"/>
                <a:gd name="T103" fmla="*/ 127 h 2561"/>
                <a:gd name="T104" fmla="*/ 127 w 1443"/>
                <a:gd name="T105" fmla="*/ 95 h 2561"/>
                <a:gd name="T106" fmla="*/ 162 w 1443"/>
                <a:gd name="T107" fmla="*/ 68 h 2561"/>
                <a:gd name="T108" fmla="*/ 200 w 1443"/>
                <a:gd name="T109" fmla="*/ 45 h 2561"/>
                <a:gd name="T110" fmla="*/ 241 w 1443"/>
                <a:gd name="T111" fmla="*/ 26 h 2561"/>
                <a:gd name="T112" fmla="*/ 284 w 1443"/>
                <a:gd name="T113" fmla="*/ 11 h 2561"/>
                <a:gd name="T114" fmla="*/ 329 w 1443"/>
                <a:gd name="T115" fmla="*/ 3 h 2561"/>
                <a:gd name="T116" fmla="*/ 376 w 1443"/>
                <a:gd name="T117" fmla="*/ 0 h 2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43" h="2561">
                  <a:moveTo>
                    <a:pt x="376" y="0"/>
                  </a:moveTo>
                  <a:lnTo>
                    <a:pt x="422" y="3"/>
                  </a:lnTo>
                  <a:lnTo>
                    <a:pt x="467" y="11"/>
                  </a:lnTo>
                  <a:lnTo>
                    <a:pt x="510" y="26"/>
                  </a:lnTo>
                  <a:lnTo>
                    <a:pt x="551" y="44"/>
                  </a:lnTo>
                  <a:lnTo>
                    <a:pt x="589" y="68"/>
                  </a:lnTo>
                  <a:lnTo>
                    <a:pt x="624" y="95"/>
                  </a:lnTo>
                  <a:lnTo>
                    <a:pt x="655" y="127"/>
                  </a:lnTo>
                  <a:lnTo>
                    <a:pt x="683" y="162"/>
                  </a:lnTo>
                  <a:lnTo>
                    <a:pt x="707" y="199"/>
                  </a:lnTo>
                  <a:lnTo>
                    <a:pt x="726" y="240"/>
                  </a:lnTo>
                  <a:lnTo>
                    <a:pt x="739" y="283"/>
                  </a:lnTo>
                  <a:lnTo>
                    <a:pt x="748" y="329"/>
                  </a:lnTo>
                  <a:lnTo>
                    <a:pt x="751" y="376"/>
                  </a:lnTo>
                  <a:lnTo>
                    <a:pt x="751" y="515"/>
                  </a:lnTo>
                  <a:lnTo>
                    <a:pt x="1443" y="626"/>
                  </a:lnTo>
                  <a:lnTo>
                    <a:pt x="1421" y="773"/>
                  </a:lnTo>
                  <a:lnTo>
                    <a:pt x="604" y="649"/>
                  </a:lnTo>
                  <a:lnTo>
                    <a:pt x="604" y="376"/>
                  </a:lnTo>
                  <a:lnTo>
                    <a:pt x="601" y="339"/>
                  </a:lnTo>
                  <a:lnTo>
                    <a:pt x="592" y="304"/>
                  </a:lnTo>
                  <a:lnTo>
                    <a:pt x="579" y="272"/>
                  </a:lnTo>
                  <a:lnTo>
                    <a:pt x="560" y="241"/>
                  </a:lnTo>
                  <a:lnTo>
                    <a:pt x="537" y="215"/>
                  </a:lnTo>
                  <a:lnTo>
                    <a:pt x="510" y="192"/>
                  </a:lnTo>
                  <a:lnTo>
                    <a:pt x="480" y="173"/>
                  </a:lnTo>
                  <a:lnTo>
                    <a:pt x="447" y="160"/>
                  </a:lnTo>
                  <a:lnTo>
                    <a:pt x="413" y="151"/>
                  </a:lnTo>
                  <a:lnTo>
                    <a:pt x="376" y="148"/>
                  </a:lnTo>
                  <a:lnTo>
                    <a:pt x="338" y="151"/>
                  </a:lnTo>
                  <a:lnTo>
                    <a:pt x="304" y="160"/>
                  </a:lnTo>
                  <a:lnTo>
                    <a:pt x="271" y="173"/>
                  </a:lnTo>
                  <a:lnTo>
                    <a:pt x="241" y="192"/>
                  </a:lnTo>
                  <a:lnTo>
                    <a:pt x="214" y="215"/>
                  </a:lnTo>
                  <a:lnTo>
                    <a:pt x="191" y="241"/>
                  </a:lnTo>
                  <a:lnTo>
                    <a:pt x="173" y="272"/>
                  </a:lnTo>
                  <a:lnTo>
                    <a:pt x="159" y="304"/>
                  </a:lnTo>
                  <a:lnTo>
                    <a:pt x="150" y="339"/>
                  </a:lnTo>
                  <a:lnTo>
                    <a:pt x="147" y="376"/>
                  </a:lnTo>
                  <a:lnTo>
                    <a:pt x="147" y="1414"/>
                  </a:lnTo>
                  <a:lnTo>
                    <a:pt x="1001" y="1414"/>
                  </a:lnTo>
                  <a:lnTo>
                    <a:pt x="1238" y="2531"/>
                  </a:lnTo>
                  <a:lnTo>
                    <a:pt x="1090" y="2561"/>
                  </a:lnTo>
                  <a:lnTo>
                    <a:pt x="884" y="1553"/>
                  </a:lnTo>
                  <a:lnTo>
                    <a:pt x="0" y="1553"/>
                  </a:lnTo>
                  <a:lnTo>
                    <a:pt x="0" y="376"/>
                  </a:lnTo>
                  <a:lnTo>
                    <a:pt x="3" y="329"/>
                  </a:lnTo>
                  <a:lnTo>
                    <a:pt x="12" y="283"/>
                  </a:lnTo>
                  <a:lnTo>
                    <a:pt x="26" y="240"/>
                  </a:lnTo>
                  <a:lnTo>
                    <a:pt x="45" y="199"/>
                  </a:lnTo>
                  <a:lnTo>
                    <a:pt x="68" y="162"/>
                  </a:lnTo>
                  <a:lnTo>
                    <a:pt x="96" y="127"/>
                  </a:lnTo>
                  <a:lnTo>
                    <a:pt x="127" y="95"/>
                  </a:lnTo>
                  <a:lnTo>
                    <a:pt x="162" y="68"/>
                  </a:lnTo>
                  <a:lnTo>
                    <a:pt x="200" y="45"/>
                  </a:lnTo>
                  <a:lnTo>
                    <a:pt x="241" y="26"/>
                  </a:lnTo>
                  <a:lnTo>
                    <a:pt x="284" y="11"/>
                  </a:lnTo>
                  <a:lnTo>
                    <a:pt x="329" y="3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" name="Freeform 68"/>
            <p:cNvSpPr>
              <a:spLocks noEditPoints="1"/>
            </p:cNvSpPr>
            <p:nvPr/>
          </p:nvSpPr>
          <p:spPr bwMode="auto">
            <a:xfrm>
              <a:off x="4492625" y="2665413"/>
              <a:ext cx="115888" cy="117475"/>
            </a:xfrm>
            <a:custGeom>
              <a:avLst/>
              <a:gdLst>
                <a:gd name="T0" fmla="*/ 297 w 662"/>
                <a:gd name="T1" fmla="*/ 150 h 662"/>
                <a:gd name="T2" fmla="*/ 237 w 662"/>
                <a:gd name="T3" fmla="*/ 172 h 662"/>
                <a:gd name="T4" fmla="*/ 190 w 662"/>
                <a:gd name="T5" fmla="*/ 212 h 662"/>
                <a:gd name="T6" fmla="*/ 158 w 662"/>
                <a:gd name="T7" fmla="*/ 267 h 662"/>
                <a:gd name="T8" fmla="*/ 147 w 662"/>
                <a:gd name="T9" fmla="*/ 332 h 662"/>
                <a:gd name="T10" fmla="*/ 158 w 662"/>
                <a:gd name="T11" fmla="*/ 397 h 662"/>
                <a:gd name="T12" fmla="*/ 189 w 662"/>
                <a:gd name="T13" fmla="*/ 451 h 662"/>
                <a:gd name="T14" fmla="*/ 237 w 662"/>
                <a:gd name="T15" fmla="*/ 491 h 662"/>
                <a:gd name="T16" fmla="*/ 297 w 662"/>
                <a:gd name="T17" fmla="*/ 512 h 662"/>
                <a:gd name="T18" fmla="*/ 364 w 662"/>
                <a:gd name="T19" fmla="*/ 512 h 662"/>
                <a:gd name="T20" fmla="*/ 425 w 662"/>
                <a:gd name="T21" fmla="*/ 490 h 662"/>
                <a:gd name="T22" fmla="*/ 472 w 662"/>
                <a:gd name="T23" fmla="*/ 451 h 662"/>
                <a:gd name="T24" fmla="*/ 504 w 662"/>
                <a:gd name="T25" fmla="*/ 396 h 662"/>
                <a:gd name="T26" fmla="*/ 515 w 662"/>
                <a:gd name="T27" fmla="*/ 332 h 662"/>
                <a:gd name="T28" fmla="*/ 504 w 662"/>
                <a:gd name="T29" fmla="*/ 267 h 662"/>
                <a:gd name="T30" fmla="*/ 472 w 662"/>
                <a:gd name="T31" fmla="*/ 212 h 662"/>
                <a:gd name="T32" fmla="*/ 424 w 662"/>
                <a:gd name="T33" fmla="*/ 172 h 662"/>
                <a:gd name="T34" fmla="*/ 364 w 662"/>
                <a:gd name="T35" fmla="*/ 150 h 662"/>
                <a:gd name="T36" fmla="*/ 330 w 662"/>
                <a:gd name="T37" fmla="*/ 0 h 662"/>
                <a:gd name="T38" fmla="*/ 419 w 662"/>
                <a:gd name="T39" fmla="*/ 12 h 662"/>
                <a:gd name="T40" fmla="*/ 498 w 662"/>
                <a:gd name="T41" fmla="*/ 44 h 662"/>
                <a:gd name="T42" fmla="*/ 566 w 662"/>
                <a:gd name="T43" fmla="*/ 97 h 662"/>
                <a:gd name="T44" fmla="*/ 617 w 662"/>
                <a:gd name="T45" fmla="*/ 163 h 662"/>
                <a:gd name="T46" fmla="*/ 650 w 662"/>
                <a:gd name="T47" fmla="*/ 243 h 662"/>
                <a:gd name="T48" fmla="*/ 662 w 662"/>
                <a:gd name="T49" fmla="*/ 331 h 662"/>
                <a:gd name="T50" fmla="*/ 650 w 662"/>
                <a:gd name="T51" fmla="*/ 419 h 662"/>
                <a:gd name="T52" fmla="*/ 617 w 662"/>
                <a:gd name="T53" fmla="*/ 498 h 662"/>
                <a:gd name="T54" fmla="*/ 566 w 662"/>
                <a:gd name="T55" fmla="*/ 565 h 662"/>
                <a:gd name="T56" fmla="*/ 498 w 662"/>
                <a:gd name="T57" fmla="*/ 616 h 662"/>
                <a:gd name="T58" fmla="*/ 420 w 662"/>
                <a:gd name="T59" fmla="*/ 650 h 662"/>
                <a:gd name="T60" fmla="*/ 330 w 662"/>
                <a:gd name="T61" fmla="*/ 662 h 662"/>
                <a:gd name="T62" fmla="*/ 242 w 662"/>
                <a:gd name="T63" fmla="*/ 650 h 662"/>
                <a:gd name="T64" fmla="*/ 163 w 662"/>
                <a:gd name="T65" fmla="*/ 617 h 662"/>
                <a:gd name="T66" fmla="*/ 96 w 662"/>
                <a:gd name="T67" fmla="*/ 565 h 662"/>
                <a:gd name="T68" fmla="*/ 45 w 662"/>
                <a:gd name="T69" fmla="*/ 499 h 662"/>
                <a:gd name="T70" fmla="*/ 11 w 662"/>
                <a:gd name="T71" fmla="*/ 419 h 662"/>
                <a:gd name="T72" fmla="*/ 0 w 662"/>
                <a:gd name="T73" fmla="*/ 331 h 662"/>
                <a:gd name="T74" fmla="*/ 11 w 662"/>
                <a:gd name="T75" fmla="*/ 243 h 662"/>
                <a:gd name="T76" fmla="*/ 45 w 662"/>
                <a:gd name="T77" fmla="*/ 164 h 662"/>
                <a:gd name="T78" fmla="*/ 96 w 662"/>
                <a:gd name="T79" fmla="*/ 97 h 662"/>
                <a:gd name="T80" fmla="*/ 163 w 662"/>
                <a:gd name="T81" fmla="*/ 45 h 662"/>
                <a:gd name="T82" fmla="*/ 242 w 662"/>
                <a:gd name="T83" fmla="*/ 12 h 662"/>
                <a:gd name="T84" fmla="*/ 330 w 662"/>
                <a:gd name="T85" fmla="*/ 0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2" h="662">
                  <a:moveTo>
                    <a:pt x="330" y="147"/>
                  </a:moveTo>
                  <a:lnTo>
                    <a:pt x="297" y="150"/>
                  </a:lnTo>
                  <a:lnTo>
                    <a:pt x="266" y="159"/>
                  </a:lnTo>
                  <a:lnTo>
                    <a:pt x="237" y="172"/>
                  </a:lnTo>
                  <a:lnTo>
                    <a:pt x="212" y="190"/>
                  </a:lnTo>
                  <a:lnTo>
                    <a:pt x="190" y="212"/>
                  </a:lnTo>
                  <a:lnTo>
                    <a:pt x="171" y="237"/>
                  </a:lnTo>
                  <a:lnTo>
                    <a:pt x="158" y="267"/>
                  </a:lnTo>
                  <a:lnTo>
                    <a:pt x="150" y="298"/>
                  </a:lnTo>
                  <a:lnTo>
                    <a:pt x="147" y="332"/>
                  </a:lnTo>
                  <a:lnTo>
                    <a:pt x="150" y="366"/>
                  </a:lnTo>
                  <a:lnTo>
                    <a:pt x="158" y="397"/>
                  </a:lnTo>
                  <a:lnTo>
                    <a:pt x="171" y="425"/>
                  </a:lnTo>
                  <a:lnTo>
                    <a:pt x="189" y="451"/>
                  </a:lnTo>
                  <a:lnTo>
                    <a:pt x="212" y="473"/>
                  </a:lnTo>
                  <a:lnTo>
                    <a:pt x="237" y="491"/>
                  </a:lnTo>
                  <a:lnTo>
                    <a:pt x="265" y="504"/>
                  </a:lnTo>
                  <a:lnTo>
                    <a:pt x="297" y="512"/>
                  </a:lnTo>
                  <a:lnTo>
                    <a:pt x="330" y="516"/>
                  </a:lnTo>
                  <a:lnTo>
                    <a:pt x="364" y="512"/>
                  </a:lnTo>
                  <a:lnTo>
                    <a:pt x="396" y="504"/>
                  </a:lnTo>
                  <a:lnTo>
                    <a:pt x="425" y="490"/>
                  </a:lnTo>
                  <a:lnTo>
                    <a:pt x="450" y="473"/>
                  </a:lnTo>
                  <a:lnTo>
                    <a:pt x="472" y="451"/>
                  </a:lnTo>
                  <a:lnTo>
                    <a:pt x="490" y="425"/>
                  </a:lnTo>
                  <a:lnTo>
                    <a:pt x="504" y="396"/>
                  </a:lnTo>
                  <a:lnTo>
                    <a:pt x="512" y="364"/>
                  </a:lnTo>
                  <a:lnTo>
                    <a:pt x="515" y="332"/>
                  </a:lnTo>
                  <a:lnTo>
                    <a:pt x="512" y="298"/>
                  </a:lnTo>
                  <a:lnTo>
                    <a:pt x="504" y="267"/>
                  </a:lnTo>
                  <a:lnTo>
                    <a:pt x="490" y="237"/>
                  </a:lnTo>
                  <a:lnTo>
                    <a:pt x="472" y="212"/>
                  </a:lnTo>
                  <a:lnTo>
                    <a:pt x="450" y="190"/>
                  </a:lnTo>
                  <a:lnTo>
                    <a:pt x="424" y="172"/>
                  </a:lnTo>
                  <a:lnTo>
                    <a:pt x="396" y="159"/>
                  </a:lnTo>
                  <a:lnTo>
                    <a:pt x="364" y="150"/>
                  </a:lnTo>
                  <a:lnTo>
                    <a:pt x="330" y="147"/>
                  </a:lnTo>
                  <a:close/>
                  <a:moveTo>
                    <a:pt x="330" y="0"/>
                  </a:moveTo>
                  <a:lnTo>
                    <a:pt x="376" y="3"/>
                  </a:lnTo>
                  <a:lnTo>
                    <a:pt x="419" y="12"/>
                  </a:lnTo>
                  <a:lnTo>
                    <a:pt x="460" y="25"/>
                  </a:lnTo>
                  <a:lnTo>
                    <a:pt x="498" y="44"/>
                  </a:lnTo>
                  <a:lnTo>
                    <a:pt x="533" y="68"/>
                  </a:lnTo>
                  <a:lnTo>
                    <a:pt x="566" y="97"/>
                  </a:lnTo>
                  <a:lnTo>
                    <a:pt x="593" y="128"/>
                  </a:lnTo>
                  <a:lnTo>
                    <a:pt x="617" y="163"/>
                  </a:lnTo>
                  <a:lnTo>
                    <a:pt x="636" y="202"/>
                  </a:lnTo>
                  <a:lnTo>
                    <a:pt x="650" y="243"/>
                  </a:lnTo>
                  <a:lnTo>
                    <a:pt x="659" y="286"/>
                  </a:lnTo>
                  <a:lnTo>
                    <a:pt x="662" y="331"/>
                  </a:lnTo>
                  <a:lnTo>
                    <a:pt x="659" y="376"/>
                  </a:lnTo>
                  <a:lnTo>
                    <a:pt x="650" y="419"/>
                  </a:lnTo>
                  <a:lnTo>
                    <a:pt x="636" y="460"/>
                  </a:lnTo>
                  <a:lnTo>
                    <a:pt x="617" y="498"/>
                  </a:lnTo>
                  <a:lnTo>
                    <a:pt x="593" y="533"/>
                  </a:lnTo>
                  <a:lnTo>
                    <a:pt x="566" y="565"/>
                  </a:lnTo>
                  <a:lnTo>
                    <a:pt x="534" y="593"/>
                  </a:lnTo>
                  <a:lnTo>
                    <a:pt x="498" y="616"/>
                  </a:lnTo>
                  <a:lnTo>
                    <a:pt x="461" y="636"/>
                  </a:lnTo>
                  <a:lnTo>
                    <a:pt x="420" y="650"/>
                  </a:lnTo>
                  <a:lnTo>
                    <a:pt x="376" y="658"/>
                  </a:lnTo>
                  <a:lnTo>
                    <a:pt x="330" y="662"/>
                  </a:lnTo>
                  <a:lnTo>
                    <a:pt x="285" y="658"/>
                  </a:lnTo>
                  <a:lnTo>
                    <a:pt x="242" y="650"/>
                  </a:lnTo>
                  <a:lnTo>
                    <a:pt x="201" y="636"/>
                  </a:lnTo>
                  <a:lnTo>
                    <a:pt x="163" y="617"/>
                  </a:lnTo>
                  <a:lnTo>
                    <a:pt x="128" y="593"/>
                  </a:lnTo>
                  <a:lnTo>
                    <a:pt x="96" y="565"/>
                  </a:lnTo>
                  <a:lnTo>
                    <a:pt x="68" y="533"/>
                  </a:lnTo>
                  <a:lnTo>
                    <a:pt x="45" y="499"/>
                  </a:lnTo>
                  <a:lnTo>
                    <a:pt x="26" y="460"/>
                  </a:lnTo>
                  <a:lnTo>
                    <a:pt x="11" y="419"/>
                  </a:lnTo>
                  <a:lnTo>
                    <a:pt x="3" y="376"/>
                  </a:lnTo>
                  <a:lnTo>
                    <a:pt x="0" y="331"/>
                  </a:lnTo>
                  <a:lnTo>
                    <a:pt x="3" y="286"/>
                  </a:lnTo>
                  <a:lnTo>
                    <a:pt x="11" y="243"/>
                  </a:lnTo>
                  <a:lnTo>
                    <a:pt x="26" y="202"/>
                  </a:lnTo>
                  <a:lnTo>
                    <a:pt x="45" y="164"/>
                  </a:lnTo>
                  <a:lnTo>
                    <a:pt x="68" y="128"/>
                  </a:lnTo>
                  <a:lnTo>
                    <a:pt x="96" y="97"/>
                  </a:lnTo>
                  <a:lnTo>
                    <a:pt x="128" y="68"/>
                  </a:lnTo>
                  <a:lnTo>
                    <a:pt x="163" y="45"/>
                  </a:lnTo>
                  <a:lnTo>
                    <a:pt x="201" y="25"/>
                  </a:lnTo>
                  <a:lnTo>
                    <a:pt x="242" y="12"/>
                  </a:lnTo>
                  <a:lnTo>
                    <a:pt x="285" y="3"/>
                  </a:lnTo>
                  <a:lnTo>
                    <a:pt x="3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" name="Freeform 69"/>
            <p:cNvSpPr/>
            <p:nvPr/>
          </p:nvSpPr>
          <p:spPr bwMode="auto">
            <a:xfrm>
              <a:off x="4768850" y="2857500"/>
              <a:ext cx="153988" cy="120650"/>
            </a:xfrm>
            <a:custGeom>
              <a:avLst/>
              <a:gdLst>
                <a:gd name="T0" fmla="*/ 736 w 876"/>
                <a:gd name="T1" fmla="*/ 0 h 684"/>
                <a:gd name="T2" fmla="*/ 876 w 876"/>
                <a:gd name="T3" fmla="*/ 51 h 684"/>
                <a:gd name="T4" fmla="*/ 641 w 876"/>
                <a:gd name="T5" fmla="*/ 684 h 684"/>
                <a:gd name="T6" fmla="*/ 0 w 876"/>
                <a:gd name="T7" fmla="*/ 684 h 684"/>
                <a:gd name="T8" fmla="*/ 0 w 876"/>
                <a:gd name="T9" fmla="*/ 537 h 684"/>
                <a:gd name="T10" fmla="*/ 538 w 876"/>
                <a:gd name="T11" fmla="*/ 537 h 684"/>
                <a:gd name="T12" fmla="*/ 736 w 876"/>
                <a:gd name="T13" fmla="*/ 0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6" h="684">
                  <a:moveTo>
                    <a:pt x="736" y="0"/>
                  </a:moveTo>
                  <a:lnTo>
                    <a:pt x="876" y="51"/>
                  </a:lnTo>
                  <a:lnTo>
                    <a:pt x="641" y="684"/>
                  </a:lnTo>
                  <a:lnTo>
                    <a:pt x="0" y="684"/>
                  </a:lnTo>
                  <a:lnTo>
                    <a:pt x="0" y="537"/>
                  </a:lnTo>
                  <a:lnTo>
                    <a:pt x="538" y="537"/>
                  </a:lnTo>
                  <a:lnTo>
                    <a:pt x="7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" name="Freeform 70"/>
            <p:cNvSpPr>
              <a:spLocks noEditPoints="1"/>
            </p:cNvSpPr>
            <p:nvPr/>
          </p:nvSpPr>
          <p:spPr bwMode="auto">
            <a:xfrm>
              <a:off x="4756150" y="2679700"/>
              <a:ext cx="106363" cy="238125"/>
            </a:xfrm>
            <a:custGeom>
              <a:avLst/>
              <a:gdLst>
                <a:gd name="T0" fmla="*/ 366 w 605"/>
                <a:gd name="T1" fmla="*/ 1076 h 1353"/>
                <a:gd name="T2" fmla="*/ 417 w 605"/>
                <a:gd name="T3" fmla="*/ 1045 h 1353"/>
                <a:gd name="T4" fmla="*/ 453 w 605"/>
                <a:gd name="T5" fmla="*/ 1000 h 1353"/>
                <a:gd name="T6" fmla="*/ 473 w 605"/>
                <a:gd name="T7" fmla="*/ 945 h 1353"/>
                <a:gd name="T8" fmla="*/ 473 w 605"/>
                <a:gd name="T9" fmla="*/ 884 h 1353"/>
                <a:gd name="T10" fmla="*/ 453 w 605"/>
                <a:gd name="T11" fmla="*/ 828 h 1353"/>
                <a:gd name="T12" fmla="*/ 417 w 605"/>
                <a:gd name="T13" fmla="*/ 784 h 1353"/>
                <a:gd name="T14" fmla="*/ 366 w 605"/>
                <a:gd name="T15" fmla="*/ 754 h 1353"/>
                <a:gd name="T16" fmla="*/ 212 w 605"/>
                <a:gd name="T17" fmla="*/ 291 h 1353"/>
                <a:gd name="T18" fmla="*/ 168 w 605"/>
                <a:gd name="T19" fmla="*/ 328 h 1353"/>
                <a:gd name="T20" fmla="*/ 138 w 605"/>
                <a:gd name="T21" fmla="*/ 379 h 1353"/>
                <a:gd name="T22" fmla="*/ 128 w 605"/>
                <a:gd name="T23" fmla="*/ 439 h 1353"/>
                <a:gd name="T24" fmla="*/ 138 w 605"/>
                <a:gd name="T25" fmla="*/ 497 h 1353"/>
                <a:gd name="T26" fmla="*/ 168 w 605"/>
                <a:gd name="T27" fmla="*/ 548 h 1353"/>
                <a:gd name="T28" fmla="*/ 212 w 605"/>
                <a:gd name="T29" fmla="*/ 586 h 1353"/>
                <a:gd name="T30" fmla="*/ 237 w 605"/>
                <a:gd name="T31" fmla="*/ 277 h 1353"/>
                <a:gd name="T32" fmla="*/ 366 w 605"/>
                <a:gd name="T33" fmla="*/ 0 h 1353"/>
                <a:gd name="T34" fmla="*/ 406 w 605"/>
                <a:gd name="T35" fmla="*/ 154 h 1353"/>
                <a:gd name="T36" fmla="*/ 479 w 605"/>
                <a:gd name="T37" fmla="*/ 192 h 1353"/>
                <a:gd name="T38" fmla="*/ 536 w 605"/>
                <a:gd name="T39" fmla="*/ 248 h 1353"/>
                <a:gd name="T40" fmla="*/ 579 w 605"/>
                <a:gd name="T41" fmla="*/ 316 h 1353"/>
                <a:gd name="T42" fmla="*/ 601 w 605"/>
                <a:gd name="T43" fmla="*/ 396 h 1353"/>
                <a:gd name="T44" fmla="*/ 475 w 605"/>
                <a:gd name="T45" fmla="*/ 439 h 1353"/>
                <a:gd name="T46" fmla="*/ 465 w 605"/>
                <a:gd name="T47" fmla="*/ 379 h 1353"/>
                <a:gd name="T48" fmla="*/ 437 w 605"/>
                <a:gd name="T49" fmla="*/ 328 h 1353"/>
                <a:gd name="T50" fmla="*/ 393 w 605"/>
                <a:gd name="T51" fmla="*/ 291 h 1353"/>
                <a:gd name="T52" fmla="*/ 366 w 605"/>
                <a:gd name="T53" fmla="*/ 619 h 1353"/>
                <a:gd name="T54" fmla="*/ 444 w 605"/>
                <a:gd name="T55" fmla="*/ 648 h 1353"/>
                <a:gd name="T56" fmla="*/ 509 w 605"/>
                <a:gd name="T57" fmla="*/ 694 h 1353"/>
                <a:gd name="T58" fmla="*/ 561 w 605"/>
                <a:gd name="T59" fmla="*/ 757 h 1353"/>
                <a:gd name="T60" fmla="*/ 593 w 605"/>
                <a:gd name="T61" fmla="*/ 831 h 1353"/>
                <a:gd name="T62" fmla="*/ 605 w 605"/>
                <a:gd name="T63" fmla="*/ 914 h 1353"/>
                <a:gd name="T64" fmla="*/ 593 w 605"/>
                <a:gd name="T65" fmla="*/ 998 h 1353"/>
                <a:gd name="T66" fmla="*/ 561 w 605"/>
                <a:gd name="T67" fmla="*/ 1073 h 1353"/>
                <a:gd name="T68" fmla="*/ 509 w 605"/>
                <a:gd name="T69" fmla="*/ 1135 h 1353"/>
                <a:gd name="T70" fmla="*/ 444 w 605"/>
                <a:gd name="T71" fmla="*/ 1182 h 1353"/>
                <a:gd name="T72" fmla="*/ 366 w 605"/>
                <a:gd name="T73" fmla="*/ 1210 h 1353"/>
                <a:gd name="T74" fmla="*/ 237 w 605"/>
                <a:gd name="T75" fmla="*/ 1353 h 1353"/>
                <a:gd name="T76" fmla="*/ 198 w 605"/>
                <a:gd name="T77" fmla="*/ 1199 h 1353"/>
                <a:gd name="T78" fmla="*/ 126 w 605"/>
                <a:gd name="T79" fmla="*/ 1161 h 1353"/>
                <a:gd name="T80" fmla="*/ 67 w 605"/>
                <a:gd name="T81" fmla="*/ 1105 h 1353"/>
                <a:gd name="T82" fmla="*/ 25 w 605"/>
                <a:gd name="T83" fmla="*/ 1036 h 1353"/>
                <a:gd name="T84" fmla="*/ 2 w 605"/>
                <a:gd name="T85" fmla="*/ 957 h 1353"/>
                <a:gd name="T86" fmla="*/ 128 w 605"/>
                <a:gd name="T87" fmla="*/ 914 h 1353"/>
                <a:gd name="T88" fmla="*/ 138 w 605"/>
                <a:gd name="T89" fmla="*/ 973 h 1353"/>
                <a:gd name="T90" fmla="*/ 168 w 605"/>
                <a:gd name="T91" fmla="*/ 1023 h 1353"/>
                <a:gd name="T92" fmla="*/ 212 w 605"/>
                <a:gd name="T93" fmla="*/ 1061 h 1353"/>
                <a:gd name="T94" fmla="*/ 237 w 605"/>
                <a:gd name="T95" fmla="*/ 733 h 1353"/>
                <a:gd name="T96" fmla="*/ 160 w 605"/>
                <a:gd name="T97" fmla="*/ 704 h 1353"/>
                <a:gd name="T98" fmla="*/ 95 w 605"/>
                <a:gd name="T99" fmla="*/ 658 h 1353"/>
                <a:gd name="T100" fmla="*/ 44 w 605"/>
                <a:gd name="T101" fmla="*/ 595 h 1353"/>
                <a:gd name="T102" fmla="*/ 11 w 605"/>
                <a:gd name="T103" fmla="*/ 521 h 1353"/>
                <a:gd name="T104" fmla="*/ 0 w 605"/>
                <a:gd name="T105" fmla="*/ 438 h 1353"/>
                <a:gd name="T106" fmla="*/ 11 w 605"/>
                <a:gd name="T107" fmla="*/ 354 h 1353"/>
                <a:gd name="T108" fmla="*/ 44 w 605"/>
                <a:gd name="T109" fmla="*/ 279 h 1353"/>
                <a:gd name="T110" fmla="*/ 95 w 605"/>
                <a:gd name="T111" fmla="*/ 217 h 1353"/>
                <a:gd name="T112" fmla="*/ 160 w 605"/>
                <a:gd name="T113" fmla="*/ 170 h 1353"/>
                <a:gd name="T114" fmla="*/ 237 w 605"/>
                <a:gd name="T115" fmla="*/ 142 h 1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05" h="1353">
                  <a:moveTo>
                    <a:pt x="366" y="754"/>
                  </a:moveTo>
                  <a:lnTo>
                    <a:pt x="366" y="1076"/>
                  </a:lnTo>
                  <a:lnTo>
                    <a:pt x="393" y="1062"/>
                  </a:lnTo>
                  <a:lnTo>
                    <a:pt x="417" y="1045"/>
                  </a:lnTo>
                  <a:lnTo>
                    <a:pt x="437" y="1024"/>
                  </a:lnTo>
                  <a:lnTo>
                    <a:pt x="453" y="1000"/>
                  </a:lnTo>
                  <a:lnTo>
                    <a:pt x="465" y="974"/>
                  </a:lnTo>
                  <a:lnTo>
                    <a:pt x="473" y="945"/>
                  </a:lnTo>
                  <a:lnTo>
                    <a:pt x="475" y="914"/>
                  </a:lnTo>
                  <a:lnTo>
                    <a:pt x="473" y="884"/>
                  </a:lnTo>
                  <a:lnTo>
                    <a:pt x="465" y="855"/>
                  </a:lnTo>
                  <a:lnTo>
                    <a:pt x="453" y="828"/>
                  </a:lnTo>
                  <a:lnTo>
                    <a:pt x="437" y="805"/>
                  </a:lnTo>
                  <a:lnTo>
                    <a:pt x="417" y="784"/>
                  </a:lnTo>
                  <a:lnTo>
                    <a:pt x="393" y="767"/>
                  </a:lnTo>
                  <a:lnTo>
                    <a:pt x="366" y="754"/>
                  </a:lnTo>
                  <a:close/>
                  <a:moveTo>
                    <a:pt x="237" y="277"/>
                  </a:moveTo>
                  <a:lnTo>
                    <a:pt x="212" y="291"/>
                  </a:lnTo>
                  <a:lnTo>
                    <a:pt x="188" y="307"/>
                  </a:lnTo>
                  <a:lnTo>
                    <a:pt x="168" y="328"/>
                  </a:lnTo>
                  <a:lnTo>
                    <a:pt x="151" y="353"/>
                  </a:lnTo>
                  <a:lnTo>
                    <a:pt x="138" y="379"/>
                  </a:lnTo>
                  <a:lnTo>
                    <a:pt x="131" y="407"/>
                  </a:lnTo>
                  <a:lnTo>
                    <a:pt x="128" y="439"/>
                  </a:lnTo>
                  <a:lnTo>
                    <a:pt x="131" y="468"/>
                  </a:lnTo>
                  <a:lnTo>
                    <a:pt x="138" y="497"/>
                  </a:lnTo>
                  <a:lnTo>
                    <a:pt x="151" y="524"/>
                  </a:lnTo>
                  <a:lnTo>
                    <a:pt x="168" y="548"/>
                  </a:lnTo>
                  <a:lnTo>
                    <a:pt x="188" y="569"/>
                  </a:lnTo>
                  <a:lnTo>
                    <a:pt x="212" y="586"/>
                  </a:lnTo>
                  <a:lnTo>
                    <a:pt x="237" y="599"/>
                  </a:lnTo>
                  <a:lnTo>
                    <a:pt x="237" y="277"/>
                  </a:lnTo>
                  <a:close/>
                  <a:moveTo>
                    <a:pt x="237" y="0"/>
                  </a:moveTo>
                  <a:lnTo>
                    <a:pt x="366" y="0"/>
                  </a:lnTo>
                  <a:lnTo>
                    <a:pt x="366" y="143"/>
                  </a:lnTo>
                  <a:lnTo>
                    <a:pt x="406" y="154"/>
                  </a:lnTo>
                  <a:lnTo>
                    <a:pt x="444" y="171"/>
                  </a:lnTo>
                  <a:lnTo>
                    <a:pt x="479" y="192"/>
                  </a:lnTo>
                  <a:lnTo>
                    <a:pt x="509" y="218"/>
                  </a:lnTo>
                  <a:lnTo>
                    <a:pt x="536" y="248"/>
                  </a:lnTo>
                  <a:lnTo>
                    <a:pt x="561" y="280"/>
                  </a:lnTo>
                  <a:lnTo>
                    <a:pt x="579" y="316"/>
                  </a:lnTo>
                  <a:lnTo>
                    <a:pt x="593" y="355"/>
                  </a:lnTo>
                  <a:lnTo>
                    <a:pt x="601" y="396"/>
                  </a:lnTo>
                  <a:lnTo>
                    <a:pt x="605" y="439"/>
                  </a:lnTo>
                  <a:lnTo>
                    <a:pt x="475" y="439"/>
                  </a:lnTo>
                  <a:lnTo>
                    <a:pt x="473" y="407"/>
                  </a:lnTo>
                  <a:lnTo>
                    <a:pt x="465" y="379"/>
                  </a:lnTo>
                  <a:lnTo>
                    <a:pt x="453" y="353"/>
                  </a:lnTo>
                  <a:lnTo>
                    <a:pt x="437" y="328"/>
                  </a:lnTo>
                  <a:lnTo>
                    <a:pt x="417" y="307"/>
                  </a:lnTo>
                  <a:lnTo>
                    <a:pt x="393" y="291"/>
                  </a:lnTo>
                  <a:lnTo>
                    <a:pt x="366" y="277"/>
                  </a:lnTo>
                  <a:lnTo>
                    <a:pt x="366" y="619"/>
                  </a:lnTo>
                  <a:lnTo>
                    <a:pt x="406" y="631"/>
                  </a:lnTo>
                  <a:lnTo>
                    <a:pt x="444" y="648"/>
                  </a:lnTo>
                  <a:lnTo>
                    <a:pt x="479" y="669"/>
                  </a:lnTo>
                  <a:lnTo>
                    <a:pt x="509" y="694"/>
                  </a:lnTo>
                  <a:lnTo>
                    <a:pt x="536" y="724"/>
                  </a:lnTo>
                  <a:lnTo>
                    <a:pt x="561" y="757"/>
                  </a:lnTo>
                  <a:lnTo>
                    <a:pt x="579" y="792"/>
                  </a:lnTo>
                  <a:lnTo>
                    <a:pt x="593" y="831"/>
                  </a:lnTo>
                  <a:lnTo>
                    <a:pt x="601" y="872"/>
                  </a:lnTo>
                  <a:lnTo>
                    <a:pt x="605" y="914"/>
                  </a:lnTo>
                  <a:lnTo>
                    <a:pt x="601" y="957"/>
                  </a:lnTo>
                  <a:lnTo>
                    <a:pt x="593" y="998"/>
                  </a:lnTo>
                  <a:lnTo>
                    <a:pt x="579" y="1036"/>
                  </a:lnTo>
                  <a:lnTo>
                    <a:pt x="561" y="1073"/>
                  </a:lnTo>
                  <a:lnTo>
                    <a:pt x="536" y="1105"/>
                  </a:lnTo>
                  <a:lnTo>
                    <a:pt x="509" y="1135"/>
                  </a:lnTo>
                  <a:lnTo>
                    <a:pt x="479" y="1161"/>
                  </a:lnTo>
                  <a:lnTo>
                    <a:pt x="444" y="1182"/>
                  </a:lnTo>
                  <a:lnTo>
                    <a:pt x="406" y="1199"/>
                  </a:lnTo>
                  <a:lnTo>
                    <a:pt x="366" y="1210"/>
                  </a:lnTo>
                  <a:lnTo>
                    <a:pt x="366" y="1353"/>
                  </a:lnTo>
                  <a:lnTo>
                    <a:pt x="237" y="1353"/>
                  </a:lnTo>
                  <a:lnTo>
                    <a:pt x="237" y="1210"/>
                  </a:lnTo>
                  <a:lnTo>
                    <a:pt x="198" y="1199"/>
                  </a:lnTo>
                  <a:lnTo>
                    <a:pt x="160" y="1182"/>
                  </a:lnTo>
                  <a:lnTo>
                    <a:pt x="126" y="1161"/>
                  </a:lnTo>
                  <a:lnTo>
                    <a:pt x="95" y="1135"/>
                  </a:lnTo>
                  <a:lnTo>
                    <a:pt x="67" y="1105"/>
                  </a:lnTo>
                  <a:lnTo>
                    <a:pt x="44" y="1073"/>
                  </a:lnTo>
                  <a:lnTo>
                    <a:pt x="25" y="1036"/>
                  </a:lnTo>
                  <a:lnTo>
                    <a:pt x="11" y="998"/>
                  </a:lnTo>
                  <a:lnTo>
                    <a:pt x="2" y="957"/>
                  </a:lnTo>
                  <a:lnTo>
                    <a:pt x="0" y="914"/>
                  </a:lnTo>
                  <a:lnTo>
                    <a:pt x="128" y="914"/>
                  </a:lnTo>
                  <a:lnTo>
                    <a:pt x="131" y="945"/>
                  </a:lnTo>
                  <a:lnTo>
                    <a:pt x="138" y="973"/>
                  </a:lnTo>
                  <a:lnTo>
                    <a:pt x="151" y="1000"/>
                  </a:lnTo>
                  <a:lnTo>
                    <a:pt x="168" y="1023"/>
                  </a:lnTo>
                  <a:lnTo>
                    <a:pt x="188" y="1044"/>
                  </a:lnTo>
                  <a:lnTo>
                    <a:pt x="212" y="1061"/>
                  </a:lnTo>
                  <a:lnTo>
                    <a:pt x="237" y="1075"/>
                  </a:lnTo>
                  <a:lnTo>
                    <a:pt x="237" y="733"/>
                  </a:lnTo>
                  <a:lnTo>
                    <a:pt x="198" y="721"/>
                  </a:lnTo>
                  <a:lnTo>
                    <a:pt x="160" y="704"/>
                  </a:lnTo>
                  <a:lnTo>
                    <a:pt x="126" y="683"/>
                  </a:lnTo>
                  <a:lnTo>
                    <a:pt x="95" y="658"/>
                  </a:lnTo>
                  <a:lnTo>
                    <a:pt x="67" y="629"/>
                  </a:lnTo>
                  <a:lnTo>
                    <a:pt x="44" y="595"/>
                  </a:lnTo>
                  <a:lnTo>
                    <a:pt x="25" y="559"/>
                  </a:lnTo>
                  <a:lnTo>
                    <a:pt x="11" y="521"/>
                  </a:lnTo>
                  <a:lnTo>
                    <a:pt x="2" y="480"/>
                  </a:lnTo>
                  <a:lnTo>
                    <a:pt x="0" y="438"/>
                  </a:lnTo>
                  <a:lnTo>
                    <a:pt x="2" y="395"/>
                  </a:lnTo>
                  <a:lnTo>
                    <a:pt x="11" y="354"/>
                  </a:lnTo>
                  <a:lnTo>
                    <a:pt x="25" y="316"/>
                  </a:lnTo>
                  <a:lnTo>
                    <a:pt x="44" y="279"/>
                  </a:lnTo>
                  <a:lnTo>
                    <a:pt x="67" y="247"/>
                  </a:lnTo>
                  <a:lnTo>
                    <a:pt x="95" y="217"/>
                  </a:lnTo>
                  <a:lnTo>
                    <a:pt x="126" y="192"/>
                  </a:lnTo>
                  <a:lnTo>
                    <a:pt x="160" y="170"/>
                  </a:lnTo>
                  <a:lnTo>
                    <a:pt x="198" y="153"/>
                  </a:lnTo>
                  <a:lnTo>
                    <a:pt x="237" y="142"/>
                  </a:lnTo>
                  <a:lnTo>
                    <a:pt x="2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266849" y="1838393"/>
            <a:ext cx="374650" cy="484188"/>
            <a:chOff x="5359400" y="2787650"/>
            <a:chExt cx="374650" cy="484188"/>
          </a:xfrm>
          <a:solidFill>
            <a:schemeClr val="accent4"/>
          </a:solidFill>
        </p:grpSpPr>
        <p:sp>
          <p:nvSpPr>
            <p:cNvPr id="39" name="Freeform 75"/>
            <p:cNvSpPr>
              <a:spLocks noEditPoints="1"/>
            </p:cNvSpPr>
            <p:nvPr/>
          </p:nvSpPr>
          <p:spPr bwMode="auto">
            <a:xfrm>
              <a:off x="5445125" y="2787650"/>
              <a:ext cx="201613" cy="201612"/>
            </a:xfrm>
            <a:custGeom>
              <a:avLst/>
              <a:gdLst>
                <a:gd name="T0" fmla="*/ 519 w 1137"/>
                <a:gd name="T1" fmla="*/ 159 h 1139"/>
                <a:gd name="T2" fmla="*/ 427 w 1137"/>
                <a:gd name="T3" fmla="*/ 180 h 1139"/>
                <a:gd name="T4" fmla="*/ 344 w 1137"/>
                <a:gd name="T5" fmla="*/ 220 h 1139"/>
                <a:gd name="T6" fmla="*/ 272 w 1137"/>
                <a:gd name="T7" fmla="*/ 278 h 1139"/>
                <a:gd name="T8" fmla="*/ 214 w 1137"/>
                <a:gd name="T9" fmla="*/ 350 h 1139"/>
                <a:gd name="T10" fmla="*/ 172 w 1137"/>
                <a:gd name="T11" fmla="*/ 433 h 1139"/>
                <a:gd name="T12" fmla="*/ 150 w 1137"/>
                <a:gd name="T13" fmla="*/ 527 h 1139"/>
                <a:gd name="T14" fmla="*/ 150 w 1137"/>
                <a:gd name="T15" fmla="*/ 626 h 1139"/>
                <a:gd name="T16" fmla="*/ 171 w 1137"/>
                <a:gd name="T17" fmla="*/ 718 h 1139"/>
                <a:gd name="T18" fmla="*/ 211 w 1137"/>
                <a:gd name="T19" fmla="*/ 802 h 1139"/>
                <a:gd name="T20" fmla="*/ 269 w 1137"/>
                <a:gd name="T21" fmla="*/ 874 h 1139"/>
                <a:gd name="T22" fmla="*/ 341 w 1137"/>
                <a:gd name="T23" fmla="*/ 932 h 1139"/>
                <a:gd name="T24" fmla="*/ 424 w 1137"/>
                <a:gd name="T25" fmla="*/ 974 h 1139"/>
                <a:gd name="T26" fmla="*/ 518 w 1137"/>
                <a:gd name="T27" fmla="*/ 996 h 1139"/>
                <a:gd name="T28" fmla="*/ 617 w 1137"/>
                <a:gd name="T29" fmla="*/ 996 h 1139"/>
                <a:gd name="T30" fmla="*/ 709 w 1137"/>
                <a:gd name="T31" fmla="*/ 975 h 1139"/>
                <a:gd name="T32" fmla="*/ 792 w 1137"/>
                <a:gd name="T33" fmla="*/ 934 h 1139"/>
                <a:gd name="T34" fmla="*/ 865 w 1137"/>
                <a:gd name="T35" fmla="*/ 877 h 1139"/>
                <a:gd name="T36" fmla="*/ 924 w 1137"/>
                <a:gd name="T37" fmla="*/ 805 h 1139"/>
                <a:gd name="T38" fmla="*/ 965 w 1137"/>
                <a:gd name="T39" fmla="*/ 720 h 1139"/>
                <a:gd name="T40" fmla="*/ 987 w 1137"/>
                <a:gd name="T41" fmla="*/ 626 h 1139"/>
                <a:gd name="T42" fmla="*/ 987 w 1137"/>
                <a:gd name="T43" fmla="*/ 523 h 1139"/>
                <a:gd name="T44" fmla="*/ 962 w 1137"/>
                <a:gd name="T45" fmla="*/ 423 h 1139"/>
                <a:gd name="T46" fmla="*/ 915 w 1137"/>
                <a:gd name="T47" fmla="*/ 335 h 1139"/>
                <a:gd name="T48" fmla="*/ 850 w 1137"/>
                <a:gd name="T49" fmla="*/ 261 h 1139"/>
                <a:gd name="T50" fmla="*/ 768 w 1137"/>
                <a:gd name="T51" fmla="*/ 204 h 1139"/>
                <a:gd name="T52" fmla="*/ 674 w 1137"/>
                <a:gd name="T53" fmla="*/ 168 h 1139"/>
                <a:gd name="T54" fmla="*/ 568 w 1137"/>
                <a:gd name="T55" fmla="*/ 156 h 1139"/>
                <a:gd name="T56" fmla="*/ 627 w 1137"/>
                <a:gd name="T57" fmla="*/ 4 h 1139"/>
                <a:gd name="T58" fmla="*/ 738 w 1137"/>
                <a:gd name="T59" fmla="*/ 26 h 1139"/>
                <a:gd name="T60" fmla="*/ 841 w 1137"/>
                <a:gd name="T61" fmla="*/ 68 h 1139"/>
                <a:gd name="T62" fmla="*/ 932 w 1137"/>
                <a:gd name="T63" fmla="*/ 129 h 1139"/>
                <a:gd name="T64" fmla="*/ 1008 w 1137"/>
                <a:gd name="T65" fmla="*/ 206 h 1139"/>
                <a:gd name="T66" fmla="*/ 1069 w 1137"/>
                <a:gd name="T67" fmla="*/ 297 h 1139"/>
                <a:gd name="T68" fmla="*/ 1112 w 1137"/>
                <a:gd name="T69" fmla="*/ 399 h 1139"/>
                <a:gd name="T70" fmla="*/ 1134 w 1137"/>
                <a:gd name="T71" fmla="*/ 511 h 1139"/>
                <a:gd name="T72" fmla="*/ 1134 w 1137"/>
                <a:gd name="T73" fmla="*/ 628 h 1139"/>
                <a:gd name="T74" fmla="*/ 1112 w 1137"/>
                <a:gd name="T75" fmla="*/ 740 h 1139"/>
                <a:gd name="T76" fmla="*/ 1069 w 1137"/>
                <a:gd name="T77" fmla="*/ 843 h 1139"/>
                <a:gd name="T78" fmla="*/ 1008 w 1137"/>
                <a:gd name="T79" fmla="*/ 934 h 1139"/>
                <a:gd name="T80" fmla="*/ 932 w 1137"/>
                <a:gd name="T81" fmla="*/ 1011 h 1139"/>
                <a:gd name="T82" fmla="*/ 841 w 1137"/>
                <a:gd name="T83" fmla="*/ 1071 h 1139"/>
                <a:gd name="T84" fmla="*/ 738 w 1137"/>
                <a:gd name="T85" fmla="*/ 1114 h 1139"/>
                <a:gd name="T86" fmla="*/ 627 w 1137"/>
                <a:gd name="T87" fmla="*/ 1136 h 1139"/>
                <a:gd name="T88" fmla="*/ 511 w 1137"/>
                <a:gd name="T89" fmla="*/ 1136 h 1139"/>
                <a:gd name="T90" fmla="*/ 401 w 1137"/>
                <a:gd name="T91" fmla="*/ 1114 h 1139"/>
                <a:gd name="T92" fmla="*/ 299 w 1137"/>
                <a:gd name="T93" fmla="*/ 1071 h 1139"/>
                <a:gd name="T94" fmla="*/ 208 w 1137"/>
                <a:gd name="T95" fmla="*/ 1011 h 1139"/>
                <a:gd name="T96" fmla="*/ 131 w 1137"/>
                <a:gd name="T97" fmla="*/ 934 h 1139"/>
                <a:gd name="T98" fmla="*/ 69 w 1137"/>
                <a:gd name="T99" fmla="*/ 843 h 1139"/>
                <a:gd name="T100" fmla="*/ 25 w 1137"/>
                <a:gd name="T101" fmla="*/ 740 h 1139"/>
                <a:gd name="T102" fmla="*/ 3 w 1137"/>
                <a:gd name="T103" fmla="*/ 628 h 1139"/>
                <a:gd name="T104" fmla="*/ 3 w 1137"/>
                <a:gd name="T105" fmla="*/ 511 h 1139"/>
                <a:gd name="T106" fmla="*/ 25 w 1137"/>
                <a:gd name="T107" fmla="*/ 399 h 1139"/>
                <a:gd name="T108" fmla="*/ 68 w 1137"/>
                <a:gd name="T109" fmla="*/ 297 h 1139"/>
                <a:gd name="T110" fmla="*/ 128 w 1137"/>
                <a:gd name="T111" fmla="*/ 206 h 1139"/>
                <a:gd name="T112" fmla="*/ 205 w 1137"/>
                <a:gd name="T113" fmla="*/ 129 h 1139"/>
                <a:gd name="T114" fmla="*/ 296 w 1137"/>
                <a:gd name="T115" fmla="*/ 68 h 1139"/>
                <a:gd name="T116" fmla="*/ 398 w 1137"/>
                <a:gd name="T117" fmla="*/ 26 h 1139"/>
                <a:gd name="T118" fmla="*/ 510 w 1137"/>
                <a:gd name="T119" fmla="*/ 4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37" h="1139">
                  <a:moveTo>
                    <a:pt x="568" y="156"/>
                  </a:moveTo>
                  <a:lnTo>
                    <a:pt x="519" y="159"/>
                  </a:lnTo>
                  <a:lnTo>
                    <a:pt x="473" y="166"/>
                  </a:lnTo>
                  <a:lnTo>
                    <a:pt x="427" y="180"/>
                  </a:lnTo>
                  <a:lnTo>
                    <a:pt x="385" y="198"/>
                  </a:lnTo>
                  <a:lnTo>
                    <a:pt x="344" y="220"/>
                  </a:lnTo>
                  <a:lnTo>
                    <a:pt x="307" y="247"/>
                  </a:lnTo>
                  <a:lnTo>
                    <a:pt x="272" y="278"/>
                  </a:lnTo>
                  <a:lnTo>
                    <a:pt x="241" y="312"/>
                  </a:lnTo>
                  <a:lnTo>
                    <a:pt x="214" y="350"/>
                  </a:lnTo>
                  <a:lnTo>
                    <a:pt x="190" y="390"/>
                  </a:lnTo>
                  <a:lnTo>
                    <a:pt x="172" y="433"/>
                  </a:lnTo>
                  <a:lnTo>
                    <a:pt x="159" y="480"/>
                  </a:lnTo>
                  <a:lnTo>
                    <a:pt x="150" y="527"/>
                  </a:lnTo>
                  <a:lnTo>
                    <a:pt x="147" y="578"/>
                  </a:lnTo>
                  <a:lnTo>
                    <a:pt x="150" y="626"/>
                  </a:lnTo>
                  <a:lnTo>
                    <a:pt x="157" y="673"/>
                  </a:lnTo>
                  <a:lnTo>
                    <a:pt x="171" y="718"/>
                  </a:lnTo>
                  <a:lnTo>
                    <a:pt x="189" y="761"/>
                  </a:lnTo>
                  <a:lnTo>
                    <a:pt x="211" y="802"/>
                  </a:lnTo>
                  <a:lnTo>
                    <a:pt x="238" y="840"/>
                  </a:lnTo>
                  <a:lnTo>
                    <a:pt x="269" y="874"/>
                  </a:lnTo>
                  <a:lnTo>
                    <a:pt x="304" y="905"/>
                  </a:lnTo>
                  <a:lnTo>
                    <a:pt x="341" y="932"/>
                  </a:lnTo>
                  <a:lnTo>
                    <a:pt x="381" y="956"/>
                  </a:lnTo>
                  <a:lnTo>
                    <a:pt x="424" y="974"/>
                  </a:lnTo>
                  <a:lnTo>
                    <a:pt x="471" y="987"/>
                  </a:lnTo>
                  <a:lnTo>
                    <a:pt x="518" y="996"/>
                  </a:lnTo>
                  <a:lnTo>
                    <a:pt x="568" y="999"/>
                  </a:lnTo>
                  <a:lnTo>
                    <a:pt x="617" y="996"/>
                  </a:lnTo>
                  <a:lnTo>
                    <a:pt x="663" y="987"/>
                  </a:lnTo>
                  <a:lnTo>
                    <a:pt x="709" y="975"/>
                  </a:lnTo>
                  <a:lnTo>
                    <a:pt x="752" y="957"/>
                  </a:lnTo>
                  <a:lnTo>
                    <a:pt x="792" y="934"/>
                  </a:lnTo>
                  <a:lnTo>
                    <a:pt x="830" y="907"/>
                  </a:lnTo>
                  <a:lnTo>
                    <a:pt x="865" y="877"/>
                  </a:lnTo>
                  <a:lnTo>
                    <a:pt x="896" y="842"/>
                  </a:lnTo>
                  <a:lnTo>
                    <a:pt x="924" y="805"/>
                  </a:lnTo>
                  <a:lnTo>
                    <a:pt x="946" y="764"/>
                  </a:lnTo>
                  <a:lnTo>
                    <a:pt x="965" y="720"/>
                  </a:lnTo>
                  <a:lnTo>
                    <a:pt x="979" y="675"/>
                  </a:lnTo>
                  <a:lnTo>
                    <a:pt x="987" y="626"/>
                  </a:lnTo>
                  <a:lnTo>
                    <a:pt x="990" y="577"/>
                  </a:lnTo>
                  <a:lnTo>
                    <a:pt x="987" y="523"/>
                  </a:lnTo>
                  <a:lnTo>
                    <a:pt x="978" y="472"/>
                  </a:lnTo>
                  <a:lnTo>
                    <a:pt x="962" y="423"/>
                  </a:lnTo>
                  <a:lnTo>
                    <a:pt x="942" y="377"/>
                  </a:lnTo>
                  <a:lnTo>
                    <a:pt x="915" y="335"/>
                  </a:lnTo>
                  <a:lnTo>
                    <a:pt x="884" y="296"/>
                  </a:lnTo>
                  <a:lnTo>
                    <a:pt x="850" y="261"/>
                  </a:lnTo>
                  <a:lnTo>
                    <a:pt x="810" y="231"/>
                  </a:lnTo>
                  <a:lnTo>
                    <a:pt x="768" y="204"/>
                  </a:lnTo>
                  <a:lnTo>
                    <a:pt x="723" y="183"/>
                  </a:lnTo>
                  <a:lnTo>
                    <a:pt x="674" y="168"/>
                  </a:lnTo>
                  <a:lnTo>
                    <a:pt x="622" y="159"/>
                  </a:lnTo>
                  <a:lnTo>
                    <a:pt x="568" y="156"/>
                  </a:lnTo>
                  <a:close/>
                  <a:moveTo>
                    <a:pt x="568" y="0"/>
                  </a:moveTo>
                  <a:lnTo>
                    <a:pt x="627" y="4"/>
                  </a:lnTo>
                  <a:lnTo>
                    <a:pt x="684" y="12"/>
                  </a:lnTo>
                  <a:lnTo>
                    <a:pt x="738" y="26"/>
                  </a:lnTo>
                  <a:lnTo>
                    <a:pt x="791" y="45"/>
                  </a:lnTo>
                  <a:lnTo>
                    <a:pt x="841" y="68"/>
                  </a:lnTo>
                  <a:lnTo>
                    <a:pt x="888" y="97"/>
                  </a:lnTo>
                  <a:lnTo>
                    <a:pt x="932" y="129"/>
                  </a:lnTo>
                  <a:lnTo>
                    <a:pt x="972" y="166"/>
                  </a:lnTo>
                  <a:lnTo>
                    <a:pt x="1008" y="206"/>
                  </a:lnTo>
                  <a:lnTo>
                    <a:pt x="1041" y="250"/>
                  </a:lnTo>
                  <a:lnTo>
                    <a:pt x="1069" y="297"/>
                  </a:lnTo>
                  <a:lnTo>
                    <a:pt x="1093" y="347"/>
                  </a:lnTo>
                  <a:lnTo>
                    <a:pt x="1112" y="399"/>
                  </a:lnTo>
                  <a:lnTo>
                    <a:pt x="1126" y="454"/>
                  </a:lnTo>
                  <a:lnTo>
                    <a:pt x="1134" y="511"/>
                  </a:lnTo>
                  <a:lnTo>
                    <a:pt x="1137" y="569"/>
                  </a:lnTo>
                  <a:lnTo>
                    <a:pt x="1134" y="628"/>
                  </a:lnTo>
                  <a:lnTo>
                    <a:pt x="1126" y="685"/>
                  </a:lnTo>
                  <a:lnTo>
                    <a:pt x="1112" y="740"/>
                  </a:lnTo>
                  <a:lnTo>
                    <a:pt x="1093" y="793"/>
                  </a:lnTo>
                  <a:lnTo>
                    <a:pt x="1069" y="843"/>
                  </a:lnTo>
                  <a:lnTo>
                    <a:pt x="1041" y="890"/>
                  </a:lnTo>
                  <a:lnTo>
                    <a:pt x="1008" y="934"/>
                  </a:lnTo>
                  <a:lnTo>
                    <a:pt x="972" y="974"/>
                  </a:lnTo>
                  <a:lnTo>
                    <a:pt x="932" y="1011"/>
                  </a:lnTo>
                  <a:lnTo>
                    <a:pt x="888" y="1043"/>
                  </a:lnTo>
                  <a:lnTo>
                    <a:pt x="841" y="1071"/>
                  </a:lnTo>
                  <a:lnTo>
                    <a:pt x="791" y="1095"/>
                  </a:lnTo>
                  <a:lnTo>
                    <a:pt x="738" y="1114"/>
                  </a:lnTo>
                  <a:lnTo>
                    <a:pt x="684" y="1128"/>
                  </a:lnTo>
                  <a:lnTo>
                    <a:pt x="627" y="1136"/>
                  </a:lnTo>
                  <a:lnTo>
                    <a:pt x="568" y="1139"/>
                  </a:lnTo>
                  <a:lnTo>
                    <a:pt x="511" y="1136"/>
                  </a:lnTo>
                  <a:lnTo>
                    <a:pt x="455" y="1128"/>
                  </a:lnTo>
                  <a:lnTo>
                    <a:pt x="401" y="1114"/>
                  </a:lnTo>
                  <a:lnTo>
                    <a:pt x="349" y="1095"/>
                  </a:lnTo>
                  <a:lnTo>
                    <a:pt x="299" y="1071"/>
                  </a:lnTo>
                  <a:lnTo>
                    <a:pt x="252" y="1043"/>
                  </a:lnTo>
                  <a:lnTo>
                    <a:pt x="208" y="1011"/>
                  </a:lnTo>
                  <a:lnTo>
                    <a:pt x="168" y="974"/>
                  </a:lnTo>
                  <a:lnTo>
                    <a:pt x="131" y="934"/>
                  </a:lnTo>
                  <a:lnTo>
                    <a:pt x="98" y="890"/>
                  </a:lnTo>
                  <a:lnTo>
                    <a:pt x="69" y="843"/>
                  </a:lnTo>
                  <a:lnTo>
                    <a:pt x="45" y="793"/>
                  </a:lnTo>
                  <a:lnTo>
                    <a:pt x="25" y="740"/>
                  </a:lnTo>
                  <a:lnTo>
                    <a:pt x="11" y="685"/>
                  </a:lnTo>
                  <a:lnTo>
                    <a:pt x="3" y="628"/>
                  </a:lnTo>
                  <a:lnTo>
                    <a:pt x="0" y="569"/>
                  </a:lnTo>
                  <a:lnTo>
                    <a:pt x="3" y="511"/>
                  </a:lnTo>
                  <a:lnTo>
                    <a:pt x="11" y="454"/>
                  </a:lnTo>
                  <a:lnTo>
                    <a:pt x="25" y="399"/>
                  </a:lnTo>
                  <a:lnTo>
                    <a:pt x="44" y="347"/>
                  </a:lnTo>
                  <a:lnTo>
                    <a:pt x="68" y="297"/>
                  </a:lnTo>
                  <a:lnTo>
                    <a:pt x="96" y="250"/>
                  </a:lnTo>
                  <a:lnTo>
                    <a:pt x="128" y="206"/>
                  </a:lnTo>
                  <a:lnTo>
                    <a:pt x="165" y="166"/>
                  </a:lnTo>
                  <a:lnTo>
                    <a:pt x="205" y="129"/>
                  </a:lnTo>
                  <a:lnTo>
                    <a:pt x="248" y="97"/>
                  </a:lnTo>
                  <a:lnTo>
                    <a:pt x="296" y="68"/>
                  </a:lnTo>
                  <a:lnTo>
                    <a:pt x="346" y="45"/>
                  </a:lnTo>
                  <a:lnTo>
                    <a:pt x="398" y="26"/>
                  </a:lnTo>
                  <a:lnTo>
                    <a:pt x="453" y="12"/>
                  </a:lnTo>
                  <a:lnTo>
                    <a:pt x="510" y="4"/>
                  </a:lnTo>
                  <a:lnTo>
                    <a:pt x="5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" name="Freeform 76"/>
            <p:cNvSpPr>
              <a:spLocks noEditPoints="1"/>
            </p:cNvSpPr>
            <p:nvPr/>
          </p:nvSpPr>
          <p:spPr bwMode="auto">
            <a:xfrm>
              <a:off x="5359400" y="3027363"/>
              <a:ext cx="374650" cy="244475"/>
            </a:xfrm>
            <a:custGeom>
              <a:avLst/>
              <a:gdLst>
                <a:gd name="T0" fmla="*/ 401 w 2128"/>
                <a:gd name="T1" fmla="*/ 152 h 1383"/>
                <a:gd name="T2" fmla="*/ 323 w 2128"/>
                <a:gd name="T3" fmla="*/ 175 h 1383"/>
                <a:gd name="T4" fmla="*/ 256 w 2128"/>
                <a:gd name="T5" fmla="*/ 218 h 1383"/>
                <a:gd name="T6" fmla="*/ 202 w 2128"/>
                <a:gd name="T7" fmla="*/ 279 h 1383"/>
                <a:gd name="T8" fmla="*/ 167 w 2128"/>
                <a:gd name="T9" fmla="*/ 352 h 1383"/>
                <a:gd name="T10" fmla="*/ 154 w 2128"/>
                <a:gd name="T11" fmla="*/ 437 h 1383"/>
                <a:gd name="T12" fmla="*/ 1974 w 2128"/>
                <a:gd name="T13" fmla="*/ 1235 h 1383"/>
                <a:gd name="T14" fmla="*/ 1970 w 2128"/>
                <a:gd name="T15" fmla="*/ 399 h 1383"/>
                <a:gd name="T16" fmla="*/ 1951 w 2128"/>
                <a:gd name="T17" fmla="*/ 326 h 1383"/>
                <a:gd name="T18" fmla="*/ 1914 w 2128"/>
                <a:gd name="T19" fmla="*/ 263 h 1383"/>
                <a:gd name="T20" fmla="*/ 1862 w 2128"/>
                <a:gd name="T21" fmla="*/ 210 h 1383"/>
                <a:gd name="T22" fmla="*/ 1799 w 2128"/>
                <a:gd name="T23" fmla="*/ 172 h 1383"/>
                <a:gd name="T24" fmla="*/ 1725 w 2128"/>
                <a:gd name="T25" fmla="*/ 151 h 1383"/>
                <a:gd name="T26" fmla="*/ 1389 w 2128"/>
                <a:gd name="T27" fmla="*/ 149 h 1383"/>
                <a:gd name="T28" fmla="*/ 1101 w 2128"/>
                <a:gd name="T29" fmla="*/ 435 h 1383"/>
                <a:gd name="T30" fmla="*/ 1065 w 2128"/>
                <a:gd name="T31" fmla="*/ 444 h 1383"/>
                <a:gd name="T32" fmla="*/ 1029 w 2128"/>
                <a:gd name="T33" fmla="*/ 435 h 1383"/>
                <a:gd name="T34" fmla="*/ 739 w 2128"/>
                <a:gd name="T35" fmla="*/ 149 h 1383"/>
                <a:gd name="T36" fmla="*/ 436 w 2128"/>
                <a:gd name="T37" fmla="*/ 0 h 1383"/>
                <a:gd name="T38" fmla="*/ 783 w 2128"/>
                <a:gd name="T39" fmla="*/ 2 h 1383"/>
                <a:gd name="T40" fmla="*/ 808 w 2128"/>
                <a:gd name="T41" fmla="*/ 13 h 1383"/>
                <a:gd name="T42" fmla="*/ 1063 w 2128"/>
                <a:gd name="T43" fmla="*/ 266 h 1383"/>
                <a:gd name="T44" fmla="*/ 1318 w 2128"/>
                <a:gd name="T45" fmla="*/ 13 h 1383"/>
                <a:gd name="T46" fmla="*/ 1344 w 2128"/>
                <a:gd name="T47" fmla="*/ 2 h 1383"/>
                <a:gd name="T48" fmla="*/ 1692 w 2128"/>
                <a:gd name="T49" fmla="*/ 0 h 1383"/>
                <a:gd name="T50" fmla="*/ 1790 w 2128"/>
                <a:gd name="T51" fmla="*/ 12 h 1383"/>
                <a:gd name="T52" fmla="*/ 1881 w 2128"/>
                <a:gd name="T53" fmla="*/ 44 h 1383"/>
                <a:gd name="T54" fmla="*/ 1963 w 2128"/>
                <a:gd name="T55" fmla="*/ 95 h 1383"/>
                <a:gd name="T56" fmla="*/ 2031 w 2128"/>
                <a:gd name="T57" fmla="*/ 162 h 1383"/>
                <a:gd name="T58" fmla="*/ 2084 w 2128"/>
                <a:gd name="T59" fmla="*/ 244 h 1383"/>
                <a:gd name="T60" fmla="*/ 2116 w 2128"/>
                <a:gd name="T61" fmla="*/ 336 h 1383"/>
                <a:gd name="T62" fmla="*/ 2128 w 2128"/>
                <a:gd name="T63" fmla="*/ 436 h 1383"/>
                <a:gd name="T64" fmla="*/ 2123 w 2128"/>
                <a:gd name="T65" fmla="*/ 1329 h 1383"/>
                <a:gd name="T66" fmla="*/ 2099 w 2128"/>
                <a:gd name="T67" fmla="*/ 1361 h 1383"/>
                <a:gd name="T68" fmla="*/ 2066 w 2128"/>
                <a:gd name="T69" fmla="*/ 1379 h 1383"/>
                <a:gd name="T70" fmla="*/ 74 w 2128"/>
                <a:gd name="T71" fmla="*/ 1383 h 1383"/>
                <a:gd name="T72" fmla="*/ 35 w 2128"/>
                <a:gd name="T73" fmla="*/ 1373 h 1383"/>
                <a:gd name="T74" fmla="*/ 10 w 2128"/>
                <a:gd name="T75" fmla="*/ 1348 h 1383"/>
                <a:gd name="T76" fmla="*/ 0 w 2128"/>
                <a:gd name="T77" fmla="*/ 1309 h 1383"/>
                <a:gd name="T78" fmla="*/ 3 w 2128"/>
                <a:gd name="T79" fmla="*/ 386 h 1383"/>
                <a:gd name="T80" fmla="*/ 25 w 2128"/>
                <a:gd name="T81" fmla="*/ 291 h 1383"/>
                <a:gd name="T82" fmla="*/ 67 w 2128"/>
                <a:gd name="T83" fmla="*/ 205 h 1383"/>
                <a:gd name="T84" fmla="*/ 126 w 2128"/>
                <a:gd name="T85" fmla="*/ 130 h 1383"/>
                <a:gd name="T86" fmla="*/ 201 w 2128"/>
                <a:gd name="T87" fmla="*/ 70 h 1383"/>
                <a:gd name="T88" fmla="*/ 288 w 2128"/>
                <a:gd name="T89" fmla="*/ 26 h 1383"/>
                <a:gd name="T90" fmla="*/ 384 w 2128"/>
                <a:gd name="T91" fmla="*/ 3 h 1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28" h="1383">
                  <a:moveTo>
                    <a:pt x="443" y="149"/>
                  </a:moveTo>
                  <a:lnTo>
                    <a:pt x="401" y="152"/>
                  </a:lnTo>
                  <a:lnTo>
                    <a:pt x="361" y="160"/>
                  </a:lnTo>
                  <a:lnTo>
                    <a:pt x="323" y="175"/>
                  </a:lnTo>
                  <a:lnTo>
                    <a:pt x="288" y="194"/>
                  </a:lnTo>
                  <a:lnTo>
                    <a:pt x="256" y="218"/>
                  </a:lnTo>
                  <a:lnTo>
                    <a:pt x="226" y="247"/>
                  </a:lnTo>
                  <a:lnTo>
                    <a:pt x="202" y="279"/>
                  </a:lnTo>
                  <a:lnTo>
                    <a:pt x="182" y="314"/>
                  </a:lnTo>
                  <a:lnTo>
                    <a:pt x="167" y="352"/>
                  </a:lnTo>
                  <a:lnTo>
                    <a:pt x="158" y="394"/>
                  </a:lnTo>
                  <a:lnTo>
                    <a:pt x="154" y="437"/>
                  </a:lnTo>
                  <a:lnTo>
                    <a:pt x="154" y="1235"/>
                  </a:lnTo>
                  <a:lnTo>
                    <a:pt x="1974" y="1235"/>
                  </a:lnTo>
                  <a:lnTo>
                    <a:pt x="1974" y="437"/>
                  </a:lnTo>
                  <a:lnTo>
                    <a:pt x="1970" y="399"/>
                  </a:lnTo>
                  <a:lnTo>
                    <a:pt x="1963" y="362"/>
                  </a:lnTo>
                  <a:lnTo>
                    <a:pt x="1951" y="326"/>
                  </a:lnTo>
                  <a:lnTo>
                    <a:pt x="1934" y="293"/>
                  </a:lnTo>
                  <a:lnTo>
                    <a:pt x="1914" y="263"/>
                  </a:lnTo>
                  <a:lnTo>
                    <a:pt x="1890" y="234"/>
                  </a:lnTo>
                  <a:lnTo>
                    <a:pt x="1862" y="210"/>
                  </a:lnTo>
                  <a:lnTo>
                    <a:pt x="1833" y="189"/>
                  </a:lnTo>
                  <a:lnTo>
                    <a:pt x="1799" y="172"/>
                  </a:lnTo>
                  <a:lnTo>
                    <a:pt x="1763" y="159"/>
                  </a:lnTo>
                  <a:lnTo>
                    <a:pt x="1725" y="151"/>
                  </a:lnTo>
                  <a:lnTo>
                    <a:pt x="1686" y="149"/>
                  </a:lnTo>
                  <a:lnTo>
                    <a:pt x="1389" y="149"/>
                  </a:lnTo>
                  <a:lnTo>
                    <a:pt x="1116" y="422"/>
                  </a:lnTo>
                  <a:lnTo>
                    <a:pt x="1101" y="435"/>
                  </a:lnTo>
                  <a:lnTo>
                    <a:pt x="1083" y="442"/>
                  </a:lnTo>
                  <a:lnTo>
                    <a:pt x="1065" y="444"/>
                  </a:lnTo>
                  <a:lnTo>
                    <a:pt x="1045" y="442"/>
                  </a:lnTo>
                  <a:lnTo>
                    <a:pt x="1029" y="435"/>
                  </a:lnTo>
                  <a:lnTo>
                    <a:pt x="1013" y="422"/>
                  </a:lnTo>
                  <a:lnTo>
                    <a:pt x="739" y="149"/>
                  </a:lnTo>
                  <a:lnTo>
                    <a:pt x="443" y="149"/>
                  </a:lnTo>
                  <a:close/>
                  <a:moveTo>
                    <a:pt x="436" y="0"/>
                  </a:moveTo>
                  <a:lnTo>
                    <a:pt x="767" y="0"/>
                  </a:lnTo>
                  <a:lnTo>
                    <a:pt x="783" y="2"/>
                  </a:lnTo>
                  <a:lnTo>
                    <a:pt x="797" y="5"/>
                  </a:lnTo>
                  <a:lnTo>
                    <a:pt x="808" y="13"/>
                  </a:lnTo>
                  <a:lnTo>
                    <a:pt x="820" y="22"/>
                  </a:lnTo>
                  <a:lnTo>
                    <a:pt x="1063" y="266"/>
                  </a:lnTo>
                  <a:lnTo>
                    <a:pt x="1307" y="22"/>
                  </a:lnTo>
                  <a:lnTo>
                    <a:pt x="1318" y="13"/>
                  </a:lnTo>
                  <a:lnTo>
                    <a:pt x="1330" y="5"/>
                  </a:lnTo>
                  <a:lnTo>
                    <a:pt x="1344" y="2"/>
                  </a:lnTo>
                  <a:lnTo>
                    <a:pt x="1359" y="0"/>
                  </a:lnTo>
                  <a:lnTo>
                    <a:pt x="1692" y="0"/>
                  </a:lnTo>
                  <a:lnTo>
                    <a:pt x="1742" y="3"/>
                  </a:lnTo>
                  <a:lnTo>
                    <a:pt x="1790" y="12"/>
                  </a:lnTo>
                  <a:lnTo>
                    <a:pt x="1837" y="25"/>
                  </a:lnTo>
                  <a:lnTo>
                    <a:pt x="1881" y="44"/>
                  </a:lnTo>
                  <a:lnTo>
                    <a:pt x="1924" y="67"/>
                  </a:lnTo>
                  <a:lnTo>
                    <a:pt x="1963" y="95"/>
                  </a:lnTo>
                  <a:lnTo>
                    <a:pt x="1999" y="127"/>
                  </a:lnTo>
                  <a:lnTo>
                    <a:pt x="2031" y="162"/>
                  </a:lnTo>
                  <a:lnTo>
                    <a:pt x="2059" y="202"/>
                  </a:lnTo>
                  <a:lnTo>
                    <a:pt x="2084" y="244"/>
                  </a:lnTo>
                  <a:lnTo>
                    <a:pt x="2103" y="288"/>
                  </a:lnTo>
                  <a:lnTo>
                    <a:pt x="2116" y="336"/>
                  </a:lnTo>
                  <a:lnTo>
                    <a:pt x="2125" y="385"/>
                  </a:lnTo>
                  <a:lnTo>
                    <a:pt x="2128" y="436"/>
                  </a:lnTo>
                  <a:lnTo>
                    <a:pt x="2128" y="1309"/>
                  </a:lnTo>
                  <a:lnTo>
                    <a:pt x="2123" y="1329"/>
                  </a:lnTo>
                  <a:lnTo>
                    <a:pt x="2112" y="1347"/>
                  </a:lnTo>
                  <a:lnTo>
                    <a:pt x="2099" y="1361"/>
                  </a:lnTo>
                  <a:lnTo>
                    <a:pt x="2084" y="1373"/>
                  </a:lnTo>
                  <a:lnTo>
                    <a:pt x="2066" y="1379"/>
                  </a:lnTo>
                  <a:lnTo>
                    <a:pt x="2048" y="1383"/>
                  </a:lnTo>
                  <a:lnTo>
                    <a:pt x="74" y="1383"/>
                  </a:lnTo>
                  <a:lnTo>
                    <a:pt x="53" y="1379"/>
                  </a:lnTo>
                  <a:lnTo>
                    <a:pt x="35" y="1373"/>
                  </a:lnTo>
                  <a:lnTo>
                    <a:pt x="20" y="1363"/>
                  </a:lnTo>
                  <a:lnTo>
                    <a:pt x="10" y="1348"/>
                  </a:lnTo>
                  <a:lnTo>
                    <a:pt x="2" y="1330"/>
                  </a:lnTo>
                  <a:lnTo>
                    <a:pt x="0" y="1309"/>
                  </a:lnTo>
                  <a:lnTo>
                    <a:pt x="0" y="436"/>
                  </a:lnTo>
                  <a:lnTo>
                    <a:pt x="3" y="386"/>
                  </a:lnTo>
                  <a:lnTo>
                    <a:pt x="12" y="338"/>
                  </a:lnTo>
                  <a:lnTo>
                    <a:pt x="25" y="291"/>
                  </a:lnTo>
                  <a:lnTo>
                    <a:pt x="43" y="246"/>
                  </a:lnTo>
                  <a:lnTo>
                    <a:pt x="67" y="205"/>
                  </a:lnTo>
                  <a:lnTo>
                    <a:pt x="95" y="166"/>
                  </a:lnTo>
                  <a:lnTo>
                    <a:pt x="126" y="130"/>
                  </a:lnTo>
                  <a:lnTo>
                    <a:pt x="162" y="97"/>
                  </a:lnTo>
                  <a:lnTo>
                    <a:pt x="201" y="70"/>
                  </a:lnTo>
                  <a:lnTo>
                    <a:pt x="242" y="45"/>
                  </a:lnTo>
                  <a:lnTo>
                    <a:pt x="288" y="26"/>
                  </a:lnTo>
                  <a:lnTo>
                    <a:pt x="334" y="12"/>
                  </a:lnTo>
                  <a:lnTo>
                    <a:pt x="384" y="3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9199026" y="3794357"/>
            <a:ext cx="614362" cy="614362"/>
            <a:chOff x="10948988" y="2659063"/>
            <a:chExt cx="614362" cy="614362"/>
          </a:xfrm>
          <a:solidFill>
            <a:schemeClr val="accent6"/>
          </a:solidFill>
        </p:grpSpPr>
        <p:sp>
          <p:nvSpPr>
            <p:cNvPr id="43" name="Freeform 112"/>
            <p:cNvSpPr>
              <a:spLocks noEditPoints="1"/>
            </p:cNvSpPr>
            <p:nvPr/>
          </p:nvSpPr>
          <p:spPr bwMode="auto">
            <a:xfrm>
              <a:off x="10948988" y="2659063"/>
              <a:ext cx="614362" cy="614362"/>
            </a:xfrm>
            <a:custGeom>
              <a:avLst/>
              <a:gdLst>
                <a:gd name="T0" fmla="*/ 1246 w 3483"/>
                <a:gd name="T1" fmla="*/ 2263 h 3483"/>
                <a:gd name="T2" fmla="*/ 1059 w 3483"/>
                <a:gd name="T3" fmla="*/ 2432 h 3483"/>
                <a:gd name="T4" fmla="*/ 986 w 3483"/>
                <a:gd name="T5" fmla="*/ 2683 h 3483"/>
                <a:gd name="T6" fmla="*/ 1307 w 3483"/>
                <a:gd name="T7" fmla="*/ 3026 h 3483"/>
                <a:gd name="T8" fmla="*/ 1668 w 3483"/>
                <a:gd name="T9" fmla="*/ 2861 h 3483"/>
                <a:gd name="T10" fmla="*/ 2092 w 3483"/>
                <a:gd name="T11" fmla="*/ 3052 h 3483"/>
                <a:gd name="T12" fmla="*/ 2491 w 3483"/>
                <a:gd name="T13" fmla="*/ 2872 h 3483"/>
                <a:gd name="T14" fmla="*/ 2443 w 3483"/>
                <a:gd name="T15" fmla="*/ 2476 h 3483"/>
                <a:gd name="T16" fmla="*/ 2275 w 3483"/>
                <a:gd name="T17" fmla="*/ 2288 h 3483"/>
                <a:gd name="T18" fmla="*/ 2023 w 3483"/>
                <a:gd name="T19" fmla="*/ 2215 h 3483"/>
                <a:gd name="T20" fmla="*/ 1394 w 3483"/>
                <a:gd name="T21" fmla="*/ 430 h 3483"/>
                <a:gd name="T22" fmla="*/ 988 w 3483"/>
                <a:gd name="T23" fmla="*/ 614 h 3483"/>
                <a:gd name="T24" fmla="*/ 666 w 3483"/>
                <a:gd name="T25" fmla="*/ 915 h 3483"/>
                <a:gd name="T26" fmla="*/ 457 w 3483"/>
                <a:gd name="T27" fmla="*/ 1307 h 3483"/>
                <a:gd name="T28" fmla="*/ 622 w 3483"/>
                <a:gd name="T29" fmla="*/ 1667 h 3483"/>
                <a:gd name="T30" fmla="*/ 432 w 3483"/>
                <a:gd name="T31" fmla="*/ 2093 h 3483"/>
                <a:gd name="T32" fmla="*/ 614 w 3483"/>
                <a:gd name="T33" fmla="*/ 2495 h 3483"/>
                <a:gd name="T34" fmla="*/ 844 w 3483"/>
                <a:gd name="T35" fmla="*/ 2682 h 3483"/>
                <a:gd name="T36" fmla="*/ 915 w 3483"/>
                <a:gd name="T37" fmla="*/ 2386 h 3483"/>
                <a:gd name="T38" fmla="*/ 1112 w 3483"/>
                <a:gd name="T39" fmla="*/ 2166 h 3483"/>
                <a:gd name="T40" fmla="*/ 1396 w 3483"/>
                <a:gd name="T41" fmla="*/ 2062 h 3483"/>
                <a:gd name="T42" fmla="*/ 2214 w 3483"/>
                <a:gd name="T43" fmla="*/ 2087 h 3483"/>
                <a:gd name="T44" fmla="*/ 2470 w 3483"/>
                <a:gd name="T45" fmla="*/ 2240 h 3483"/>
                <a:gd name="T46" fmla="*/ 2625 w 3483"/>
                <a:gd name="T47" fmla="*/ 2495 h 3483"/>
                <a:gd name="T48" fmla="*/ 2715 w 3483"/>
                <a:gd name="T49" fmla="*/ 2685 h 3483"/>
                <a:gd name="T50" fmla="*/ 2962 w 3483"/>
                <a:gd name="T51" fmla="*/ 2334 h 3483"/>
                <a:gd name="T52" fmla="*/ 3086 w 3483"/>
                <a:gd name="T53" fmla="*/ 1912 h 3483"/>
                <a:gd name="T54" fmla="*/ 3087 w 3483"/>
                <a:gd name="T55" fmla="*/ 1574 h 3483"/>
                <a:gd name="T56" fmla="*/ 2958 w 3483"/>
                <a:gd name="T57" fmla="*/ 1143 h 3483"/>
                <a:gd name="T58" fmla="*/ 2703 w 3483"/>
                <a:gd name="T59" fmla="*/ 785 h 3483"/>
                <a:gd name="T60" fmla="*/ 2346 w 3483"/>
                <a:gd name="T61" fmla="*/ 527 h 3483"/>
                <a:gd name="T62" fmla="*/ 1916 w 3483"/>
                <a:gd name="T63" fmla="*/ 396 h 3483"/>
                <a:gd name="T64" fmla="*/ 1667 w 3483"/>
                <a:gd name="T65" fmla="*/ 0 h 3483"/>
                <a:gd name="T66" fmla="*/ 2115 w 3483"/>
                <a:gd name="T67" fmla="*/ 278 h 3483"/>
                <a:gd name="T68" fmla="*/ 2553 w 3483"/>
                <a:gd name="T69" fmla="*/ 469 h 3483"/>
                <a:gd name="T70" fmla="*/ 2907 w 3483"/>
                <a:gd name="T71" fmla="*/ 782 h 3483"/>
                <a:gd name="T72" fmla="*/ 3148 w 3483"/>
                <a:gd name="T73" fmla="*/ 1191 h 3483"/>
                <a:gd name="T74" fmla="*/ 3251 w 3483"/>
                <a:gd name="T75" fmla="*/ 1668 h 3483"/>
                <a:gd name="T76" fmla="*/ 3227 w 3483"/>
                <a:gd name="T77" fmla="*/ 2019 h 3483"/>
                <a:gd name="T78" fmla="*/ 3064 w 3483"/>
                <a:gd name="T79" fmla="*/ 2470 h 3483"/>
                <a:gd name="T80" fmla="*/ 2774 w 3483"/>
                <a:gd name="T81" fmla="*/ 2841 h 3483"/>
                <a:gd name="T82" fmla="*/ 2384 w 3483"/>
                <a:gd name="T83" fmla="*/ 3108 h 3483"/>
                <a:gd name="T84" fmla="*/ 1922 w 3483"/>
                <a:gd name="T85" fmla="*/ 3242 h 3483"/>
                <a:gd name="T86" fmla="*/ 1567 w 3483"/>
                <a:gd name="T87" fmla="*/ 3243 h 3483"/>
                <a:gd name="T88" fmla="*/ 1102 w 3483"/>
                <a:gd name="T89" fmla="*/ 3110 h 3483"/>
                <a:gd name="T90" fmla="*/ 710 w 3483"/>
                <a:gd name="T91" fmla="*/ 2844 h 3483"/>
                <a:gd name="T92" fmla="*/ 419 w 3483"/>
                <a:gd name="T93" fmla="*/ 2472 h 3483"/>
                <a:gd name="T94" fmla="*/ 255 w 3483"/>
                <a:gd name="T95" fmla="*/ 2020 h 3483"/>
                <a:gd name="T96" fmla="*/ 232 w 3483"/>
                <a:gd name="T97" fmla="*/ 1668 h 3483"/>
                <a:gd name="T98" fmla="*/ 336 w 3483"/>
                <a:gd name="T99" fmla="*/ 1189 h 3483"/>
                <a:gd name="T100" fmla="*/ 578 w 3483"/>
                <a:gd name="T101" fmla="*/ 780 h 3483"/>
                <a:gd name="T102" fmla="*/ 933 w 3483"/>
                <a:gd name="T103" fmla="*/ 467 h 3483"/>
                <a:gd name="T104" fmla="*/ 1373 w 3483"/>
                <a:gd name="T105" fmla="*/ 275 h 3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83" h="3483">
                  <a:moveTo>
                    <a:pt x="1453" y="2215"/>
                  </a:moveTo>
                  <a:lnTo>
                    <a:pt x="1398" y="2219"/>
                  </a:lnTo>
                  <a:lnTo>
                    <a:pt x="1346" y="2228"/>
                  </a:lnTo>
                  <a:lnTo>
                    <a:pt x="1295" y="2243"/>
                  </a:lnTo>
                  <a:lnTo>
                    <a:pt x="1246" y="2263"/>
                  </a:lnTo>
                  <a:lnTo>
                    <a:pt x="1202" y="2288"/>
                  </a:lnTo>
                  <a:lnTo>
                    <a:pt x="1160" y="2318"/>
                  </a:lnTo>
                  <a:lnTo>
                    <a:pt x="1122" y="2352"/>
                  </a:lnTo>
                  <a:lnTo>
                    <a:pt x="1088" y="2390"/>
                  </a:lnTo>
                  <a:lnTo>
                    <a:pt x="1059" y="2432"/>
                  </a:lnTo>
                  <a:lnTo>
                    <a:pt x="1033" y="2476"/>
                  </a:lnTo>
                  <a:lnTo>
                    <a:pt x="1013" y="2525"/>
                  </a:lnTo>
                  <a:lnTo>
                    <a:pt x="998" y="2575"/>
                  </a:lnTo>
                  <a:lnTo>
                    <a:pt x="989" y="2628"/>
                  </a:lnTo>
                  <a:lnTo>
                    <a:pt x="986" y="2683"/>
                  </a:lnTo>
                  <a:lnTo>
                    <a:pt x="986" y="2868"/>
                  </a:lnTo>
                  <a:lnTo>
                    <a:pt x="1062" y="2915"/>
                  </a:lnTo>
                  <a:lnTo>
                    <a:pt x="1140" y="2957"/>
                  </a:lnTo>
                  <a:lnTo>
                    <a:pt x="1222" y="2994"/>
                  </a:lnTo>
                  <a:lnTo>
                    <a:pt x="1307" y="3026"/>
                  </a:lnTo>
                  <a:lnTo>
                    <a:pt x="1393" y="3052"/>
                  </a:lnTo>
                  <a:lnTo>
                    <a:pt x="1483" y="3072"/>
                  </a:lnTo>
                  <a:lnTo>
                    <a:pt x="1574" y="3087"/>
                  </a:lnTo>
                  <a:lnTo>
                    <a:pt x="1668" y="3096"/>
                  </a:lnTo>
                  <a:lnTo>
                    <a:pt x="1668" y="2861"/>
                  </a:lnTo>
                  <a:lnTo>
                    <a:pt x="1824" y="2861"/>
                  </a:lnTo>
                  <a:lnTo>
                    <a:pt x="1824" y="3096"/>
                  </a:lnTo>
                  <a:lnTo>
                    <a:pt x="1915" y="3087"/>
                  </a:lnTo>
                  <a:lnTo>
                    <a:pt x="2004" y="3072"/>
                  </a:lnTo>
                  <a:lnTo>
                    <a:pt x="2092" y="3052"/>
                  </a:lnTo>
                  <a:lnTo>
                    <a:pt x="2176" y="3027"/>
                  </a:lnTo>
                  <a:lnTo>
                    <a:pt x="2260" y="2995"/>
                  </a:lnTo>
                  <a:lnTo>
                    <a:pt x="2340" y="2959"/>
                  </a:lnTo>
                  <a:lnTo>
                    <a:pt x="2417" y="2918"/>
                  </a:lnTo>
                  <a:lnTo>
                    <a:pt x="2491" y="2872"/>
                  </a:lnTo>
                  <a:lnTo>
                    <a:pt x="2491" y="2683"/>
                  </a:lnTo>
                  <a:lnTo>
                    <a:pt x="2488" y="2628"/>
                  </a:lnTo>
                  <a:lnTo>
                    <a:pt x="2478" y="2575"/>
                  </a:lnTo>
                  <a:lnTo>
                    <a:pt x="2463" y="2525"/>
                  </a:lnTo>
                  <a:lnTo>
                    <a:pt x="2443" y="2476"/>
                  </a:lnTo>
                  <a:lnTo>
                    <a:pt x="2418" y="2432"/>
                  </a:lnTo>
                  <a:lnTo>
                    <a:pt x="2388" y="2390"/>
                  </a:lnTo>
                  <a:lnTo>
                    <a:pt x="2355" y="2352"/>
                  </a:lnTo>
                  <a:lnTo>
                    <a:pt x="2317" y="2318"/>
                  </a:lnTo>
                  <a:lnTo>
                    <a:pt x="2275" y="2288"/>
                  </a:lnTo>
                  <a:lnTo>
                    <a:pt x="2230" y="2263"/>
                  </a:lnTo>
                  <a:lnTo>
                    <a:pt x="2182" y="2243"/>
                  </a:lnTo>
                  <a:lnTo>
                    <a:pt x="2131" y="2228"/>
                  </a:lnTo>
                  <a:lnTo>
                    <a:pt x="2078" y="2219"/>
                  </a:lnTo>
                  <a:lnTo>
                    <a:pt x="2023" y="2215"/>
                  </a:lnTo>
                  <a:lnTo>
                    <a:pt x="1453" y="2215"/>
                  </a:lnTo>
                  <a:close/>
                  <a:moveTo>
                    <a:pt x="1668" y="386"/>
                  </a:moveTo>
                  <a:lnTo>
                    <a:pt x="1575" y="395"/>
                  </a:lnTo>
                  <a:lnTo>
                    <a:pt x="1483" y="410"/>
                  </a:lnTo>
                  <a:lnTo>
                    <a:pt x="1394" y="430"/>
                  </a:lnTo>
                  <a:lnTo>
                    <a:pt x="1308" y="456"/>
                  </a:lnTo>
                  <a:lnTo>
                    <a:pt x="1223" y="488"/>
                  </a:lnTo>
                  <a:lnTo>
                    <a:pt x="1141" y="525"/>
                  </a:lnTo>
                  <a:lnTo>
                    <a:pt x="1063" y="567"/>
                  </a:lnTo>
                  <a:lnTo>
                    <a:pt x="988" y="614"/>
                  </a:lnTo>
                  <a:lnTo>
                    <a:pt x="916" y="666"/>
                  </a:lnTo>
                  <a:lnTo>
                    <a:pt x="848" y="722"/>
                  </a:lnTo>
                  <a:lnTo>
                    <a:pt x="783" y="782"/>
                  </a:lnTo>
                  <a:lnTo>
                    <a:pt x="722" y="846"/>
                  </a:lnTo>
                  <a:lnTo>
                    <a:pt x="666" y="915"/>
                  </a:lnTo>
                  <a:lnTo>
                    <a:pt x="614" y="987"/>
                  </a:lnTo>
                  <a:lnTo>
                    <a:pt x="568" y="1063"/>
                  </a:lnTo>
                  <a:lnTo>
                    <a:pt x="526" y="1141"/>
                  </a:lnTo>
                  <a:lnTo>
                    <a:pt x="489" y="1222"/>
                  </a:lnTo>
                  <a:lnTo>
                    <a:pt x="457" y="1307"/>
                  </a:lnTo>
                  <a:lnTo>
                    <a:pt x="431" y="1393"/>
                  </a:lnTo>
                  <a:lnTo>
                    <a:pt x="410" y="1483"/>
                  </a:lnTo>
                  <a:lnTo>
                    <a:pt x="396" y="1574"/>
                  </a:lnTo>
                  <a:lnTo>
                    <a:pt x="387" y="1667"/>
                  </a:lnTo>
                  <a:lnTo>
                    <a:pt x="622" y="1667"/>
                  </a:lnTo>
                  <a:lnTo>
                    <a:pt x="622" y="1823"/>
                  </a:lnTo>
                  <a:lnTo>
                    <a:pt x="387" y="1823"/>
                  </a:lnTo>
                  <a:lnTo>
                    <a:pt x="396" y="1915"/>
                  </a:lnTo>
                  <a:lnTo>
                    <a:pt x="411" y="2004"/>
                  </a:lnTo>
                  <a:lnTo>
                    <a:pt x="432" y="2093"/>
                  </a:lnTo>
                  <a:lnTo>
                    <a:pt x="457" y="2178"/>
                  </a:lnTo>
                  <a:lnTo>
                    <a:pt x="489" y="2262"/>
                  </a:lnTo>
                  <a:lnTo>
                    <a:pt x="526" y="2343"/>
                  </a:lnTo>
                  <a:lnTo>
                    <a:pt x="568" y="2420"/>
                  </a:lnTo>
                  <a:lnTo>
                    <a:pt x="614" y="2495"/>
                  </a:lnTo>
                  <a:lnTo>
                    <a:pt x="666" y="2566"/>
                  </a:lnTo>
                  <a:lnTo>
                    <a:pt x="721" y="2634"/>
                  </a:lnTo>
                  <a:lnTo>
                    <a:pt x="781" y="2698"/>
                  </a:lnTo>
                  <a:lnTo>
                    <a:pt x="844" y="2758"/>
                  </a:lnTo>
                  <a:lnTo>
                    <a:pt x="844" y="2682"/>
                  </a:lnTo>
                  <a:lnTo>
                    <a:pt x="846" y="2619"/>
                  </a:lnTo>
                  <a:lnTo>
                    <a:pt x="855" y="2557"/>
                  </a:lnTo>
                  <a:lnTo>
                    <a:pt x="869" y="2498"/>
                  </a:lnTo>
                  <a:lnTo>
                    <a:pt x="890" y="2440"/>
                  </a:lnTo>
                  <a:lnTo>
                    <a:pt x="915" y="2386"/>
                  </a:lnTo>
                  <a:lnTo>
                    <a:pt x="946" y="2335"/>
                  </a:lnTo>
                  <a:lnTo>
                    <a:pt x="982" y="2287"/>
                  </a:lnTo>
                  <a:lnTo>
                    <a:pt x="1021" y="2243"/>
                  </a:lnTo>
                  <a:lnTo>
                    <a:pt x="1065" y="2203"/>
                  </a:lnTo>
                  <a:lnTo>
                    <a:pt x="1112" y="2166"/>
                  </a:lnTo>
                  <a:lnTo>
                    <a:pt x="1164" y="2135"/>
                  </a:lnTo>
                  <a:lnTo>
                    <a:pt x="1218" y="2109"/>
                  </a:lnTo>
                  <a:lnTo>
                    <a:pt x="1275" y="2088"/>
                  </a:lnTo>
                  <a:lnTo>
                    <a:pt x="1334" y="2072"/>
                  </a:lnTo>
                  <a:lnTo>
                    <a:pt x="1396" y="2062"/>
                  </a:lnTo>
                  <a:lnTo>
                    <a:pt x="1460" y="2059"/>
                  </a:lnTo>
                  <a:lnTo>
                    <a:pt x="2030" y="2059"/>
                  </a:lnTo>
                  <a:lnTo>
                    <a:pt x="2093" y="2062"/>
                  </a:lnTo>
                  <a:lnTo>
                    <a:pt x="2155" y="2072"/>
                  </a:lnTo>
                  <a:lnTo>
                    <a:pt x="2214" y="2087"/>
                  </a:lnTo>
                  <a:lnTo>
                    <a:pt x="2271" y="2108"/>
                  </a:lnTo>
                  <a:lnTo>
                    <a:pt x="2325" y="2133"/>
                  </a:lnTo>
                  <a:lnTo>
                    <a:pt x="2377" y="2165"/>
                  </a:lnTo>
                  <a:lnTo>
                    <a:pt x="2425" y="2200"/>
                  </a:lnTo>
                  <a:lnTo>
                    <a:pt x="2470" y="2240"/>
                  </a:lnTo>
                  <a:lnTo>
                    <a:pt x="2510" y="2284"/>
                  </a:lnTo>
                  <a:lnTo>
                    <a:pt x="2546" y="2331"/>
                  </a:lnTo>
                  <a:lnTo>
                    <a:pt x="2577" y="2383"/>
                  </a:lnTo>
                  <a:lnTo>
                    <a:pt x="2604" y="2438"/>
                  </a:lnTo>
                  <a:lnTo>
                    <a:pt x="2625" y="2495"/>
                  </a:lnTo>
                  <a:lnTo>
                    <a:pt x="2640" y="2555"/>
                  </a:lnTo>
                  <a:lnTo>
                    <a:pt x="2649" y="2618"/>
                  </a:lnTo>
                  <a:lnTo>
                    <a:pt x="2652" y="2682"/>
                  </a:lnTo>
                  <a:lnTo>
                    <a:pt x="2652" y="2744"/>
                  </a:lnTo>
                  <a:lnTo>
                    <a:pt x="2715" y="2685"/>
                  </a:lnTo>
                  <a:lnTo>
                    <a:pt x="2773" y="2622"/>
                  </a:lnTo>
                  <a:lnTo>
                    <a:pt x="2827" y="2554"/>
                  </a:lnTo>
                  <a:lnTo>
                    <a:pt x="2876" y="2483"/>
                  </a:lnTo>
                  <a:lnTo>
                    <a:pt x="2920" y="2411"/>
                  </a:lnTo>
                  <a:lnTo>
                    <a:pt x="2962" y="2334"/>
                  </a:lnTo>
                  <a:lnTo>
                    <a:pt x="2996" y="2254"/>
                  </a:lnTo>
                  <a:lnTo>
                    <a:pt x="3027" y="2172"/>
                  </a:lnTo>
                  <a:lnTo>
                    <a:pt x="3052" y="2088"/>
                  </a:lnTo>
                  <a:lnTo>
                    <a:pt x="3072" y="2001"/>
                  </a:lnTo>
                  <a:lnTo>
                    <a:pt x="3086" y="1912"/>
                  </a:lnTo>
                  <a:lnTo>
                    <a:pt x="3095" y="1823"/>
                  </a:lnTo>
                  <a:lnTo>
                    <a:pt x="2860" y="1823"/>
                  </a:lnTo>
                  <a:lnTo>
                    <a:pt x="2860" y="1667"/>
                  </a:lnTo>
                  <a:lnTo>
                    <a:pt x="3096" y="1667"/>
                  </a:lnTo>
                  <a:lnTo>
                    <a:pt x="3087" y="1574"/>
                  </a:lnTo>
                  <a:lnTo>
                    <a:pt x="3073" y="1483"/>
                  </a:lnTo>
                  <a:lnTo>
                    <a:pt x="3052" y="1394"/>
                  </a:lnTo>
                  <a:lnTo>
                    <a:pt x="3027" y="1308"/>
                  </a:lnTo>
                  <a:lnTo>
                    <a:pt x="2995" y="1224"/>
                  </a:lnTo>
                  <a:lnTo>
                    <a:pt x="2958" y="1143"/>
                  </a:lnTo>
                  <a:lnTo>
                    <a:pt x="2917" y="1064"/>
                  </a:lnTo>
                  <a:lnTo>
                    <a:pt x="2870" y="989"/>
                  </a:lnTo>
                  <a:lnTo>
                    <a:pt x="2819" y="917"/>
                  </a:lnTo>
                  <a:lnTo>
                    <a:pt x="2763" y="850"/>
                  </a:lnTo>
                  <a:lnTo>
                    <a:pt x="2703" y="785"/>
                  </a:lnTo>
                  <a:lnTo>
                    <a:pt x="2639" y="724"/>
                  </a:lnTo>
                  <a:lnTo>
                    <a:pt x="2571" y="668"/>
                  </a:lnTo>
                  <a:lnTo>
                    <a:pt x="2499" y="616"/>
                  </a:lnTo>
                  <a:lnTo>
                    <a:pt x="2424" y="569"/>
                  </a:lnTo>
                  <a:lnTo>
                    <a:pt x="2346" y="527"/>
                  </a:lnTo>
                  <a:lnTo>
                    <a:pt x="2265" y="490"/>
                  </a:lnTo>
                  <a:lnTo>
                    <a:pt x="2182" y="458"/>
                  </a:lnTo>
                  <a:lnTo>
                    <a:pt x="2095" y="432"/>
                  </a:lnTo>
                  <a:lnTo>
                    <a:pt x="2006" y="411"/>
                  </a:lnTo>
                  <a:lnTo>
                    <a:pt x="1916" y="396"/>
                  </a:lnTo>
                  <a:lnTo>
                    <a:pt x="1823" y="387"/>
                  </a:lnTo>
                  <a:lnTo>
                    <a:pt x="1823" y="622"/>
                  </a:lnTo>
                  <a:lnTo>
                    <a:pt x="1668" y="622"/>
                  </a:lnTo>
                  <a:lnTo>
                    <a:pt x="1668" y="386"/>
                  </a:lnTo>
                  <a:close/>
                  <a:moveTo>
                    <a:pt x="1667" y="0"/>
                  </a:moveTo>
                  <a:lnTo>
                    <a:pt x="1823" y="0"/>
                  </a:lnTo>
                  <a:lnTo>
                    <a:pt x="1823" y="232"/>
                  </a:lnTo>
                  <a:lnTo>
                    <a:pt x="1922" y="241"/>
                  </a:lnTo>
                  <a:lnTo>
                    <a:pt x="2019" y="256"/>
                  </a:lnTo>
                  <a:lnTo>
                    <a:pt x="2115" y="278"/>
                  </a:lnTo>
                  <a:lnTo>
                    <a:pt x="2208" y="305"/>
                  </a:lnTo>
                  <a:lnTo>
                    <a:pt x="2299" y="338"/>
                  </a:lnTo>
                  <a:lnTo>
                    <a:pt x="2386" y="376"/>
                  </a:lnTo>
                  <a:lnTo>
                    <a:pt x="2471" y="420"/>
                  </a:lnTo>
                  <a:lnTo>
                    <a:pt x="2553" y="469"/>
                  </a:lnTo>
                  <a:lnTo>
                    <a:pt x="2631" y="522"/>
                  </a:lnTo>
                  <a:lnTo>
                    <a:pt x="2706" y="582"/>
                  </a:lnTo>
                  <a:lnTo>
                    <a:pt x="2777" y="644"/>
                  </a:lnTo>
                  <a:lnTo>
                    <a:pt x="2843" y="711"/>
                  </a:lnTo>
                  <a:lnTo>
                    <a:pt x="2907" y="782"/>
                  </a:lnTo>
                  <a:lnTo>
                    <a:pt x="2965" y="857"/>
                  </a:lnTo>
                  <a:lnTo>
                    <a:pt x="3019" y="936"/>
                  </a:lnTo>
                  <a:lnTo>
                    <a:pt x="3067" y="1017"/>
                  </a:lnTo>
                  <a:lnTo>
                    <a:pt x="3110" y="1103"/>
                  </a:lnTo>
                  <a:lnTo>
                    <a:pt x="3148" y="1191"/>
                  </a:lnTo>
                  <a:lnTo>
                    <a:pt x="3181" y="1281"/>
                  </a:lnTo>
                  <a:lnTo>
                    <a:pt x="3208" y="1375"/>
                  </a:lnTo>
                  <a:lnTo>
                    <a:pt x="3229" y="1470"/>
                  </a:lnTo>
                  <a:lnTo>
                    <a:pt x="3243" y="1568"/>
                  </a:lnTo>
                  <a:lnTo>
                    <a:pt x="3251" y="1668"/>
                  </a:lnTo>
                  <a:lnTo>
                    <a:pt x="3483" y="1668"/>
                  </a:lnTo>
                  <a:lnTo>
                    <a:pt x="3483" y="1823"/>
                  </a:lnTo>
                  <a:lnTo>
                    <a:pt x="3251" y="1823"/>
                  </a:lnTo>
                  <a:lnTo>
                    <a:pt x="3242" y="1922"/>
                  </a:lnTo>
                  <a:lnTo>
                    <a:pt x="3227" y="2019"/>
                  </a:lnTo>
                  <a:lnTo>
                    <a:pt x="3205" y="2114"/>
                  </a:lnTo>
                  <a:lnTo>
                    <a:pt x="3179" y="2207"/>
                  </a:lnTo>
                  <a:lnTo>
                    <a:pt x="3146" y="2298"/>
                  </a:lnTo>
                  <a:lnTo>
                    <a:pt x="3107" y="2385"/>
                  </a:lnTo>
                  <a:lnTo>
                    <a:pt x="3064" y="2470"/>
                  </a:lnTo>
                  <a:lnTo>
                    <a:pt x="3015" y="2551"/>
                  </a:lnTo>
                  <a:lnTo>
                    <a:pt x="2962" y="2629"/>
                  </a:lnTo>
                  <a:lnTo>
                    <a:pt x="2904" y="2704"/>
                  </a:lnTo>
                  <a:lnTo>
                    <a:pt x="2841" y="2775"/>
                  </a:lnTo>
                  <a:lnTo>
                    <a:pt x="2774" y="2841"/>
                  </a:lnTo>
                  <a:lnTo>
                    <a:pt x="2703" y="2905"/>
                  </a:lnTo>
                  <a:lnTo>
                    <a:pt x="2629" y="2963"/>
                  </a:lnTo>
                  <a:lnTo>
                    <a:pt x="2551" y="3016"/>
                  </a:lnTo>
                  <a:lnTo>
                    <a:pt x="2469" y="3065"/>
                  </a:lnTo>
                  <a:lnTo>
                    <a:pt x="2384" y="3108"/>
                  </a:lnTo>
                  <a:lnTo>
                    <a:pt x="2297" y="3146"/>
                  </a:lnTo>
                  <a:lnTo>
                    <a:pt x="2207" y="3179"/>
                  </a:lnTo>
                  <a:lnTo>
                    <a:pt x="2114" y="3206"/>
                  </a:lnTo>
                  <a:lnTo>
                    <a:pt x="2019" y="3228"/>
                  </a:lnTo>
                  <a:lnTo>
                    <a:pt x="1922" y="3242"/>
                  </a:lnTo>
                  <a:lnTo>
                    <a:pt x="1823" y="3251"/>
                  </a:lnTo>
                  <a:lnTo>
                    <a:pt x="1823" y="3483"/>
                  </a:lnTo>
                  <a:lnTo>
                    <a:pt x="1667" y="3483"/>
                  </a:lnTo>
                  <a:lnTo>
                    <a:pt x="1667" y="3252"/>
                  </a:lnTo>
                  <a:lnTo>
                    <a:pt x="1567" y="3243"/>
                  </a:lnTo>
                  <a:lnTo>
                    <a:pt x="1470" y="3229"/>
                  </a:lnTo>
                  <a:lnTo>
                    <a:pt x="1374" y="3209"/>
                  </a:lnTo>
                  <a:lnTo>
                    <a:pt x="1281" y="3181"/>
                  </a:lnTo>
                  <a:lnTo>
                    <a:pt x="1191" y="3148"/>
                  </a:lnTo>
                  <a:lnTo>
                    <a:pt x="1102" y="3110"/>
                  </a:lnTo>
                  <a:lnTo>
                    <a:pt x="1017" y="3067"/>
                  </a:lnTo>
                  <a:lnTo>
                    <a:pt x="935" y="3019"/>
                  </a:lnTo>
                  <a:lnTo>
                    <a:pt x="857" y="2965"/>
                  </a:lnTo>
                  <a:lnTo>
                    <a:pt x="782" y="2907"/>
                  </a:lnTo>
                  <a:lnTo>
                    <a:pt x="710" y="2844"/>
                  </a:lnTo>
                  <a:lnTo>
                    <a:pt x="643" y="2777"/>
                  </a:lnTo>
                  <a:lnTo>
                    <a:pt x="581" y="2706"/>
                  </a:lnTo>
                  <a:lnTo>
                    <a:pt x="521" y="2632"/>
                  </a:lnTo>
                  <a:lnTo>
                    <a:pt x="468" y="2553"/>
                  </a:lnTo>
                  <a:lnTo>
                    <a:pt x="419" y="2472"/>
                  </a:lnTo>
                  <a:lnTo>
                    <a:pt x="376" y="2387"/>
                  </a:lnTo>
                  <a:lnTo>
                    <a:pt x="337" y="2299"/>
                  </a:lnTo>
                  <a:lnTo>
                    <a:pt x="304" y="2209"/>
                  </a:lnTo>
                  <a:lnTo>
                    <a:pt x="277" y="2115"/>
                  </a:lnTo>
                  <a:lnTo>
                    <a:pt x="255" y="2020"/>
                  </a:lnTo>
                  <a:lnTo>
                    <a:pt x="241" y="1923"/>
                  </a:lnTo>
                  <a:lnTo>
                    <a:pt x="232" y="1823"/>
                  </a:lnTo>
                  <a:lnTo>
                    <a:pt x="0" y="1823"/>
                  </a:lnTo>
                  <a:lnTo>
                    <a:pt x="0" y="1668"/>
                  </a:lnTo>
                  <a:lnTo>
                    <a:pt x="232" y="1668"/>
                  </a:lnTo>
                  <a:lnTo>
                    <a:pt x="240" y="1567"/>
                  </a:lnTo>
                  <a:lnTo>
                    <a:pt x="254" y="1470"/>
                  </a:lnTo>
                  <a:lnTo>
                    <a:pt x="275" y="1374"/>
                  </a:lnTo>
                  <a:lnTo>
                    <a:pt x="303" y="1280"/>
                  </a:lnTo>
                  <a:lnTo>
                    <a:pt x="336" y="1189"/>
                  </a:lnTo>
                  <a:lnTo>
                    <a:pt x="374" y="1101"/>
                  </a:lnTo>
                  <a:lnTo>
                    <a:pt x="417" y="1015"/>
                  </a:lnTo>
                  <a:lnTo>
                    <a:pt x="467" y="934"/>
                  </a:lnTo>
                  <a:lnTo>
                    <a:pt x="519" y="855"/>
                  </a:lnTo>
                  <a:lnTo>
                    <a:pt x="578" y="780"/>
                  </a:lnTo>
                  <a:lnTo>
                    <a:pt x="641" y="708"/>
                  </a:lnTo>
                  <a:lnTo>
                    <a:pt x="708" y="642"/>
                  </a:lnTo>
                  <a:lnTo>
                    <a:pt x="780" y="578"/>
                  </a:lnTo>
                  <a:lnTo>
                    <a:pt x="855" y="519"/>
                  </a:lnTo>
                  <a:lnTo>
                    <a:pt x="933" y="467"/>
                  </a:lnTo>
                  <a:lnTo>
                    <a:pt x="1015" y="417"/>
                  </a:lnTo>
                  <a:lnTo>
                    <a:pt x="1101" y="374"/>
                  </a:lnTo>
                  <a:lnTo>
                    <a:pt x="1189" y="336"/>
                  </a:lnTo>
                  <a:lnTo>
                    <a:pt x="1280" y="303"/>
                  </a:lnTo>
                  <a:lnTo>
                    <a:pt x="1373" y="275"/>
                  </a:lnTo>
                  <a:lnTo>
                    <a:pt x="1469" y="254"/>
                  </a:lnTo>
                  <a:lnTo>
                    <a:pt x="1567" y="240"/>
                  </a:lnTo>
                  <a:lnTo>
                    <a:pt x="1667" y="232"/>
                  </a:lnTo>
                  <a:lnTo>
                    <a:pt x="16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" name="Freeform 113"/>
            <p:cNvSpPr>
              <a:spLocks noEditPoints="1"/>
            </p:cNvSpPr>
            <p:nvPr/>
          </p:nvSpPr>
          <p:spPr bwMode="auto">
            <a:xfrm>
              <a:off x="11169650" y="2805113"/>
              <a:ext cx="173037" cy="173037"/>
            </a:xfrm>
            <a:custGeom>
              <a:avLst/>
              <a:gdLst>
                <a:gd name="T0" fmla="*/ 443 w 977"/>
                <a:gd name="T1" fmla="*/ 151 h 977"/>
                <a:gd name="T2" fmla="*/ 359 w 977"/>
                <a:gd name="T3" fmla="*/ 173 h 977"/>
                <a:gd name="T4" fmla="*/ 285 w 977"/>
                <a:gd name="T5" fmla="*/ 216 h 977"/>
                <a:gd name="T6" fmla="*/ 225 w 977"/>
                <a:gd name="T7" fmla="*/ 276 h 977"/>
                <a:gd name="T8" fmla="*/ 181 w 977"/>
                <a:gd name="T9" fmla="*/ 350 h 977"/>
                <a:gd name="T10" fmla="*/ 158 w 977"/>
                <a:gd name="T11" fmla="*/ 434 h 977"/>
                <a:gd name="T12" fmla="*/ 158 w 977"/>
                <a:gd name="T13" fmla="*/ 526 h 977"/>
                <a:gd name="T14" fmla="*/ 181 w 977"/>
                <a:gd name="T15" fmla="*/ 611 h 977"/>
                <a:gd name="T16" fmla="*/ 225 w 977"/>
                <a:gd name="T17" fmla="*/ 685 h 977"/>
                <a:gd name="T18" fmla="*/ 284 w 977"/>
                <a:gd name="T19" fmla="*/ 745 h 977"/>
                <a:gd name="T20" fmla="*/ 358 w 977"/>
                <a:gd name="T21" fmla="*/ 788 h 977"/>
                <a:gd name="T22" fmla="*/ 443 w 977"/>
                <a:gd name="T23" fmla="*/ 811 h 977"/>
                <a:gd name="T24" fmla="*/ 534 w 977"/>
                <a:gd name="T25" fmla="*/ 811 h 977"/>
                <a:gd name="T26" fmla="*/ 619 w 977"/>
                <a:gd name="T27" fmla="*/ 788 h 977"/>
                <a:gd name="T28" fmla="*/ 693 w 977"/>
                <a:gd name="T29" fmla="*/ 745 h 977"/>
                <a:gd name="T30" fmla="*/ 752 w 977"/>
                <a:gd name="T31" fmla="*/ 685 h 977"/>
                <a:gd name="T32" fmla="*/ 796 w 977"/>
                <a:gd name="T33" fmla="*/ 611 h 977"/>
                <a:gd name="T34" fmla="*/ 819 w 977"/>
                <a:gd name="T35" fmla="*/ 526 h 977"/>
                <a:gd name="T36" fmla="*/ 819 w 977"/>
                <a:gd name="T37" fmla="*/ 436 h 977"/>
                <a:gd name="T38" fmla="*/ 796 w 977"/>
                <a:gd name="T39" fmla="*/ 350 h 977"/>
                <a:gd name="T40" fmla="*/ 752 w 977"/>
                <a:gd name="T41" fmla="*/ 276 h 977"/>
                <a:gd name="T42" fmla="*/ 692 w 977"/>
                <a:gd name="T43" fmla="*/ 216 h 977"/>
                <a:gd name="T44" fmla="*/ 618 w 977"/>
                <a:gd name="T45" fmla="*/ 173 h 977"/>
                <a:gd name="T46" fmla="*/ 534 w 977"/>
                <a:gd name="T47" fmla="*/ 151 h 977"/>
                <a:gd name="T48" fmla="*/ 489 w 977"/>
                <a:gd name="T49" fmla="*/ 0 h 977"/>
                <a:gd name="T50" fmla="*/ 599 w 977"/>
                <a:gd name="T51" fmla="*/ 12 h 977"/>
                <a:gd name="T52" fmla="*/ 702 w 977"/>
                <a:gd name="T53" fmla="*/ 49 h 977"/>
                <a:gd name="T54" fmla="*/ 792 w 977"/>
                <a:gd name="T55" fmla="*/ 107 h 977"/>
                <a:gd name="T56" fmla="*/ 868 w 977"/>
                <a:gd name="T57" fmla="*/ 183 h 977"/>
                <a:gd name="T58" fmla="*/ 928 w 977"/>
                <a:gd name="T59" fmla="*/ 274 h 977"/>
                <a:gd name="T60" fmla="*/ 965 w 977"/>
                <a:gd name="T61" fmla="*/ 377 h 977"/>
                <a:gd name="T62" fmla="*/ 977 w 977"/>
                <a:gd name="T63" fmla="*/ 488 h 977"/>
                <a:gd name="T64" fmla="*/ 965 w 977"/>
                <a:gd name="T65" fmla="*/ 599 h 977"/>
                <a:gd name="T66" fmla="*/ 928 w 977"/>
                <a:gd name="T67" fmla="*/ 702 h 977"/>
                <a:gd name="T68" fmla="*/ 868 w 977"/>
                <a:gd name="T69" fmla="*/ 792 h 977"/>
                <a:gd name="T70" fmla="*/ 792 w 977"/>
                <a:gd name="T71" fmla="*/ 868 h 977"/>
                <a:gd name="T72" fmla="*/ 702 w 977"/>
                <a:gd name="T73" fmla="*/ 927 h 977"/>
                <a:gd name="T74" fmla="*/ 599 w 977"/>
                <a:gd name="T75" fmla="*/ 964 h 977"/>
                <a:gd name="T76" fmla="*/ 489 w 977"/>
                <a:gd name="T77" fmla="*/ 977 h 977"/>
                <a:gd name="T78" fmla="*/ 378 w 977"/>
                <a:gd name="T79" fmla="*/ 964 h 977"/>
                <a:gd name="T80" fmla="*/ 275 w 977"/>
                <a:gd name="T81" fmla="*/ 927 h 977"/>
                <a:gd name="T82" fmla="*/ 185 w 977"/>
                <a:gd name="T83" fmla="*/ 868 h 977"/>
                <a:gd name="T84" fmla="*/ 109 w 977"/>
                <a:gd name="T85" fmla="*/ 792 h 977"/>
                <a:gd name="T86" fmla="*/ 49 w 977"/>
                <a:gd name="T87" fmla="*/ 702 h 977"/>
                <a:gd name="T88" fmla="*/ 12 w 977"/>
                <a:gd name="T89" fmla="*/ 599 h 977"/>
                <a:gd name="T90" fmla="*/ 0 w 977"/>
                <a:gd name="T91" fmla="*/ 488 h 977"/>
                <a:gd name="T92" fmla="*/ 12 w 977"/>
                <a:gd name="T93" fmla="*/ 377 h 977"/>
                <a:gd name="T94" fmla="*/ 49 w 977"/>
                <a:gd name="T95" fmla="*/ 275 h 977"/>
                <a:gd name="T96" fmla="*/ 109 w 977"/>
                <a:gd name="T97" fmla="*/ 184 h 977"/>
                <a:gd name="T98" fmla="*/ 185 w 977"/>
                <a:gd name="T99" fmla="*/ 107 h 977"/>
                <a:gd name="T100" fmla="*/ 275 w 977"/>
                <a:gd name="T101" fmla="*/ 49 h 977"/>
                <a:gd name="T102" fmla="*/ 378 w 977"/>
                <a:gd name="T103" fmla="*/ 12 h 977"/>
                <a:gd name="T104" fmla="*/ 489 w 977"/>
                <a:gd name="T105" fmla="*/ 0 h 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77" h="977">
                  <a:moveTo>
                    <a:pt x="489" y="147"/>
                  </a:moveTo>
                  <a:lnTo>
                    <a:pt x="443" y="151"/>
                  </a:lnTo>
                  <a:lnTo>
                    <a:pt x="400" y="159"/>
                  </a:lnTo>
                  <a:lnTo>
                    <a:pt x="359" y="173"/>
                  </a:lnTo>
                  <a:lnTo>
                    <a:pt x="320" y="193"/>
                  </a:lnTo>
                  <a:lnTo>
                    <a:pt x="285" y="216"/>
                  </a:lnTo>
                  <a:lnTo>
                    <a:pt x="252" y="245"/>
                  </a:lnTo>
                  <a:lnTo>
                    <a:pt x="225" y="276"/>
                  </a:lnTo>
                  <a:lnTo>
                    <a:pt x="200" y="312"/>
                  </a:lnTo>
                  <a:lnTo>
                    <a:pt x="181" y="350"/>
                  </a:lnTo>
                  <a:lnTo>
                    <a:pt x="167" y="391"/>
                  </a:lnTo>
                  <a:lnTo>
                    <a:pt x="158" y="434"/>
                  </a:lnTo>
                  <a:lnTo>
                    <a:pt x="155" y="481"/>
                  </a:lnTo>
                  <a:lnTo>
                    <a:pt x="158" y="526"/>
                  </a:lnTo>
                  <a:lnTo>
                    <a:pt x="167" y="570"/>
                  </a:lnTo>
                  <a:lnTo>
                    <a:pt x="181" y="611"/>
                  </a:lnTo>
                  <a:lnTo>
                    <a:pt x="200" y="649"/>
                  </a:lnTo>
                  <a:lnTo>
                    <a:pt x="225" y="685"/>
                  </a:lnTo>
                  <a:lnTo>
                    <a:pt x="252" y="716"/>
                  </a:lnTo>
                  <a:lnTo>
                    <a:pt x="284" y="745"/>
                  </a:lnTo>
                  <a:lnTo>
                    <a:pt x="320" y="768"/>
                  </a:lnTo>
                  <a:lnTo>
                    <a:pt x="358" y="788"/>
                  </a:lnTo>
                  <a:lnTo>
                    <a:pt x="400" y="802"/>
                  </a:lnTo>
                  <a:lnTo>
                    <a:pt x="443" y="811"/>
                  </a:lnTo>
                  <a:lnTo>
                    <a:pt x="489" y="813"/>
                  </a:lnTo>
                  <a:lnTo>
                    <a:pt x="534" y="811"/>
                  </a:lnTo>
                  <a:lnTo>
                    <a:pt x="577" y="802"/>
                  </a:lnTo>
                  <a:lnTo>
                    <a:pt x="619" y="788"/>
                  </a:lnTo>
                  <a:lnTo>
                    <a:pt x="657" y="769"/>
                  </a:lnTo>
                  <a:lnTo>
                    <a:pt x="693" y="745"/>
                  </a:lnTo>
                  <a:lnTo>
                    <a:pt x="725" y="716"/>
                  </a:lnTo>
                  <a:lnTo>
                    <a:pt x="752" y="685"/>
                  </a:lnTo>
                  <a:lnTo>
                    <a:pt x="777" y="650"/>
                  </a:lnTo>
                  <a:lnTo>
                    <a:pt x="796" y="611"/>
                  </a:lnTo>
                  <a:lnTo>
                    <a:pt x="810" y="570"/>
                  </a:lnTo>
                  <a:lnTo>
                    <a:pt x="819" y="526"/>
                  </a:lnTo>
                  <a:lnTo>
                    <a:pt x="822" y="481"/>
                  </a:lnTo>
                  <a:lnTo>
                    <a:pt x="819" y="436"/>
                  </a:lnTo>
                  <a:lnTo>
                    <a:pt x="810" y="391"/>
                  </a:lnTo>
                  <a:lnTo>
                    <a:pt x="796" y="350"/>
                  </a:lnTo>
                  <a:lnTo>
                    <a:pt x="777" y="312"/>
                  </a:lnTo>
                  <a:lnTo>
                    <a:pt x="752" y="276"/>
                  </a:lnTo>
                  <a:lnTo>
                    <a:pt x="725" y="245"/>
                  </a:lnTo>
                  <a:lnTo>
                    <a:pt x="692" y="216"/>
                  </a:lnTo>
                  <a:lnTo>
                    <a:pt x="657" y="193"/>
                  </a:lnTo>
                  <a:lnTo>
                    <a:pt x="618" y="173"/>
                  </a:lnTo>
                  <a:lnTo>
                    <a:pt x="577" y="159"/>
                  </a:lnTo>
                  <a:lnTo>
                    <a:pt x="534" y="151"/>
                  </a:lnTo>
                  <a:lnTo>
                    <a:pt x="489" y="147"/>
                  </a:lnTo>
                  <a:close/>
                  <a:moveTo>
                    <a:pt x="489" y="0"/>
                  </a:moveTo>
                  <a:lnTo>
                    <a:pt x="544" y="3"/>
                  </a:lnTo>
                  <a:lnTo>
                    <a:pt x="599" y="12"/>
                  </a:lnTo>
                  <a:lnTo>
                    <a:pt x="652" y="28"/>
                  </a:lnTo>
                  <a:lnTo>
                    <a:pt x="702" y="49"/>
                  </a:lnTo>
                  <a:lnTo>
                    <a:pt x="749" y="76"/>
                  </a:lnTo>
                  <a:lnTo>
                    <a:pt x="792" y="107"/>
                  </a:lnTo>
                  <a:lnTo>
                    <a:pt x="833" y="143"/>
                  </a:lnTo>
                  <a:lnTo>
                    <a:pt x="868" y="183"/>
                  </a:lnTo>
                  <a:lnTo>
                    <a:pt x="900" y="228"/>
                  </a:lnTo>
                  <a:lnTo>
                    <a:pt x="928" y="274"/>
                  </a:lnTo>
                  <a:lnTo>
                    <a:pt x="949" y="325"/>
                  </a:lnTo>
                  <a:lnTo>
                    <a:pt x="965" y="377"/>
                  </a:lnTo>
                  <a:lnTo>
                    <a:pt x="974" y="431"/>
                  </a:lnTo>
                  <a:lnTo>
                    <a:pt x="977" y="488"/>
                  </a:lnTo>
                  <a:lnTo>
                    <a:pt x="974" y="544"/>
                  </a:lnTo>
                  <a:lnTo>
                    <a:pt x="965" y="599"/>
                  </a:lnTo>
                  <a:lnTo>
                    <a:pt x="949" y="652"/>
                  </a:lnTo>
                  <a:lnTo>
                    <a:pt x="928" y="702"/>
                  </a:lnTo>
                  <a:lnTo>
                    <a:pt x="900" y="749"/>
                  </a:lnTo>
                  <a:lnTo>
                    <a:pt x="868" y="792"/>
                  </a:lnTo>
                  <a:lnTo>
                    <a:pt x="833" y="832"/>
                  </a:lnTo>
                  <a:lnTo>
                    <a:pt x="792" y="868"/>
                  </a:lnTo>
                  <a:lnTo>
                    <a:pt x="749" y="900"/>
                  </a:lnTo>
                  <a:lnTo>
                    <a:pt x="702" y="927"/>
                  </a:lnTo>
                  <a:lnTo>
                    <a:pt x="652" y="948"/>
                  </a:lnTo>
                  <a:lnTo>
                    <a:pt x="599" y="964"/>
                  </a:lnTo>
                  <a:lnTo>
                    <a:pt x="544" y="974"/>
                  </a:lnTo>
                  <a:lnTo>
                    <a:pt x="489" y="977"/>
                  </a:lnTo>
                  <a:lnTo>
                    <a:pt x="433" y="974"/>
                  </a:lnTo>
                  <a:lnTo>
                    <a:pt x="378" y="964"/>
                  </a:lnTo>
                  <a:lnTo>
                    <a:pt x="325" y="948"/>
                  </a:lnTo>
                  <a:lnTo>
                    <a:pt x="275" y="927"/>
                  </a:lnTo>
                  <a:lnTo>
                    <a:pt x="228" y="900"/>
                  </a:lnTo>
                  <a:lnTo>
                    <a:pt x="185" y="868"/>
                  </a:lnTo>
                  <a:lnTo>
                    <a:pt x="144" y="832"/>
                  </a:lnTo>
                  <a:lnTo>
                    <a:pt x="109" y="792"/>
                  </a:lnTo>
                  <a:lnTo>
                    <a:pt x="77" y="749"/>
                  </a:lnTo>
                  <a:lnTo>
                    <a:pt x="49" y="702"/>
                  </a:lnTo>
                  <a:lnTo>
                    <a:pt x="28" y="652"/>
                  </a:lnTo>
                  <a:lnTo>
                    <a:pt x="12" y="599"/>
                  </a:lnTo>
                  <a:lnTo>
                    <a:pt x="3" y="544"/>
                  </a:lnTo>
                  <a:lnTo>
                    <a:pt x="0" y="488"/>
                  </a:lnTo>
                  <a:lnTo>
                    <a:pt x="3" y="432"/>
                  </a:lnTo>
                  <a:lnTo>
                    <a:pt x="12" y="377"/>
                  </a:lnTo>
                  <a:lnTo>
                    <a:pt x="28" y="325"/>
                  </a:lnTo>
                  <a:lnTo>
                    <a:pt x="49" y="275"/>
                  </a:lnTo>
                  <a:lnTo>
                    <a:pt x="77" y="228"/>
                  </a:lnTo>
                  <a:lnTo>
                    <a:pt x="109" y="184"/>
                  </a:lnTo>
                  <a:lnTo>
                    <a:pt x="144" y="144"/>
                  </a:lnTo>
                  <a:lnTo>
                    <a:pt x="185" y="107"/>
                  </a:lnTo>
                  <a:lnTo>
                    <a:pt x="228" y="77"/>
                  </a:lnTo>
                  <a:lnTo>
                    <a:pt x="275" y="49"/>
                  </a:lnTo>
                  <a:lnTo>
                    <a:pt x="325" y="28"/>
                  </a:lnTo>
                  <a:lnTo>
                    <a:pt x="378" y="12"/>
                  </a:lnTo>
                  <a:lnTo>
                    <a:pt x="433" y="3"/>
                  </a:lnTo>
                  <a:lnTo>
                    <a:pt x="4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147788" y="3795151"/>
            <a:ext cx="612775" cy="612775"/>
            <a:chOff x="9059863" y="1887538"/>
            <a:chExt cx="612775" cy="612775"/>
          </a:xfrm>
          <a:solidFill>
            <a:schemeClr val="bg1"/>
          </a:solidFill>
        </p:grpSpPr>
        <p:sp>
          <p:nvSpPr>
            <p:cNvPr id="46" name="Freeform 189"/>
            <p:cNvSpPr>
              <a:spLocks noEditPoints="1"/>
            </p:cNvSpPr>
            <p:nvPr/>
          </p:nvSpPr>
          <p:spPr bwMode="auto">
            <a:xfrm>
              <a:off x="9059863" y="1887538"/>
              <a:ext cx="612775" cy="477838"/>
            </a:xfrm>
            <a:custGeom>
              <a:avLst/>
              <a:gdLst>
                <a:gd name="T0" fmla="*/ 3007 w 3475"/>
                <a:gd name="T1" fmla="*/ 1076 h 2711"/>
                <a:gd name="T2" fmla="*/ 2771 w 3475"/>
                <a:gd name="T3" fmla="*/ 1151 h 2711"/>
                <a:gd name="T4" fmla="*/ 2885 w 3475"/>
                <a:gd name="T5" fmla="*/ 1361 h 2711"/>
                <a:gd name="T6" fmla="*/ 2682 w 3475"/>
                <a:gd name="T7" fmla="*/ 1606 h 2711"/>
                <a:gd name="T8" fmla="*/ 2596 w 3475"/>
                <a:gd name="T9" fmla="*/ 1626 h 2711"/>
                <a:gd name="T10" fmla="*/ 2353 w 3475"/>
                <a:gd name="T11" fmla="*/ 1535 h 2711"/>
                <a:gd name="T12" fmla="*/ 2311 w 3475"/>
                <a:gd name="T13" fmla="*/ 1766 h 2711"/>
                <a:gd name="T14" fmla="*/ 1975 w 3475"/>
                <a:gd name="T15" fmla="*/ 1766 h 2711"/>
                <a:gd name="T16" fmla="*/ 1932 w 3475"/>
                <a:gd name="T17" fmla="*/ 1535 h 2711"/>
                <a:gd name="T18" fmla="*/ 1690 w 3475"/>
                <a:gd name="T19" fmla="*/ 1626 h 2711"/>
                <a:gd name="T20" fmla="*/ 1603 w 3475"/>
                <a:gd name="T21" fmla="*/ 1606 h 2711"/>
                <a:gd name="T22" fmla="*/ 1400 w 3475"/>
                <a:gd name="T23" fmla="*/ 1361 h 2711"/>
                <a:gd name="T24" fmla="*/ 1514 w 3475"/>
                <a:gd name="T25" fmla="*/ 1151 h 2711"/>
                <a:gd name="T26" fmla="*/ 1278 w 3475"/>
                <a:gd name="T27" fmla="*/ 1076 h 2711"/>
                <a:gd name="T28" fmla="*/ 957 w 3475"/>
                <a:gd name="T29" fmla="*/ 949 h 2711"/>
                <a:gd name="T30" fmla="*/ 2081 w 3475"/>
                <a:gd name="T31" fmla="*/ 152 h 2711"/>
                <a:gd name="T32" fmla="*/ 1892 w 3475"/>
                <a:gd name="T33" fmla="*/ 420 h 2711"/>
                <a:gd name="T34" fmla="*/ 1725 w 3475"/>
                <a:gd name="T35" fmla="*/ 559 h 2711"/>
                <a:gd name="T36" fmla="*/ 1621 w 3475"/>
                <a:gd name="T37" fmla="*/ 780 h 2711"/>
                <a:gd name="T38" fmla="*/ 1621 w 3475"/>
                <a:gd name="T39" fmla="*/ 1002 h 2711"/>
                <a:gd name="T40" fmla="*/ 1726 w 3475"/>
                <a:gd name="T41" fmla="*/ 1222 h 2711"/>
                <a:gd name="T42" fmla="*/ 1893 w 3475"/>
                <a:gd name="T43" fmla="*/ 1362 h 2711"/>
                <a:gd name="T44" fmla="*/ 2082 w 3475"/>
                <a:gd name="T45" fmla="*/ 1630 h 2711"/>
                <a:gd name="T46" fmla="*/ 2349 w 3475"/>
                <a:gd name="T47" fmla="*/ 1383 h 2711"/>
                <a:gd name="T48" fmla="*/ 2709 w 3475"/>
                <a:gd name="T49" fmla="*/ 1371 h 2711"/>
                <a:gd name="T50" fmla="*/ 2652 w 3475"/>
                <a:gd name="T51" fmla="*/ 1051 h 2711"/>
                <a:gd name="T52" fmla="*/ 2673 w 3475"/>
                <a:gd name="T53" fmla="*/ 830 h 2711"/>
                <a:gd name="T54" fmla="*/ 2589 w 3475"/>
                <a:gd name="T55" fmla="*/ 600 h 2711"/>
                <a:gd name="T56" fmla="*/ 2435 w 3475"/>
                <a:gd name="T57" fmla="*/ 445 h 2711"/>
                <a:gd name="T58" fmla="*/ 2204 w 3475"/>
                <a:gd name="T59" fmla="*/ 361 h 2711"/>
                <a:gd name="T60" fmla="*/ 919 w 3475"/>
                <a:gd name="T61" fmla="*/ 801 h 2711"/>
                <a:gd name="T62" fmla="*/ 1278 w 3475"/>
                <a:gd name="T63" fmla="*/ 705 h 2711"/>
                <a:gd name="T64" fmla="*/ 1514 w 3475"/>
                <a:gd name="T65" fmla="*/ 630 h 2711"/>
                <a:gd name="T66" fmla="*/ 1401 w 3475"/>
                <a:gd name="T67" fmla="*/ 421 h 2711"/>
                <a:gd name="T68" fmla="*/ 1603 w 3475"/>
                <a:gd name="T69" fmla="*/ 175 h 2711"/>
                <a:gd name="T70" fmla="*/ 1691 w 3475"/>
                <a:gd name="T71" fmla="*/ 155 h 2711"/>
                <a:gd name="T72" fmla="*/ 1933 w 3475"/>
                <a:gd name="T73" fmla="*/ 245 h 2711"/>
                <a:gd name="T74" fmla="*/ 1975 w 3475"/>
                <a:gd name="T75" fmla="*/ 15 h 2711"/>
                <a:gd name="T76" fmla="*/ 2311 w 3475"/>
                <a:gd name="T77" fmla="*/ 15 h 2711"/>
                <a:gd name="T78" fmla="*/ 2353 w 3475"/>
                <a:gd name="T79" fmla="*/ 246 h 2711"/>
                <a:gd name="T80" fmla="*/ 2596 w 3475"/>
                <a:gd name="T81" fmla="*/ 155 h 2711"/>
                <a:gd name="T82" fmla="*/ 2682 w 3475"/>
                <a:gd name="T83" fmla="*/ 175 h 2711"/>
                <a:gd name="T84" fmla="*/ 2885 w 3475"/>
                <a:gd name="T85" fmla="*/ 421 h 2711"/>
                <a:gd name="T86" fmla="*/ 2771 w 3475"/>
                <a:gd name="T87" fmla="*/ 631 h 2711"/>
                <a:gd name="T88" fmla="*/ 3007 w 3475"/>
                <a:gd name="T89" fmla="*/ 705 h 2711"/>
                <a:gd name="T90" fmla="*/ 3475 w 3475"/>
                <a:gd name="T91" fmla="*/ 801 h 2711"/>
                <a:gd name="T92" fmla="*/ 3233 w 3475"/>
                <a:gd name="T93" fmla="*/ 2091 h 2711"/>
                <a:gd name="T94" fmla="*/ 3313 w 3475"/>
                <a:gd name="T95" fmla="*/ 2195 h 2711"/>
                <a:gd name="T96" fmla="*/ 3378 w 3475"/>
                <a:gd name="T97" fmla="*/ 2347 h 2711"/>
                <a:gd name="T98" fmla="*/ 3356 w 3475"/>
                <a:gd name="T99" fmla="*/ 2521 h 2711"/>
                <a:gd name="T100" fmla="*/ 3203 w 3475"/>
                <a:gd name="T101" fmla="*/ 2671 h 2711"/>
                <a:gd name="T102" fmla="*/ 1001 w 3475"/>
                <a:gd name="T103" fmla="*/ 2711 h 2711"/>
                <a:gd name="T104" fmla="*/ 3127 w 3475"/>
                <a:gd name="T105" fmla="*/ 2544 h 2711"/>
                <a:gd name="T106" fmla="*/ 3217 w 3475"/>
                <a:gd name="T107" fmla="*/ 2455 h 2711"/>
                <a:gd name="T108" fmla="*/ 3217 w 3475"/>
                <a:gd name="T109" fmla="*/ 2326 h 2711"/>
                <a:gd name="T110" fmla="*/ 3149 w 3475"/>
                <a:gd name="T111" fmla="*/ 2222 h 2711"/>
                <a:gd name="T112" fmla="*/ 3095 w 3475"/>
                <a:gd name="T113" fmla="*/ 2170 h 2711"/>
                <a:gd name="T114" fmla="*/ 66 w 3475"/>
                <a:gd name="T115" fmla="*/ 0 h 2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75" h="2711">
                  <a:moveTo>
                    <a:pt x="3032" y="948"/>
                  </a:moveTo>
                  <a:lnTo>
                    <a:pt x="3032" y="1016"/>
                  </a:lnTo>
                  <a:lnTo>
                    <a:pt x="3030" y="1038"/>
                  </a:lnTo>
                  <a:lnTo>
                    <a:pt x="3021" y="1059"/>
                  </a:lnTo>
                  <a:lnTo>
                    <a:pt x="3007" y="1076"/>
                  </a:lnTo>
                  <a:lnTo>
                    <a:pt x="2990" y="1089"/>
                  </a:lnTo>
                  <a:lnTo>
                    <a:pt x="2970" y="1097"/>
                  </a:lnTo>
                  <a:lnTo>
                    <a:pt x="2948" y="1100"/>
                  </a:lnTo>
                  <a:lnTo>
                    <a:pt x="2790" y="1100"/>
                  </a:lnTo>
                  <a:lnTo>
                    <a:pt x="2771" y="1151"/>
                  </a:lnTo>
                  <a:lnTo>
                    <a:pt x="2749" y="1199"/>
                  </a:lnTo>
                  <a:lnTo>
                    <a:pt x="2860" y="1310"/>
                  </a:lnTo>
                  <a:lnTo>
                    <a:pt x="2873" y="1326"/>
                  </a:lnTo>
                  <a:lnTo>
                    <a:pt x="2881" y="1343"/>
                  </a:lnTo>
                  <a:lnTo>
                    <a:pt x="2885" y="1361"/>
                  </a:lnTo>
                  <a:lnTo>
                    <a:pt x="2885" y="1379"/>
                  </a:lnTo>
                  <a:lnTo>
                    <a:pt x="2881" y="1397"/>
                  </a:lnTo>
                  <a:lnTo>
                    <a:pt x="2873" y="1415"/>
                  </a:lnTo>
                  <a:lnTo>
                    <a:pt x="2860" y="1429"/>
                  </a:lnTo>
                  <a:lnTo>
                    <a:pt x="2682" y="1606"/>
                  </a:lnTo>
                  <a:lnTo>
                    <a:pt x="2668" y="1619"/>
                  </a:lnTo>
                  <a:lnTo>
                    <a:pt x="2650" y="1626"/>
                  </a:lnTo>
                  <a:lnTo>
                    <a:pt x="2632" y="1631"/>
                  </a:lnTo>
                  <a:lnTo>
                    <a:pt x="2614" y="1631"/>
                  </a:lnTo>
                  <a:lnTo>
                    <a:pt x="2596" y="1626"/>
                  </a:lnTo>
                  <a:lnTo>
                    <a:pt x="2578" y="1619"/>
                  </a:lnTo>
                  <a:lnTo>
                    <a:pt x="2563" y="1606"/>
                  </a:lnTo>
                  <a:lnTo>
                    <a:pt x="2452" y="1495"/>
                  </a:lnTo>
                  <a:lnTo>
                    <a:pt x="2403" y="1517"/>
                  </a:lnTo>
                  <a:lnTo>
                    <a:pt x="2353" y="1535"/>
                  </a:lnTo>
                  <a:lnTo>
                    <a:pt x="2353" y="1693"/>
                  </a:lnTo>
                  <a:lnTo>
                    <a:pt x="2350" y="1715"/>
                  </a:lnTo>
                  <a:lnTo>
                    <a:pt x="2342" y="1735"/>
                  </a:lnTo>
                  <a:lnTo>
                    <a:pt x="2328" y="1753"/>
                  </a:lnTo>
                  <a:lnTo>
                    <a:pt x="2311" y="1766"/>
                  </a:lnTo>
                  <a:lnTo>
                    <a:pt x="2291" y="1775"/>
                  </a:lnTo>
                  <a:lnTo>
                    <a:pt x="2269" y="1778"/>
                  </a:lnTo>
                  <a:lnTo>
                    <a:pt x="2017" y="1778"/>
                  </a:lnTo>
                  <a:lnTo>
                    <a:pt x="1995" y="1775"/>
                  </a:lnTo>
                  <a:lnTo>
                    <a:pt x="1975" y="1766"/>
                  </a:lnTo>
                  <a:lnTo>
                    <a:pt x="1958" y="1753"/>
                  </a:lnTo>
                  <a:lnTo>
                    <a:pt x="1944" y="1735"/>
                  </a:lnTo>
                  <a:lnTo>
                    <a:pt x="1935" y="1715"/>
                  </a:lnTo>
                  <a:lnTo>
                    <a:pt x="1932" y="1693"/>
                  </a:lnTo>
                  <a:lnTo>
                    <a:pt x="1932" y="1535"/>
                  </a:lnTo>
                  <a:lnTo>
                    <a:pt x="1882" y="1517"/>
                  </a:lnTo>
                  <a:lnTo>
                    <a:pt x="1834" y="1495"/>
                  </a:lnTo>
                  <a:lnTo>
                    <a:pt x="1723" y="1606"/>
                  </a:lnTo>
                  <a:lnTo>
                    <a:pt x="1707" y="1619"/>
                  </a:lnTo>
                  <a:lnTo>
                    <a:pt x="1690" y="1626"/>
                  </a:lnTo>
                  <a:lnTo>
                    <a:pt x="1672" y="1631"/>
                  </a:lnTo>
                  <a:lnTo>
                    <a:pt x="1654" y="1631"/>
                  </a:lnTo>
                  <a:lnTo>
                    <a:pt x="1635" y="1626"/>
                  </a:lnTo>
                  <a:lnTo>
                    <a:pt x="1618" y="1619"/>
                  </a:lnTo>
                  <a:lnTo>
                    <a:pt x="1603" y="1606"/>
                  </a:lnTo>
                  <a:lnTo>
                    <a:pt x="1424" y="1429"/>
                  </a:lnTo>
                  <a:lnTo>
                    <a:pt x="1413" y="1415"/>
                  </a:lnTo>
                  <a:lnTo>
                    <a:pt x="1404" y="1397"/>
                  </a:lnTo>
                  <a:lnTo>
                    <a:pt x="1400" y="1379"/>
                  </a:lnTo>
                  <a:lnTo>
                    <a:pt x="1400" y="1361"/>
                  </a:lnTo>
                  <a:lnTo>
                    <a:pt x="1404" y="1343"/>
                  </a:lnTo>
                  <a:lnTo>
                    <a:pt x="1413" y="1326"/>
                  </a:lnTo>
                  <a:lnTo>
                    <a:pt x="1424" y="1310"/>
                  </a:lnTo>
                  <a:lnTo>
                    <a:pt x="1536" y="1200"/>
                  </a:lnTo>
                  <a:lnTo>
                    <a:pt x="1514" y="1151"/>
                  </a:lnTo>
                  <a:lnTo>
                    <a:pt x="1496" y="1101"/>
                  </a:lnTo>
                  <a:lnTo>
                    <a:pt x="1339" y="1101"/>
                  </a:lnTo>
                  <a:lnTo>
                    <a:pt x="1316" y="1098"/>
                  </a:lnTo>
                  <a:lnTo>
                    <a:pt x="1295" y="1090"/>
                  </a:lnTo>
                  <a:lnTo>
                    <a:pt x="1278" y="1076"/>
                  </a:lnTo>
                  <a:lnTo>
                    <a:pt x="1266" y="1059"/>
                  </a:lnTo>
                  <a:lnTo>
                    <a:pt x="1257" y="1039"/>
                  </a:lnTo>
                  <a:lnTo>
                    <a:pt x="1254" y="1017"/>
                  </a:lnTo>
                  <a:lnTo>
                    <a:pt x="1254" y="949"/>
                  </a:lnTo>
                  <a:lnTo>
                    <a:pt x="957" y="949"/>
                  </a:lnTo>
                  <a:lnTo>
                    <a:pt x="1178" y="2021"/>
                  </a:lnTo>
                  <a:lnTo>
                    <a:pt x="3062" y="2021"/>
                  </a:lnTo>
                  <a:lnTo>
                    <a:pt x="3282" y="948"/>
                  </a:lnTo>
                  <a:lnTo>
                    <a:pt x="3032" y="948"/>
                  </a:lnTo>
                  <a:close/>
                  <a:moveTo>
                    <a:pt x="2081" y="152"/>
                  </a:moveTo>
                  <a:lnTo>
                    <a:pt x="2081" y="361"/>
                  </a:lnTo>
                  <a:lnTo>
                    <a:pt x="2032" y="370"/>
                  </a:lnTo>
                  <a:lnTo>
                    <a:pt x="1983" y="383"/>
                  </a:lnTo>
                  <a:lnTo>
                    <a:pt x="1936" y="400"/>
                  </a:lnTo>
                  <a:lnTo>
                    <a:pt x="1892" y="420"/>
                  </a:lnTo>
                  <a:lnTo>
                    <a:pt x="1851" y="445"/>
                  </a:lnTo>
                  <a:lnTo>
                    <a:pt x="1812" y="474"/>
                  </a:lnTo>
                  <a:lnTo>
                    <a:pt x="1663" y="325"/>
                  </a:lnTo>
                  <a:lnTo>
                    <a:pt x="1577" y="411"/>
                  </a:lnTo>
                  <a:lnTo>
                    <a:pt x="1725" y="559"/>
                  </a:lnTo>
                  <a:lnTo>
                    <a:pt x="1696" y="600"/>
                  </a:lnTo>
                  <a:lnTo>
                    <a:pt x="1672" y="641"/>
                  </a:lnTo>
                  <a:lnTo>
                    <a:pt x="1651" y="685"/>
                  </a:lnTo>
                  <a:lnTo>
                    <a:pt x="1634" y="732"/>
                  </a:lnTo>
                  <a:lnTo>
                    <a:pt x="1621" y="780"/>
                  </a:lnTo>
                  <a:lnTo>
                    <a:pt x="1613" y="830"/>
                  </a:lnTo>
                  <a:lnTo>
                    <a:pt x="1403" y="830"/>
                  </a:lnTo>
                  <a:lnTo>
                    <a:pt x="1403" y="952"/>
                  </a:lnTo>
                  <a:lnTo>
                    <a:pt x="1614" y="952"/>
                  </a:lnTo>
                  <a:lnTo>
                    <a:pt x="1621" y="1002"/>
                  </a:lnTo>
                  <a:lnTo>
                    <a:pt x="1634" y="1051"/>
                  </a:lnTo>
                  <a:lnTo>
                    <a:pt x="1651" y="1097"/>
                  </a:lnTo>
                  <a:lnTo>
                    <a:pt x="1672" y="1140"/>
                  </a:lnTo>
                  <a:lnTo>
                    <a:pt x="1697" y="1183"/>
                  </a:lnTo>
                  <a:lnTo>
                    <a:pt x="1726" y="1222"/>
                  </a:lnTo>
                  <a:lnTo>
                    <a:pt x="1578" y="1370"/>
                  </a:lnTo>
                  <a:lnTo>
                    <a:pt x="1663" y="1457"/>
                  </a:lnTo>
                  <a:lnTo>
                    <a:pt x="1812" y="1309"/>
                  </a:lnTo>
                  <a:lnTo>
                    <a:pt x="1851" y="1337"/>
                  </a:lnTo>
                  <a:lnTo>
                    <a:pt x="1893" y="1362"/>
                  </a:lnTo>
                  <a:lnTo>
                    <a:pt x="1937" y="1383"/>
                  </a:lnTo>
                  <a:lnTo>
                    <a:pt x="1984" y="1400"/>
                  </a:lnTo>
                  <a:lnTo>
                    <a:pt x="2032" y="1413"/>
                  </a:lnTo>
                  <a:lnTo>
                    <a:pt x="2082" y="1421"/>
                  </a:lnTo>
                  <a:lnTo>
                    <a:pt x="2082" y="1630"/>
                  </a:lnTo>
                  <a:lnTo>
                    <a:pt x="2205" y="1630"/>
                  </a:lnTo>
                  <a:lnTo>
                    <a:pt x="2205" y="1421"/>
                  </a:lnTo>
                  <a:lnTo>
                    <a:pt x="2255" y="1413"/>
                  </a:lnTo>
                  <a:lnTo>
                    <a:pt x="2303" y="1400"/>
                  </a:lnTo>
                  <a:lnTo>
                    <a:pt x="2349" y="1383"/>
                  </a:lnTo>
                  <a:lnTo>
                    <a:pt x="2394" y="1362"/>
                  </a:lnTo>
                  <a:lnTo>
                    <a:pt x="2436" y="1337"/>
                  </a:lnTo>
                  <a:lnTo>
                    <a:pt x="2475" y="1309"/>
                  </a:lnTo>
                  <a:lnTo>
                    <a:pt x="2622" y="1458"/>
                  </a:lnTo>
                  <a:lnTo>
                    <a:pt x="2709" y="1371"/>
                  </a:lnTo>
                  <a:lnTo>
                    <a:pt x="2561" y="1223"/>
                  </a:lnTo>
                  <a:lnTo>
                    <a:pt x="2589" y="1184"/>
                  </a:lnTo>
                  <a:lnTo>
                    <a:pt x="2614" y="1142"/>
                  </a:lnTo>
                  <a:lnTo>
                    <a:pt x="2635" y="1097"/>
                  </a:lnTo>
                  <a:lnTo>
                    <a:pt x="2652" y="1051"/>
                  </a:lnTo>
                  <a:lnTo>
                    <a:pt x="2664" y="1003"/>
                  </a:lnTo>
                  <a:lnTo>
                    <a:pt x="2673" y="953"/>
                  </a:lnTo>
                  <a:lnTo>
                    <a:pt x="2882" y="953"/>
                  </a:lnTo>
                  <a:lnTo>
                    <a:pt x="2882" y="830"/>
                  </a:lnTo>
                  <a:lnTo>
                    <a:pt x="2673" y="830"/>
                  </a:lnTo>
                  <a:lnTo>
                    <a:pt x="2664" y="780"/>
                  </a:lnTo>
                  <a:lnTo>
                    <a:pt x="2652" y="732"/>
                  </a:lnTo>
                  <a:lnTo>
                    <a:pt x="2635" y="685"/>
                  </a:lnTo>
                  <a:lnTo>
                    <a:pt x="2614" y="641"/>
                  </a:lnTo>
                  <a:lnTo>
                    <a:pt x="2589" y="600"/>
                  </a:lnTo>
                  <a:lnTo>
                    <a:pt x="2561" y="559"/>
                  </a:lnTo>
                  <a:lnTo>
                    <a:pt x="2709" y="411"/>
                  </a:lnTo>
                  <a:lnTo>
                    <a:pt x="2622" y="325"/>
                  </a:lnTo>
                  <a:lnTo>
                    <a:pt x="2474" y="474"/>
                  </a:lnTo>
                  <a:lnTo>
                    <a:pt x="2435" y="445"/>
                  </a:lnTo>
                  <a:lnTo>
                    <a:pt x="2392" y="420"/>
                  </a:lnTo>
                  <a:lnTo>
                    <a:pt x="2349" y="398"/>
                  </a:lnTo>
                  <a:lnTo>
                    <a:pt x="2303" y="382"/>
                  </a:lnTo>
                  <a:lnTo>
                    <a:pt x="2254" y="369"/>
                  </a:lnTo>
                  <a:lnTo>
                    <a:pt x="2204" y="361"/>
                  </a:lnTo>
                  <a:lnTo>
                    <a:pt x="2204" y="152"/>
                  </a:lnTo>
                  <a:lnTo>
                    <a:pt x="2081" y="152"/>
                  </a:lnTo>
                  <a:close/>
                  <a:moveTo>
                    <a:pt x="66" y="0"/>
                  </a:moveTo>
                  <a:lnTo>
                    <a:pt x="832" y="374"/>
                  </a:lnTo>
                  <a:lnTo>
                    <a:pt x="919" y="801"/>
                  </a:lnTo>
                  <a:lnTo>
                    <a:pt x="1254" y="801"/>
                  </a:lnTo>
                  <a:lnTo>
                    <a:pt x="1254" y="766"/>
                  </a:lnTo>
                  <a:lnTo>
                    <a:pt x="1257" y="742"/>
                  </a:lnTo>
                  <a:lnTo>
                    <a:pt x="1266" y="722"/>
                  </a:lnTo>
                  <a:lnTo>
                    <a:pt x="1278" y="705"/>
                  </a:lnTo>
                  <a:lnTo>
                    <a:pt x="1295" y="693"/>
                  </a:lnTo>
                  <a:lnTo>
                    <a:pt x="1316" y="684"/>
                  </a:lnTo>
                  <a:lnTo>
                    <a:pt x="1339" y="681"/>
                  </a:lnTo>
                  <a:lnTo>
                    <a:pt x="1496" y="681"/>
                  </a:lnTo>
                  <a:lnTo>
                    <a:pt x="1514" y="630"/>
                  </a:lnTo>
                  <a:lnTo>
                    <a:pt x="1536" y="583"/>
                  </a:lnTo>
                  <a:lnTo>
                    <a:pt x="1425" y="472"/>
                  </a:lnTo>
                  <a:lnTo>
                    <a:pt x="1414" y="456"/>
                  </a:lnTo>
                  <a:lnTo>
                    <a:pt x="1405" y="439"/>
                  </a:lnTo>
                  <a:lnTo>
                    <a:pt x="1401" y="421"/>
                  </a:lnTo>
                  <a:lnTo>
                    <a:pt x="1401" y="403"/>
                  </a:lnTo>
                  <a:lnTo>
                    <a:pt x="1405" y="384"/>
                  </a:lnTo>
                  <a:lnTo>
                    <a:pt x="1414" y="367"/>
                  </a:lnTo>
                  <a:lnTo>
                    <a:pt x="1425" y="352"/>
                  </a:lnTo>
                  <a:lnTo>
                    <a:pt x="1603" y="175"/>
                  </a:lnTo>
                  <a:lnTo>
                    <a:pt x="1619" y="162"/>
                  </a:lnTo>
                  <a:lnTo>
                    <a:pt x="1636" y="155"/>
                  </a:lnTo>
                  <a:lnTo>
                    <a:pt x="1654" y="151"/>
                  </a:lnTo>
                  <a:lnTo>
                    <a:pt x="1673" y="151"/>
                  </a:lnTo>
                  <a:lnTo>
                    <a:pt x="1691" y="155"/>
                  </a:lnTo>
                  <a:lnTo>
                    <a:pt x="1708" y="162"/>
                  </a:lnTo>
                  <a:lnTo>
                    <a:pt x="1724" y="175"/>
                  </a:lnTo>
                  <a:lnTo>
                    <a:pt x="1835" y="285"/>
                  </a:lnTo>
                  <a:lnTo>
                    <a:pt x="1882" y="263"/>
                  </a:lnTo>
                  <a:lnTo>
                    <a:pt x="1933" y="245"/>
                  </a:lnTo>
                  <a:lnTo>
                    <a:pt x="1933" y="88"/>
                  </a:lnTo>
                  <a:lnTo>
                    <a:pt x="1936" y="66"/>
                  </a:lnTo>
                  <a:lnTo>
                    <a:pt x="1945" y="45"/>
                  </a:lnTo>
                  <a:lnTo>
                    <a:pt x="1958" y="28"/>
                  </a:lnTo>
                  <a:lnTo>
                    <a:pt x="1975" y="15"/>
                  </a:lnTo>
                  <a:lnTo>
                    <a:pt x="1995" y="7"/>
                  </a:lnTo>
                  <a:lnTo>
                    <a:pt x="2018" y="4"/>
                  </a:lnTo>
                  <a:lnTo>
                    <a:pt x="2269" y="4"/>
                  </a:lnTo>
                  <a:lnTo>
                    <a:pt x="2291" y="7"/>
                  </a:lnTo>
                  <a:lnTo>
                    <a:pt x="2311" y="15"/>
                  </a:lnTo>
                  <a:lnTo>
                    <a:pt x="2328" y="28"/>
                  </a:lnTo>
                  <a:lnTo>
                    <a:pt x="2342" y="45"/>
                  </a:lnTo>
                  <a:lnTo>
                    <a:pt x="2350" y="66"/>
                  </a:lnTo>
                  <a:lnTo>
                    <a:pt x="2353" y="88"/>
                  </a:lnTo>
                  <a:lnTo>
                    <a:pt x="2353" y="246"/>
                  </a:lnTo>
                  <a:lnTo>
                    <a:pt x="2403" y="264"/>
                  </a:lnTo>
                  <a:lnTo>
                    <a:pt x="2452" y="286"/>
                  </a:lnTo>
                  <a:lnTo>
                    <a:pt x="2563" y="175"/>
                  </a:lnTo>
                  <a:lnTo>
                    <a:pt x="2578" y="162"/>
                  </a:lnTo>
                  <a:lnTo>
                    <a:pt x="2596" y="155"/>
                  </a:lnTo>
                  <a:lnTo>
                    <a:pt x="2614" y="151"/>
                  </a:lnTo>
                  <a:lnTo>
                    <a:pt x="2632" y="151"/>
                  </a:lnTo>
                  <a:lnTo>
                    <a:pt x="2650" y="155"/>
                  </a:lnTo>
                  <a:lnTo>
                    <a:pt x="2668" y="162"/>
                  </a:lnTo>
                  <a:lnTo>
                    <a:pt x="2682" y="175"/>
                  </a:lnTo>
                  <a:lnTo>
                    <a:pt x="2860" y="352"/>
                  </a:lnTo>
                  <a:lnTo>
                    <a:pt x="2873" y="367"/>
                  </a:lnTo>
                  <a:lnTo>
                    <a:pt x="2881" y="384"/>
                  </a:lnTo>
                  <a:lnTo>
                    <a:pt x="2885" y="403"/>
                  </a:lnTo>
                  <a:lnTo>
                    <a:pt x="2885" y="421"/>
                  </a:lnTo>
                  <a:lnTo>
                    <a:pt x="2881" y="439"/>
                  </a:lnTo>
                  <a:lnTo>
                    <a:pt x="2873" y="456"/>
                  </a:lnTo>
                  <a:lnTo>
                    <a:pt x="2860" y="472"/>
                  </a:lnTo>
                  <a:lnTo>
                    <a:pt x="2749" y="583"/>
                  </a:lnTo>
                  <a:lnTo>
                    <a:pt x="2771" y="631"/>
                  </a:lnTo>
                  <a:lnTo>
                    <a:pt x="2790" y="681"/>
                  </a:lnTo>
                  <a:lnTo>
                    <a:pt x="2948" y="681"/>
                  </a:lnTo>
                  <a:lnTo>
                    <a:pt x="2970" y="684"/>
                  </a:lnTo>
                  <a:lnTo>
                    <a:pt x="2990" y="693"/>
                  </a:lnTo>
                  <a:lnTo>
                    <a:pt x="3007" y="705"/>
                  </a:lnTo>
                  <a:lnTo>
                    <a:pt x="3021" y="722"/>
                  </a:lnTo>
                  <a:lnTo>
                    <a:pt x="3030" y="742"/>
                  </a:lnTo>
                  <a:lnTo>
                    <a:pt x="3032" y="766"/>
                  </a:lnTo>
                  <a:lnTo>
                    <a:pt x="3032" y="801"/>
                  </a:lnTo>
                  <a:lnTo>
                    <a:pt x="3475" y="801"/>
                  </a:lnTo>
                  <a:lnTo>
                    <a:pt x="3203" y="2062"/>
                  </a:lnTo>
                  <a:lnTo>
                    <a:pt x="3205" y="2063"/>
                  </a:lnTo>
                  <a:lnTo>
                    <a:pt x="3212" y="2070"/>
                  </a:lnTo>
                  <a:lnTo>
                    <a:pt x="3220" y="2078"/>
                  </a:lnTo>
                  <a:lnTo>
                    <a:pt x="3233" y="2091"/>
                  </a:lnTo>
                  <a:lnTo>
                    <a:pt x="3246" y="2107"/>
                  </a:lnTo>
                  <a:lnTo>
                    <a:pt x="3262" y="2125"/>
                  </a:lnTo>
                  <a:lnTo>
                    <a:pt x="3278" y="2146"/>
                  </a:lnTo>
                  <a:lnTo>
                    <a:pt x="3296" y="2169"/>
                  </a:lnTo>
                  <a:lnTo>
                    <a:pt x="3313" y="2195"/>
                  </a:lnTo>
                  <a:lnTo>
                    <a:pt x="3329" y="2222"/>
                  </a:lnTo>
                  <a:lnTo>
                    <a:pt x="3345" y="2252"/>
                  </a:lnTo>
                  <a:lnTo>
                    <a:pt x="3359" y="2283"/>
                  </a:lnTo>
                  <a:lnTo>
                    <a:pt x="3369" y="2314"/>
                  </a:lnTo>
                  <a:lnTo>
                    <a:pt x="3378" y="2347"/>
                  </a:lnTo>
                  <a:lnTo>
                    <a:pt x="3383" y="2381"/>
                  </a:lnTo>
                  <a:lnTo>
                    <a:pt x="3384" y="2416"/>
                  </a:lnTo>
                  <a:lnTo>
                    <a:pt x="3380" y="2451"/>
                  </a:lnTo>
                  <a:lnTo>
                    <a:pt x="3371" y="2486"/>
                  </a:lnTo>
                  <a:lnTo>
                    <a:pt x="3356" y="2521"/>
                  </a:lnTo>
                  <a:lnTo>
                    <a:pt x="3333" y="2558"/>
                  </a:lnTo>
                  <a:lnTo>
                    <a:pt x="3306" y="2592"/>
                  </a:lnTo>
                  <a:lnTo>
                    <a:pt x="3274" y="2622"/>
                  </a:lnTo>
                  <a:lnTo>
                    <a:pt x="3240" y="2649"/>
                  </a:lnTo>
                  <a:lnTo>
                    <a:pt x="3203" y="2671"/>
                  </a:lnTo>
                  <a:lnTo>
                    <a:pt x="3164" y="2688"/>
                  </a:lnTo>
                  <a:lnTo>
                    <a:pt x="3123" y="2701"/>
                  </a:lnTo>
                  <a:lnTo>
                    <a:pt x="3078" y="2709"/>
                  </a:lnTo>
                  <a:lnTo>
                    <a:pt x="3033" y="2711"/>
                  </a:lnTo>
                  <a:lnTo>
                    <a:pt x="1001" y="2711"/>
                  </a:lnTo>
                  <a:lnTo>
                    <a:pt x="1001" y="2565"/>
                  </a:lnTo>
                  <a:lnTo>
                    <a:pt x="3032" y="2565"/>
                  </a:lnTo>
                  <a:lnTo>
                    <a:pt x="3067" y="2562"/>
                  </a:lnTo>
                  <a:lnTo>
                    <a:pt x="3098" y="2555"/>
                  </a:lnTo>
                  <a:lnTo>
                    <a:pt x="3127" y="2544"/>
                  </a:lnTo>
                  <a:lnTo>
                    <a:pt x="3152" y="2529"/>
                  </a:lnTo>
                  <a:lnTo>
                    <a:pt x="3173" y="2512"/>
                  </a:lnTo>
                  <a:lnTo>
                    <a:pt x="3191" y="2494"/>
                  </a:lnTo>
                  <a:lnTo>
                    <a:pt x="3206" y="2474"/>
                  </a:lnTo>
                  <a:lnTo>
                    <a:pt x="3217" y="2455"/>
                  </a:lnTo>
                  <a:lnTo>
                    <a:pt x="3226" y="2429"/>
                  </a:lnTo>
                  <a:lnTo>
                    <a:pt x="3231" y="2402"/>
                  </a:lnTo>
                  <a:lnTo>
                    <a:pt x="3230" y="2377"/>
                  </a:lnTo>
                  <a:lnTo>
                    <a:pt x="3225" y="2351"/>
                  </a:lnTo>
                  <a:lnTo>
                    <a:pt x="3217" y="2326"/>
                  </a:lnTo>
                  <a:lnTo>
                    <a:pt x="3206" y="2303"/>
                  </a:lnTo>
                  <a:lnTo>
                    <a:pt x="3194" y="2280"/>
                  </a:lnTo>
                  <a:lnTo>
                    <a:pt x="3180" y="2259"/>
                  </a:lnTo>
                  <a:lnTo>
                    <a:pt x="3165" y="2240"/>
                  </a:lnTo>
                  <a:lnTo>
                    <a:pt x="3149" y="2222"/>
                  </a:lnTo>
                  <a:lnTo>
                    <a:pt x="3135" y="2206"/>
                  </a:lnTo>
                  <a:lnTo>
                    <a:pt x="3122" y="2194"/>
                  </a:lnTo>
                  <a:lnTo>
                    <a:pt x="3110" y="2183"/>
                  </a:lnTo>
                  <a:lnTo>
                    <a:pt x="3101" y="2175"/>
                  </a:lnTo>
                  <a:lnTo>
                    <a:pt x="3095" y="2170"/>
                  </a:lnTo>
                  <a:lnTo>
                    <a:pt x="3093" y="2168"/>
                  </a:lnTo>
                  <a:lnTo>
                    <a:pt x="1053" y="2168"/>
                  </a:lnTo>
                  <a:lnTo>
                    <a:pt x="699" y="478"/>
                  </a:lnTo>
                  <a:lnTo>
                    <a:pt x="0" y="13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" name="Freeform 190"/>
            <p:cNvSpPr>
              <a:spLocks noEditPoints="1"/>
            </p:cNvSpPr>
            <p:nvPr/>
          </p:nvSpPr>
          <p:spPr bwMode="auto">
            <a:xfrm>
              <a:off x="9261476" y="2401888"/>
              <a:ext cx="98425" cy="98425"/>
            </a:xfrm>
            <a:custGeom>
              <a:avLst/>
              <a:gdLst>
                <a:gd name="T0" fmla="*/ 253 w 558"/>
                <a:gd name="T1" fmla="*/ 143 h 559"/>
                <a:gd name="T2" fmla="*/ 205 w 558"/>
                <a:gd name="T3" fmla="*/ 163 h 559"/>
                <a:gd name="T4" fmla="*/ 169 w 558"/>
                <a:gd name="T5" fmla="*/ 198 h 559"/>
                <a:gd name="T6" fmla="*/ 149 w 558"/>
                <a:gd name="T7" fmla="*/ 245 h 559"/>
                <a:gd name="T8" fmla="*/ 149 w 558"/>
                <a:gd name="T9" fmla="*/ 298 h 559"/>
                <a:gd name="T10" fmla="*/ 169 w 558"/>
                <a:gd name="T11" fmla="*/ 346 h 559"/>
                <a:gd name="T12" fmla="*/ 205 w 558"/>
                <a:gd name="T13" fmla="*/ 381 h 559"/>
                <a:gd name="T14" fmla="*/ 253 w 558"/>
                <a:gd name="T15" fmla="*/ 401 h 559"/>
                <a:gd name="T16" fmla="*/ 306 w 558"/>
                <a:gd name="T17" fmla="*/ 401 h 559"/>
                <a:gd name="T18" fmla="*/ 353 w 558"/>
                <a:gd name="T19" fmla="*/ 381 h 559"/>
                <a:gd name="T20" fmla="*/ 389 w 558"/>
                <a:gd name="T21" fmla="*/ 346 h 559"/>
                <a:gd name="T22" fmla="*/ 409 w 558"/>
                <a:gd name="T23" fmla="*/ 298 h 559"/>
                <a:gd name="T24" fmla="*/ 409 w 558"/>
                <a:gd name="T25" fmla="*/ 245 h 559"/>
                <a:gd name="T26" fmla="*/ 389 w 558"/>
                <a:gd name="T27" fmla="*/ 198 h 559"/>
                <a:gd name="T28" fmla="*/ 353 w 558"/>
                <a:gd name="T29" fmla="*/ 163 h 559"/>
                <a:gd name="T30" fmla="*/ 307 w 558"/>
                <a:gd name="T31" fmla="*/ 143 h 559"/>
                <a:gd name="T32" fmla="*/ 279 w 558"/>
                <a:gd name="T33" fmla="*/ 0 h 559"/>
                <a:gd name="T34" fmla="*/ 361 w 558"/>
                <a:gd name="T35" fmla="*/ 11 h 559"/>
                <a:gd name="T36" fmla="*/ 431 w 558"/>
                <a:gd name="T37" fmla="*/ 44 h 559"/>
                <a:gd name="T38" fmla="*/ 490 w 558"/>
                <a:gd name="T39" fmla="*/ 95 h 559"/>
                <a:gd name="T40" fmla="*/ 533 w 558"/>
                <a:gd name="T41" fmla="*/ 161 h 559"/>
                <a:gd name="T42" fmla="*/ 555 w 558"/>
                <a:gd name="T43" fmla="*/ 238 h 559"/>
                <a:gd name="T44" fmla="*/ 555 w 558"/>
                <a:gd name="T45" fmla="*/ 320 h 559"/>
                <a:gd name="T46" fmla="*/ 533 w 558"/>
                <a:gd name="T47" fmla="*/ 397 h 559"/>
                <a:gd name="T48" fmla="*/ 490 w 558"/>
                <a:gd name="T49" fmla="*/ 462 h 559"/>
                <a:gd name="T50" fmla="*/ 431 w 558"/>
                <a:gd name="T51" fmla="*/ 513 h 559"/>
                <a:gd name="T52" fmla="*/ 361 w 558"/>
                <a:gd name="T53" fmla="*/ 546 h 559"/>
                <a:gd name="T54" fmla="*/ 279 w 558"/>
                <a:gd name="T55" fmla="*/ 559 h 559"/>
                <a:gd name="T56" fmla="*/ 199 w 558"/>
                <a:gd name="T57" fmla="*/ 546 h 559"/>
                <a:gd name="T58" fmla="*/ 127 w 558"/>
                <a:gd name="T59" fmla="*/ 513 h 559"/>
                <a:gd name="T60" fmla="*/ 68 w 558"/>
                <a:gd name="T61" fmla="*/ 462 h 559"/>
                <a:gd name="T62" fmla="*/ 26 w 558"/>
                <a:gd name="T63" fmla="*/ 397 h 559"/>
                <a:gd name="T64" fmla="*/ 3 w 558"/>
                <a:gd name="T65" fmla="*/ 320 h 559"/>
                <a:gd name="T66" fmla="*/ 3 w 558"/>
                <a:gd name="T67" fmla="*/ 238 h 559"/>
                <a:gd name="T68" fmla="*/ 26 w 558"/>
                <a:gd name="T69" fmla="*/ 161 h 559"/>
                <a:gd name="T70" fmla="*/ 68 w 558"/>
                <a:gd name="T71" fmla="*/ 95 h 559"/>
                <a:gd name="T72" fmla="*/ 127 w 558"/>
                <a:gd name="T73" fmla="*/ 44 h 559"/>
                <a:gd name="T74" fmla="*/ 199 w 558"/>
                <a:gd name="T75" fmla="*/ 11 h 559"/>
                <a:gd name="T76" fmla="*/ 279 w 558"/>
                <a:gd name="T7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8" h="559">
                  <a:moveTo>
                    <a:pt x="279" y="139"/>
                  </a:moveTo>
                  <a:lnTo>
                    <a:pt x="253" y="143"/>
                  </a:lnTo>
                  <a:lnTo>
                    <a:pt x="227" y="150"/>
                  </a:lnTo>
                  <a:lnTo>
                    <a:pt x="205" y="163"/>
                  </a:lnTo>
                  <a:lnTo>
                    <a:pt x="185" y="179"/>
                  </a:lnTo>
                  <a:lnTo>
                    <a:pt x="169" y="198"/>
                  </a:lnTo>
                  <a:lnTo>
                    <a:pt x="157" y="220"/>
                  </a:lnTo>
                  <a:lnTo>
                    <a:pt x="149" y="245"/>
                  </a:lnTo>
                  <a:lnTo>
                    <a:pt x="147" y="272"/>
                  </a:lnTo>
                  <a:lnTo>
                    <a:pt x="149" y="298"/>
                  </a:lnTo>
                  <a:lnTo>
                    <a:pt x="157" y="324"/>
                  </a:lnTo>
                  <a:lnTo>
                    <a:pt x="169" y="346"/>
                  </a:lnTo>
                  <a:lnTo>
                    <a:pt x="185" y="365"/>
                  </a:lnTo>
                  <a:lnTo>
                    <a:pt x="205" y="381"/>
                  </a:lnTo>
                  <a:lnTo>
                    <a:pt x="227" y="393"/>
                  </a:lnTo>
                  <a:lnTo>
                    <a:pt x="253" y="401"/>
                  </a:lnTo>
                  <a:lnTo>
                    <a:pt x="279" y="404"/>
                  </a:lnTo>
                  <a:lnTo>
                    <a:pt x="306" y="401"/>
                  </a:lnTo>
                  <a:lnTo>
                    <a:pt x="331" y="393"/>
                  </a:lnTo>
                  <a:lnTo>
                    <a:pt x="353" y="381"/>
                  </a:lnTo>
                  <a:lnTo>
                    <a:pt x="373" y="365"/>
                  </a:lnTo>
                  <a:lnTo>
                    <a:pt x="389" y="346"/>
                  </a:lnTo>
                  <a:lnTo>
                    <a:pt x="402" y="324"/>
                  </a:lnTo>
                  <a:lnTo>
                    <a:pt x="409" y="298"/>
                  </a:lnTo>
                  <a:lnTo>
                    <a:pt x="411" y="272"/>
                  </a:lnTo>
                  <a:lnTo>
                    <a:pt x="409" y="245"/>
                  </a:lnTo>
                  <a:lnTo>
                    <a:pt x="402" y="220"/>
                  </a:lnTo>
                  <a:lnTo>
                    <a:pt x="389" y="198"/>
                  </a:lnTo>
                  <a:lnTo>
                    <a:pt x="373" y="179"/>
                  </a:lnTo>
                  <a:lnTo>
                    <a:pt x="353" y="163"/>
                  </a:lnTo>
                  <a:lnTo>
                    <a:pt x="331" y="150"/>
                  </a:lnTo>
                  <a:lnTo>
                    <a:pt x="307" y="143"/>
                  </a:lnTo>
                  <a:lnTo>
                    <a:pt x="279" y="139"/>
                  </a:lnTo>
                  <a:close/>
                  <a:moveTo>
                    <a:pt x="279" y="0"/>
                  </a:moveTo>
                  <a:lnTo>
                    <a:pt x="320" y="2"/>
                  </a:lnTo>
                  <a:lnTo>
                    <a:pt x="361" y="11"/>
                  </a:lnTo>
                  <a:lnTo>
                    <a:pt x="398" y="25"/>
                  </a:lnTo>
                  <a:lnTo>
                    <a:pt x="431" y="44"/>
                  </a:lnTo>
                  <a:lnTo>
                    <a:pt x="462" y="67"/>
                  </a:lnTo>
                  <a:lnTo>
                    <a:pt x="490" y="95"/>
                  </a:lnTo>
                  <a:lnTo>
                    <a:pt x="514" y="127"/>
                  </a:lnTo>
                  <a:lnTo>
                    <a:pt x="533" y="161"/>
                  </a:lnTo>
                  <a:lnTo>
                    <a:pt x="547" y="198"/>
                  </a:lnTo>
                  <a:lnTo>
                    <a:pt x="555" y="238"/>
                  </a:lnTo>
                  <a:lnTo>
                    <a:pt x="558" y="279"/>
                  </a:lnTo>
                  <a:lnTo>
                    <a:pt x="555" y="320"/>
                  </a:lnTo>
                  <a:lnTo>
                    <a:pt x="547" y="360"/>
                  </a:lnTo>
                  <a:lnTo>
                    <a:pt x="533" y="397"/>
                  </a:lnTo>
                  <a:lnTo>
                    <a:pt x="514" y="431"/>
                  </a:lnTo>
                  <a:lnTo>
                    <a:pt x="490" y="462"/>
                  </a:lnTo>
                  <a:lnTo>
                    <a:pt x="462" y="490"/>
                  </a:lnTo>
                  <a:lnTo>
                    <a:pt x="431" y="513"/>
                  </a:lnTo>
                  <a:lnTo>
                    <a:pt x="398" y="532"/>
                  </a:lnTo>
                  <a:lnTo>
                    <a:pt x="361" y="546"/>
                  </a:lnTo>
                  <a:lnTo>
                    <a:pt x="320" y="555"/>
                  </a:lnTo>
                  <a:lnTo>
                    <a:pt x="279" y="559"/>
                  </a:lnTo>
                  <a:lnTo>
                    <a:pt x="238" y="555"/>
                  </a:lnTo>
                  <a:lnTo>
                    <a:pt x="199" y="546"/>
                  </a:lnTo>
                  <a:lnTo>
                    <a:pt x="162" y="532"/>
                  </a:lnTo>
                  <a:lnTo>
                    <a:pt x="127" y="513"/>
                  </a:lnTo>
                  <a:lnTo>
                    <a:pt x="96" y="490"/>
                  </a:lnTo>
                  <a:lnTo>
                    <a:pt x="68" y="462"/>
                  </a:lnTo>
                  <a:lnTo>
                    <a:pt x="45" y="431"/>
                  </a:lnTo>
                  <a:lnTo>
                    <a:pt x="26" y="397"/>
                  </a:lnTo>
                  <a:lnTo>
                    <a:pt x="11" y="360"/>
                  </a:lnTo>
                  <a:lnTo>
                    <a:pt x="3" y="320"/>
                  </a:lnTo>
                  <a:lnTo>
                    <a:pt x="0" y="279"/>
                  </a:lnTo>
                  <a:lnTo>
                    <a:pt x="3" y="238"/>
                  </a:lnTo>
                  <a:lnTo>
                    <a:pt x="11" y="198"/>
                  </a:lnTo>
                  <a:lnTo>
                    <a:pt x="26" y="161"/>
                  </a:lnTo>
                  <a:lnTo>
                    <a:pt x="45" y="127"/>
                  </a:lnTo>
                  <a:lnTo>
                    <a:pt x="68" y="95"/>
                  </a:lnTo>
                  <a:lnTo>
                    <a:pt x="96" y="67"/>
                  </a:lnTo>
                  <a:lnTo>
                    <a:pt x="127" y="44"/>
                  </a:lnTo>
                  <a:lnTo>
                    <a:pt x="162" y="25"/>
                  </a:lnTo>
                  <a:lnTo>
                    <a:pt x="199" y="11"/>
                  </a:lnTo>
                  <a:lnTo>
                    <a:pt x="238" y="2"/>
                  </a:lnTo>
                  <a:lnTo>
                    <a:pt x="2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" name="Freeform 191"/>
            <p:cNvSpPr>
              <a:spLocks noEditPoints="1"/>
            </p:cNvSpPr>
            <p:nvPr/>
          </p:nvSpPr>
          <p:spPr bwMode="auto">
            <a:xfrm>
              <a:off x="9526588" y="2401888"/>
              <a:ext cx="98425" cy="98425"/>
            </a:xfrm>
            <a:custGeom>
              <a:avLst/>
              <a:gdLst>
                <a:gd name="T0" fmla="*/ 252 w 559"/>
                <a:gd name="T1" fmla="*/ 142 h 559"/>
                <a:gd name="T2" fmla="*/ 205 w 559"/>
                <a:gd name="T3" fmla="*/ 162 h 559"/>
                <a:gd name="T4" fmla="*/ 170 w 559"/>
                <a:gd name="T5" fmla="*/ 197 h 559"/>
                <a:gd name="T6" fmla="*/ 149 w 559"/>
                <a:gd name="T7" fmla="*/ 244 h 559"/>
                <a:gd name="T8" fmla="*/ 149 w 559"/>
                <a:gd name="T9" fmla="*/ 297 h 559"/>
                <a:gd name="T10" fmla="*/ 170 w 559"/>
                <a:gd name="T11" fmla="*/ 345 h 559"/>
                <a:gd name="T12" fmla="*/ 205 w 559"/>
                <a:gd name="T13" fmla="*/ 381 h 559"/>
                <a:gd name="T14" fmla="*/ 252 w 559"/>
                <a:gd name="T15" fmla="*/ 400 h 559"/>
                <a:gd name="T16" fmla="*/ 306 w 559"/>
                <a:gd name="T17" fmla="*/ 400 h 559"/>
                <a:gd name="T18" fmla="*/ 354 w 559"/>
                <a:gd name="T19" fmla="*/ 381 h 559"/>
                <a:gd name="T20" fmla="*/ 390 w 559"/>
                <a:gd name="T21" fmla="*/ 345 h 559"/>
                <a:gd name="T22" fmla="*/ 409 w 559"/>
                <a:gd name="T23" fmla="*/ 298 h 559"/>
                <a:gd name="T24" fmla="*/ 412 w 559"/>
                <a:gd name="T25" fmla="*/ 244 h 559"/>
                <a:gd name="T26" fmla="*/ 393 w 559"/>
                <a:gd name="T27" fmla="*/ 197 h 559"/>
                <a:gd name="T28" fmla="*/ 356 w 559"/>
                <a:gd name="T29" fmla="*/ 162 h 559"/>
                <a:gd name="T30" fmla="*/ 306 w 559"/>
                <a:gd name="T31" fmla="*/ 142 h 559"/>
                <a:gd name="T32" fmla="*/ 280 w 559"/>
                <a:gd name="T33" fmla="*/ 0 h 559"/>
                <a:gd name="T34" fmla="*/ 360 w 559"/>
                <a:gd name="T35" fmla="*/ 11 h 559"/>
                <a:gd name="T36" fmla="*/ 432 w 559"/>
                <a:gd name="T37" fmla="*/ 44 h 559"/>
                <a:gd name="T38" fmla="*/ 490 w 559"/>
                <a:gd name="T39" fmla="*/ 95 h 559"/>
                <a:gd name="T40" fmla="*/ 533 w 559"/>
                <a:gd name="T41" fmla="*/ 161 h 559"/>
                <a:gd name="T42" fmla="*/ 556 w 559"/>
                <a:gd name="T43" fmla="*/ 238 h 559"/>
                <a:gd name="T44" fmla="*/ 556 w 559"/>
                <a:gd name="T45" fmla="*/ 320 h 559"/>
                <a:gd name="T46" fmla="*/ 533 w 559"/>
                <a:gd name="T47" fmla="*/ 397 h 559"/>
                <a:gd name="T48" fmla="*/ 490 w 559"/>
                <a:gd name="T49" fmla="*/ 462 h 559"/>
                <a:gd name="T50" fmla="*/ 432 w 559"/>
                <a:gd name="T51" fmla="*/ 513 h 559"/>
                <a:gd name="T52" fmla="*/ 360 w 559"/>
                <a:gd name="T53" fmla="*/ 546 h 559"/>
                <a:gd name="T54" fmla="*/ 280 w 559"/>
                <a:gd name="T55" fmla="*/ 559 h 559"/>
                <a:gd name="T56" fmla="*/ 198 w 559"/>
                <a:gd name="T57" fmla="*/ 546 h 559"/>
                <a:gd name="T58" fmla="*/ 127 w 559"/>
                <a:gd name="T59" fmla="*/ 513 h 559"/>
                <a:gd name="T60" fmla="*/ 68 w 559"/>
                <a:gd name="T61" fmla="*/ 462 h 559"/>
                <a:gd name="T62" fmla="*/ 26 w 559"/>
                <a:gd name="T63" fmla="*/ 397 h 559"/>
                <a:gd name="T64" fmla="*/ 3 w 559"/>
                <a:gd name="T65" fmla="*/ 320 h 559"/>
                <a:gd name="T66" fmla="*/ 3 w 559"/>
                <a:gd name="T67" fmla="*/ 238 h 559"/>
                <a:gd name="T68" fmla="*/ 26 w 559"/>
                <a:gd name="T69" fmla="*/ 161 h 559"/>
                <a:gd name="T70" fmla="*/ 68 w 559"/>
                <a:gd name="T71" fmla="*/ 95 h 559"/>
                <a:gd name="T72" fmla="*/ 127 w 559"/>
                <a:gd name="T73" fmla="*/ 44 h 559"/>
                <a:gd name="T74" fmla="*/ 198 w 559"/>
                <a:gd name="T75" fmla="*/ 11 h 559"/>
                <a:gd name="T76" fmla="*/ 280 w 559"/>
                <a:gd name="T7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9" h="559">
                  <a:moveTo>
                    <a:pt x="280" y="139"/>
                  </a:moveTo>
                  <a:lnTo>
                    <a:pt x="252" y="142"/>
                  </a:lnTo>
                  <a:lnTo>
                    <a:pt x="228" y="149"/>
                  </a:lnTo>
                  <a:lnTo>
                    <a:pt x="205" y="162"/>
                  </a:lnTo>
                  <a:lnTo>
                    <a:pt x="185" y="178"/>
                  </a:lnTo>
                  <a:lnTo>
                    <a:pt x="170" y="197"/>
                  </a:lnTo>
                  <a:lnTo>
                    <a:pt x="157" y="220"/>
                  </a:lnTo>
                  <a:lnTo>
                    <a:pt x="149" y="244"/>
                  </a:lnTo>
                  <a:lnTo>
                    <a:pt x="146" y="271"/>
                  </a:lnTo>
                  <a:lnTo>
                    <a:pt x="149" y="297"/>
                  </a:lnTo>
                  <a:lnTo>
                    <a:pt x="157" y="323"/>
                  </a:lnTo>
                  <a:lnTo>
                    <a:pt x="170" y="345"/>
                  </a:lnTo>
                  <a:lnTo>
                    <a:pt x="185" y="364"/>
                  </a:lnTo>
                  <a:lnTo>
                    <a:pt x="205" y="381"/>
                  </a:lnTo>
                  <a:lnTo>
                    <a:pt x="228" y="392"/>
                  </a:lnTo>
                  <a:lnTo>
                    <a:pt x="252" y="400"/>
                  </a:lnTo>
                  <a:lnTo>
                    <a:pt x="280" y="403"/>
                  </a:lnTo>
                  <a:lnTo>
                    <a:pt x="306" y="400"/>
                  </a:lnTo>
                  <a:lnTo>
                    <a:pt x="331" y="392"/>
                  </a:lnTo>
                  <a:lnTo>
                    <a:pt x="354" y="381"/>
                  </a:lnTo>
                  <a:lnTo>
                    <a:pt x="373" y="365"/>
                  </a:lnTo>
                  <a:lnTo>
                    <a:pt x="390" y="345"/>
                  </a:lnTo>
                  <a:lnTo>
                    <a:pt x="401" y="323"/>
                  </a:lnTo>
                  <a:lnTo>
                    <a:pt x="409" y="298"/>
                  </a:lnTo>
                  <a:lnTo>
                    <a:pt x="412" y="271"/>
                  </a:lnTo>
                  <a:lnTo>
                    <a:pt x="412" y="244"/>
                  </a:lnTo>
                  <a:lnTo>
                    <a:pt x="404" y="220"/>
                  </a:lnTo>
                  <a:lnTo>
                    <a:pt x="393" y="197"/>
                  </a:lnTo>
                  <a:lnTo>
                    <a:pt x="376" y="178"/>
                  </a:lnTo>
                  <a:lnTo>
                    <a:pt x="356" y="162"/>
                  </a:lnTo>
                  <a:lnTo>
                    <a:pt x="333" y="149"/>
                  </a:lnTo>
                  <a:lnTo>
                    <a:pt x="306" y="142"/>
                  </a:lnTo>
                  <a:lnTo>
                    <a:pt x="280" y="139"/>
                  </a:lnTo>
                  <a:close/>
                  <a:moveTo>
                    <a:pt x="280" y="0"/>
                  </a:moveTo>
                  <a:lnTo>
                    <a:pt x="321" y="2"/>
                  </a:lnTo>
                  <a:lnTo>
                    <a:pt x="360" y="11"/>
                  </a:lnTo>
                  <a:lnTo>
                    <a:pt x="397" y="25"/>
                  </a:lnTo>
                  <a:lnTo>
                    <a:pt x="432" y="44"/>
                  </a:lnTo>
                  <a:lnTo>
                    <a:pt x="463" y="67"/>
                  </a:lnTo>
                  <a:lnTo>
                    <a:pt x="490" y="95"/>
                  </a:lnTo>
                  <a:lnTo>
                    <a:pt x="513" y="127"/>
                  </a:lnTo>
                  <a:lnTo>
                    <a:pt x="533" y="161"/>
                  </a:lnTo>
                  <a:lnTo>
                    <a:pt x="546" y="198"/>
                  </a:lnTo>
                  <a:lnTo>
                    <a:pt x="556" y="238"/>
                  </a:lnTo>
                  <a:lnTo>
                    <a:pt x="559" y="279"/>
                  </a:lnTo>
                  <a:lnTo>
                    <a:pt x="556" y="320"/>
                  </a:lnTo>
                  <a:lnTo>
                    <a:pt x="546" y="360"/>
                  </a:lnTo>
                  <a:lnTo>
                    <a:pt x="533" y="397"/>
                  </a:lnTo>
                  <a:lnTo>
                    <a:pt x="513" y="431"/>
                  </a:lnTo>
                  <a:lnTo>
                    <a:pt x="490" y="462"/>
                  </a:lnTo>
                  <a:lnTo>
                    <a:pt x="463" y="490"/>
                  </a:lnTo>
                  <a:lnTo>
                    <a:pt x="432" y="513"/>
                  </a:lnTo>
                  <a:lnTo>
                    <a:pt x="397" y="532"/>
                  </a:lnTo>
                  <a:lnTo>
                    <a:pt x="360" y="546"/>
                  </a:lnTo>
                  <a:lnTo>
                    <a:pt x="321" y="555"/>
                  </a:lnTo>
                  <a:lnTo>
                    <a:pt x="280" y="559"/>
                  </a:lnTo>
                  <a:lnTo>
                    <a:pt x="238" y="555"/>
                  </a:lnTo>
                  <a:lnTo>
                    <a:pt x="198" y="546"/>
                  </a:lnTo>
                  <a:lnTo>
                    <a:pt x="161" y="532"/>
                  </a:lnTo>
                  <a:lnTo>
                    <a:pt x="127" y="513"/>
                  </a:lnTo>
                  <a:lnTo>
                    <a:pt x="96" y="490"/>
                  </a:lnTo>
                  <a:lnTo>
                    <a:pt x="68" y="462"/>
                  </a:lnTo>
                  <a:lnTo>
                    <a:pt x="45" y="431"/>
                  </a:lnTo>
                  <a:lnTo>
                    <a:pt x="26" y="397"/>
                  </a:lnTo>
                  <a:lnTo>
                    <a:pt x="12" y="360"/>
                  </a:lnTo>
                  <a:lnTo>
                    <a:pt x="3" y="320"/>
                  </a:lnTo>
                  <a:lnTo>
                    <a:pt x="0" y="279"/>
                  </a:lnTo>
                  <a:lnTo>
                    <a:pt x="3" y="238"/>
                  </a:lnTo>
                  <a:lnTo>
                    <a:pt x="12" y="198"/>
                  </a:lnTo>
                  <a:lnTo>
                    <a:pt x="26" y="161"/>
                  </a:lnTo>
                  <a:lnTo>
                    <a:pt x="45" y="127"/>
                  </a:lnTo>
                  <a:lnTo>
                    <a:pt x="68" y="95"/>
                  </a:lnTo>
                  <a:lnTo>
                    <a:pt x="96" y="67"/>
                  </a:lnTo>
                  <a:lnTo>
                    <a:pt x="127" y="44"/>
                  </a:lnTo>
                  <a:lnTo>
                    <a:pt x="161" y="25"/>
                  </a:lnTo>
                  <a:lnTo>
                    <a:pt x="198" y="11"/>
                  </a:lnTo>
                  <a:lnTo>
                    <a:pt x="238" y="2"/>
                  </a:lnTo>
                  <a:lnTo>
                    <a:pt x="2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" name="Freeform 192"/>
            <p:cNvSpPr>
              <a:spLocks noEditPoints="1"/>
            </p:cNvSpPr>
            <p:nvPr/>
          </p:nvSpPr>
          <p:spPr bwMode="auto">
            <a:xfrm>
              <a:off x="9366251" y="1973263"/>
              <a:ext cx="142875" cy="142875"/>
            </a:xfrm>
            <a:custGeom>
              <a:avLst/>
              <a:gdLst>
                <a:gd name="T0" fmla="*/ 362 w 809"/>
                <a:gd name="T1" fmla="*/ 151 h 809"/>
                <a:gd name="T2" fmla="*/ 287 w 809"/>
                <a:gd name="T3" fmla="*/ 177 h 809"/>
                <a:gd name="T4" fmla="*/ 223 w 809"/>
                <a:gd name="T5" fmla="*/ 224 h 809"/>
                <a:gd name="T6" fmla="*/ 176 w 809"/>
                <a:gd name="T7" fmla="*/ 288 h 809"/>
                <a:gd name="T8" fmla="*/ 150 w 809"/>
                <a:gd name="T9" fmla="*/ 363 h 809"/>
                <a:gd name="T10" fmla="*/ 150 w 809"/>
                <a:gd name="T11" fmla="*/ 446 h 809"/>
                <a:gd name="T12" fmla="*/ 176 w 809"/>
                <a:gd name="T13" fmla="*/ 522 h 809"/>
                <a:gd name="T14" fmla="*/ 223 w 809"/>
                <a:gd name="T15" fmla="*/ 586 h 809"/>
                <a:gd name="T16" fmla="*/ 287 w 809"/>
                <a:gd name="T17" fmla="*/ 633 h 809"/>
                <a:gd name="T18" fmla="*/ 362 w 809"/>
                <a:gd name="T19" fmla="*/ 659 h 809"/>
                <a:gd name="T20" fmla="*/ 445 w 809"/>
                <a:gd name="T21" fmla="*/ 659 h 809"/>
                <a:gd name="T22" fmla="*/ 521 w 809"/>
                <a:gd name="T23" fmla="*/ 633 h 809"/>
                <a:gd name="T24" fmla="*/ 585 w 809"/>
                <a:gd name="T25" fmla="*/ 586 h 809"/>
                <a:gd name="T26" fmla="*/ 632 w 809"/>
                <a:gd name="T27" fmla="*/ 522 h 809"/>
                <a:gd name="T28" fmla="*/ 658 w 809"/>
                <a:gd name="T29" fmla="*/ 446 h 809"/>
                <a:gd name="T30" fmla="*/ 659 w 809"/>
                <a:gd name="T31" fmla="*/ 368 h 809"/>
                <a:gd name="T32" fmla="*/ 639 w 809"/>
                <a:gd name="T33" fmla="*/ 298 h 809"/>
                <a:gd name="T34" fmla="*/ 601 w 809"/>
                <a:gd name="T35" fmla="*/ 237 h 809"/>
                <a:gd name="T36" fmla="*/ 547 w 809"/>
                <a:gd name="T37" fmla="*/ 190 h 809"/>
                <a:gd name="T38" fmla="*/ 480 w 809"/>
                <a:gd name="T39" fmla="*/ 159 h 809"/>
                <a:gd name="T40" fmla="*/ 404 w 809"/>
                <a:gd name="T41" fmla="*/ 147 h 809"/>
                <a:gd name="T42" fmla="*/ 455 w 809"/>
                <a:gd name="T43" fmla="*/ 3 h 809"/>
                <a:gd name="T44" fmla="*/ 549 w 809"/>
                <a:gd name="T45" fmla="*/ 28 h 809"/>
                <a:gd name="T46" fmla="*/ 634 w 809"/>
                <a:gd name="T47" fmla="*/ 73 h 809"/>
                <a:gd name="T48" fmla="*/ 705 w 809"/>
                <a:gd name="T49" fmla="*/ 138 h 809"/>
                <a:gd name="T50" fmla="*/ 760 w 809"/>
                <a:gd name="T51" fmla="*/ 216 h 809"/>
                <a:gd name="T52" fmla="*/ 796 w 809"/>
                <a:gd name="T53" fmla="*/ 306 h 809"/>
                <a:gd name="T54" fmla="*/ 809 w 809"/>
                <a:gd name="T55" fmla="*/ 405 h 809"/>
                <a:gd name="T56" fmla="*/ 796 w 809"/>
                <a:gd name="T57" fmla="*/ 503 h 809"/>
                <a:gd name="T58" fmla="*/ 762 w 809"/>
                <a:gd name="T59" fmla="*/ 594 h 809"/>
                <a:gd name="T60" fmla="*/ 709 w 809"/>
                <a:gd name="T61" fmla="*/ 672 h 809"/>
                <a:gd name="T62" fmla="*/ 638 w 809"/>
                <a:gd name="T63" fmla="*/ 736 h 809"/>
                <a:gd name="T64" fmla="*/ 552 w 809"/>
                <a:gd name="T65" fmla="*/ 781 h 809"/>
                <a:gd name="T66" fmla="*/ 456 w 809"/>
                <a:gd name="T67" fmla="*/ 806 h 809"/>
                <a:gd name="T68" fmla="*/ 353 w 809"/>
                <a:gd name="T69" fmla="*/ 806 h 809"/>
                <a:gd name="T70" fmla="*/ 256 w 809"/>
                <a:gd name="T71" fmla="*/ 781 h 809"/>
                <a:gd name="T72" fmla="*/ 171 w 809"/>
                <a:gd name="T73" fmla="*/ 736 h 809"/>
                <a:gd name="T74" fmla="*/ 100 w 809"/>
                <a:gd name="T75" fmla="*/ 672 h 809"/>
                <a:gd name="T76" fmla="*/ 46 w 809"/>
                <a:gd name="T77" fmla="*/ 594 h 809"/>
                <a:gd name="T78" fmla="*/ 11 w 809"/>
                <a:gd name="T79" fmla="*/ 503 h 809"/>
                <a:gd name="T80" fmla="*/ 0 w 809"/>
                <a:gd name="T81" fmla="*/ 405 h 809"/>
                <a:gd name="T82" fmla="*/ 12 w 809"/>
                <a:gd name="T83" fmla="*/ 306 h 809"/>
                <a:gd name="T84" fmla="*/ 47 w 809"/>
                <a:gd name="T85" fmla="*/ 216 h 809"/>
                <a:gd name="T86" fmla="*/ 102 w 809"/>
                <a:gd name="T87" fmla="*/ 138 h 809"/>
                <a:gd name="T88" fmla="*/ 174 w 809"/>
                <a:gd name="T89" fmla="*/ 73 h 809"/>
                <a:gd name="T90" fmla="*/ 259 w 809"/>
                <a:gd name="T91" fmla="*/ 28 h 809"/>
                <a:gd name="T92" fmla="*/ 354 w 809"/>
                <a:gd name="T93" fmla="*/ 3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09" h="809">
                  <a:moveTo>
                    <a:pt x="404" y="147"/>
                  </a:moveTo>
                  <a:lnTo>
                    <a:pt x="362" y="151"/>
                  </a:lnTo>
                  <a:lnTo>
                    <a:pt x="323" y="161"/>
                  </a:lnTo>
                  <a:lnTo>
                    <a:pt x="287" y="177"/>
                  </a:lnTo>
                  <a:lnTo>
                    <a:pt x="253" y="198"/>
                  </a:lnTo>
                  <a:lnTo>
                    <a:pt x="223" y="224"/>
                  </a:lnTo>
                  <a:lnTo>
                    <a:pt x="197" y="254"/>
                  </a:lnTo>
                  <a:lnTo>
                    <a:pt x="176" y="288"/>
                  </a:lnTo>
                  <a:lnTo>
                    <a:pt x="160" y="324"/>
                  </a:lnTo>
                  <a:lnTo>
                    <a:pt x="150" y="363"/>
                  </a:lnTo>
                  <a:lnTo>
                    <a:pt x="147" y="405"/>
                  </a:lnTo>
                  <a:lnTo>
                    <a:pt x="150" y="446"/>
                  </a:lnTo>
                  <a:lnTo>
                    <a:pt x="160" y="485"/>
                  </a:lnTo>
                  <a:lnTo>
                    <a:pt x="176" y="522"/>
                  </a:lnTo>
                  <a:lnTo>
                    <a:pt x="197" y="556"/>
                  </a:lnTo>
                  <a:lnTo>
                    <a:pt x="223" y="586"/>
                  </a:lnTo>
                  <a:lnTo>
                    <a:pt x="253" y="612"/>
                  </a:lnTo>
                  <a:lnTo>
                    <a:pt x="287" y="633"/>
                  </a:lnTo>
                  <a:lnTo>
                    <a:pt x="323" y="649"/>
                  </a:lnTo>
                  <a:lnTo>
                    <a:pt x="362" y="659"/>
                  </a:lnTo>
                  <a:lnTo>
                    <a:pt x="404" y="663"/>
                  </a:lnTo>
                  <a:lnTo>
                    <a:pt x="445" y="659"/>
                  </a:lnTo>
                  <a:lnTo>
                    <a:pt x="484" y="649"/>
                  </a:lnTo>
                  <a:lnTo>
                    <a:pt x="521" y="633"/>
                  </a:lnTo>
                  <a:lnTo>
                    <a:pt x="555" y="612"/>
                  </a:lnTo>
                  <a:lnTo>
                    <a:pt x="585" y="586"/>
                  </a:lnTo>
                  <a:lnTo>
                    <a:pt x="611" y="556"/>
                  </a:lnTo>
                  <a:lnTo>
                    <a:pt x="632" y="522"/>
                  </a:lnTo>
                  <a:lnTo>
                    <a:pt x="648" y="485"/>
                  </a:lnTo>
                  <a:lnTo>
                    <a:pt x="658" y="446"/>
                  </a:lnTo>
                  <a:lnTo>
                    <a:pt x="662" y="405"/>
                  </a:lnTo>
                  <a:lnTo>
                    <a:pt x="659" y="368"/>
                  </a:lnTo>
                  <a:lnTo>
                    <a:pt x="651" y="332"/>
                  </a:lnTo>
                  <a:lnTo>
                    <a:pt x="639" y="298"/>
                  </a:lnTo>
                  <a:lnTo>
                    <a:pt x="622" y="266"/>
                  </a:lnTo>
                  <a:lnTo>
                    <a:pt x="601" y="237"/>
                  </a:lnTo>
                  <a:lnTo>
                    <a:pt x="575" y="212"/>
                  </a:lnTo>
                  <a:lnTo>
                    <a:pt x="547" y="190"/>
                  </a:lnTo>
                  <a:lnTo>
                    <a:pt x="515" y="172"/>
                  </a:lnTo>
                  <a:lnTo>
                    <a:pt x="480" y="159"/>
                  </a:lnTo>
                  <a:lnTo>
                    <a:pt x="443" y="151"/>
                  </a:lnTo>
                  <a:lnTo>
                    <a:pt x="404" y="147"/>
                  </a:lnTo>
                  <a:close/>
                  <a:moveTo>
                    <a:pt x="404" y="0"/>
                  </a:moveTo>
                  <a:lnTo>
                    <a:pt x="455" y="3"/>
                  </a:lnTo>
                  <a:lnTo>
                    <a:pt x="503" y="13"/>
                  </a:lnTo>
                  <a:lnTo>
                    <a:pt x="549" y="28"/>
                  </a:lnTo>
                  <a:lnTo>
                    <a:pt x="593" y="49"/>
                  </a:lnTo>
                  <a:lnTo>
                    <a:pt x="634" y="73"/>
                  </a:lnTo>
                  <a:lnTo>
                    <a:pt x="671" y="104"/>
                  </a:lnTo>
                  <a:lnTo>
                    <a:pt x="705" y="138"/>
                  </a:lnTo>
                  <a:lnTo>
                    <a:pt x="736" y="175"/>
                  </a:lnTo>
                  <a:lnTo>
                    <a:pt x="760" y="216"/>
                  </a:lnTo>
                  <a:lnTo>
                    <a:pt x="782" y="260"/>
                  </a:lnTo>
                  <a:lnTo>
                    <a:pt x="796" y="306"/>
                  </a:lnTo>
                  <a:lnTo>
                    <a:pt x="806" y="355"/>
                  </a:lnTo>
                  <a:lnTo>
                    <a:pt x="809" y="405"/>
                  </a:lnTo>
                  <a:lnTo>
                    <a:pt x="806" y="455"/>
                  </a:lnTo>
                  <a:lnTo>
                    <a:pt x="796" y="503"/>
                  </a:lnTo>
                  <a:lnTo>
                    <a:pt x="783" y="550"/>
                  </a:lnTo>
                  <a:lnTo>
                    <a:pt x="762" y="594"/>
                  </a:lnTo>
                  <a:lnTo>
                    <a:pt x="738" y="634"/>
                  </a:lnTo>
                  <a:lnTo>
                    <a:pt x="709" y="672"/>
                  </a:lnTo>
                  <a:lnTo>
                    <a:pt x="675" y="706"/>
                  </a:lnTo>
                  <a:lnTo>
                    <a:pt x="638" y="736"/>
                  </a:lnTo>
                  <a:lnTo>
                    <a:pt x="596" y="761"/>
                  </a:lnTo>
                  <a:lnTo>
                    <a:pt x="552" y="781"/>
                  </a:lnTo>
                  <a:lnTo>
                    <a:pt x="505" y="796"/>
                  </a:lnTo>
                  <a:lnTo>
                    <a:pt x="456" y="806"/>
                  </a:lnTo>
                  <a:lnTo>
                    <a:pt x="404" y="809"/>
                  </a:lnTo>
                  <a:lnTo>
                    <a:pt x="353" y="806"/>
                  </a:lnTo>
                  <a:lnTo>
                    <a:pt x="303" y="796"/>
                  </a:lnTo>
                  <a:lnTo>
                    <a:pt x="256" y="781"/>
                  </a:lnTo>
                  <a:lnTo>
                    <a:pt x="212" y="761"/>
                  </a:lnTo>
                  <a:lnTo>
                    <a:pt x="171" y="736"/>
                  </a:lnTo>
                  <a:lnTo>
                    <a:pt x="134" y="706"/>
                  </a:lnTo>
                  <a:lnTo>
                    <a:pt x="100" y="672"/>
                  </a:lnTo>
                  <a:lnTo>
                    <a:pt x="70" y="634"/>
                  </a:lnTo>
                  <a:lnTo>
                    <a:pt x="46" y="594"/>
                  </a:lnTo>
                  <a:lnTo>
                    <a:pt x="26" y="550"/>
                  </a:lnTo>
                  <a:lnTo>
                    <a:pt x="11" y="503"/>
                  </a:lnTo>
                  <a:lnTo>
                    <a:pt x="3" y="455"/>
                  </a:lnTo>
                  <a:lnTo>
                    <a:pt x="0" y="405"/>
                  </a:lnTo>
                  <a:lnTo>
                    <a:pt x="3" y="355"/>
                  </a:lnTo>
                  <a:lnTo>
                    <a:pt x="12" y="306"/>
                  </a:lnTo>
                  <a:lnTo>
                    <a:pt x="27" y="260"/>
                  </a:lnTo>
                  <a:lnTo>
                    <a:pt x="47" y="216"/>
                  </a:lnTo>
                  <a:lnTo>
                    <a:pt x="73" y="175"/>
                  </a:lnTo>
                  <a:lnTo>
                    <a:pt x="102" y="138"/>
                  </a:lnTo>
                  <a:lnTo>
                    <a:pt x="136" y="104"/>
                  </a:lnTo>
                  <a:lnTo>
                    <a:pt x="174" y="73"/>
                  </a:lnTo>
                  <a:lnTo>
                    <a:pt x="215" y="49"/>
                  </a:lnTo>
                  <a:lnTo>
                    <a:pt x="259" y="28"/>
                  </a:lnTo>
                  <a:lnTo>
                    <a:pt x="305" y="13"/>
                  </a:lnTo>
                  <a:lnTo>
                    <a:pt x="354" y="3"/>
                  </a:lnTo>
                  <a:lnTo>
                    <a:pt x="4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0" name="Freeform 91"/>
          <p:cNvSpPr>
            <a:spLocks noEditPoints="1"/>
          </p:cNvSpPr>
          <p:nvPr/>
        </p:nvSpPr>
        <p:spPr bwMode="auto">
          <a:xfrm>
            <a:off x="7197716" y="5873028"/>
            <a:ext cx="536585" cy="536585"/>
          </a:xfrm>
          <a:custGeom>
            <a:avLst/>
            <a:gdLst>
              <a:gd name="T0" fmla="*/ 1133 w 3474"/>
              <a:gd name="T1" fmla="*/ 1077 h 3475"/>
              <a:gd name="T2" fmla="*/ 1072 w 3474"/>
              <a:gd name="T3" fmla="*/ 1158 h 3475"/>
              <a:gd name="T4" fmla="*/ 1124 w 3474"/>
              <a:gd name="T5" fmla="*/ 1172 h 3475"/>
              <a:gd name="T6" fmla="*/ 1180 w 3474"/>
              <a:gd name="T7" fmla="*/ 1194 h 3475"/>
              <a:gd name="T8" fmla="*/ 1199 w 3474"/>
              <a:gd name="T9" fmla="*/ 1253 h 3475"/>
              <a:gd name="T10" fmla="*/ 1167 w 3474"/>
              <a:gd name="T11" fmla="*/ 1309 h 3475"/>
              <a:gd name="T12" fmla="*/ 1228 w 3474"/>
              <a:gd name="T13" fmla="*/ 1326 h 3475"/>
              <a:gd name="T14" fmla="*/ 1315 w 3474"/>
              <a:gd name="T15" fmla="*/ 1268 h 3475"/>
              <a:gd name="T16" fmla="*/ 1334 w 3474"/>
              <a:gd name="T17" fmla="*/ 1166 h 3475"/>
              <a:gd name="T18" fmla="*/ 1287 w 3474"/>
              <a:gd name="T19" fmla="*/ 1085 h 3475"/>
              <a:gd name="T20" fmla="*/ 1210 w 3474"/>
              <a:gd name="T21" fmla="*/ 1057 h 3475"/>
              <a:gd name="T22" fmla="*/ 736 w 3474"/>
              <a:gd name="T23" fmla="*/ 1040 h 3475"/>
              <a:gd name="T24" fmla="*/ 924 w 3474"/>
              <a:gd name="T25" fmla="*/ 1147 h 3475"/>
              <a:gd name="T26" fmla="*/ 978 w 3474"/>
              <a:gd name="T27" fmla="*/ 1020 h 3475"/>
              <a:gd name="T28" fmla="*/ 1094 w 3474"/>
              <a:gd name="T29" fmla="*/ 934 h 3475"/>
              <a:gd name="T30" fmla="*/ 1236 w 3474"/>
              <a:gd name="T31" fmla="*/ 916 h 3475"/>
              <a:gd name="T32" fmla="*/ 1372 w 3474"/>
              <a:gd name="T33" fmla="*/ 968 h 3475"/>
              <a:gd name="T34" fmla="*/ 1464 w 3474"/>
              <a:gd name="T35" fmla="*/ 1085 h 3475"/>
              <a:gd name="T36" fmla="*/ 1482 w 3474"/>
              <a:gd name="T37" fmla="*/ 1227 h 3475"/>
              <a:gd name="T38" fmla="*/ 1427 w 3474"/>
              <a:gd name="T39" fmla="*/ 1363 h 3475"/>
              <a:gd name="T40" fmla="*/ 1310 w 3474"/>
              <a:gd name="T41" fmla="*/ 1452 h 3475"/>
              <a:gd name="T42" fmla="*/ 1165 w 3474"/>
              <a:gd name="T43" fmla="*/ 1471 h 3475"/>
              <a:gd name="T44" fmla="*/ 1031 w 3474"/>
              <a:gd name="T45" fmla="*/ 1415 h 3475"/>
              <a:gd name="T46" fmla="*/ 942 w 3474"/>
              <a:gd name="T47" fmla="*/ 1299 h 3475"/>
              <a:gd name="T48" fmla="*/ 719 w 3474"/>
              <a:gd name="T49" fmla="*/ 1199 h 3475"/>
              <a:gd name="T50" fmla="*/ 3298 w 3474"/>
              <a:gd name="T51" fmla="*/ 2319 h 3475"/>
              <a:gd name="T52" fmla="*/ 208 w 3474"/>
              <a:gd name="T53" fmla="*/ 148 h 3475"/>
              <a:gd name="T54" fmla="*/ 147 w 3474"/>
              <a:gd name="T55" fmla="*/ 208 h 3475"/>
              <a:gd name="T56" fmla="*/ 151 w 3474"/>
              <a:gd name="T57" fmla="*/ 322 h 3475"/>
              <a:gd name="T58" fmla="*/ 214 w 3474"/>
              <a:gd name="T59" fmla="*/ 473 h 3475"/>
              <a:gd name="T60" fmla="*/ 329 w 3474"/>
              <a:gd name="T61" fmla="*/ 647 h 3475"/>
              <a:gd name="T62" fmla="*/ 489 w 3474"/>
              <a:gd name="T63" fmla="*/ 830 h 3475"/>
              <a:gd name="T64" fmla="*/ 602 w 3474"/>
              <a:gd name="T65" fmla="*/ 609 h 3475"/>
              <a:gd name="T66" fmla="*/ 649 w 3474"/>
              <a:gd name="T67" fmla="*/ 577 h 3475"/>
              <a:gd name="T68" fmla="*/ 734 w 3474"/>
              <a:gd name="T69" fmla="*/ 408 h 3475"/>
              <a:gd name="T70" fmla="*/ 555 w 3474"/>
              <a:gd name="T71" fmla="*/ 269 h 3475"/>
              <a:gd name="T72" fmla="*/ 392 w 3474"/>
              <a:gd name="T73" fmla="*/ 177 h 3475"/>
              <a:gd name="T74" fmla="*/ 259 w 3474"/>
              <a:gd name="T75" fmla="*/ 142 h 3475"/>
              <a:gd name="T76" fmla="*/ 336 w 3474"/>
              <a:gd name="T77" fmla="*/ 15 h 3475"/>
              <a:gd name="T78" fmla="*/ 524 w 3474"/>
              <a:gd name="T79" fmla="*/ 87 h 3475"/>
              <a:gd name="T80" fmla="*/ 726 w 3474"/>
              <a:gd name="T81" fmla="*/ 213 h 3475"/>
              <a:gd name="T82" fmla="*/ 929 w 3474"/>
              <a:gd name="T83" fmla="*/ 389 h 3475"/>
              <a:gd name="T84" fmla="*/ 1592 w 3474"/>
              <a:gd name="T85" fmla="*/ 427 h 3475"/>
              <a:gd name="T86" fmla="*/ 1645 w 3474"/>
              <a:gd name="T87" fmla="*/ 452 h 3475"/>
              <a:gd name="T88" fmla="*/ 3474 w 3474"/>
              <a:gd name="T89" fmla="*/ 2318 h 3475"/>
              <a:gd name="T90" fmla="*/ 2375 w 3474"/>
              <a:gd name="T91" fmla="*/ 3452 h 3475"/>
              <a:gd name="T92" fmla="*/ 2323 w 3474"/>
              <a:gd name="T93" fmla="*/ 3475 h 3475"/>
              <a:gd name="T94" fmla="*/ 2272 w 3474"/>
              <a:gd name="T95" fmla="*/ 3452 h 3475"/>
              <a:gd name="T96" fmla="*/ 443 w 3474"/>
              <a:gd name="T97" fmla="*/ 1592 h 3475"/>
              <a:gd name="T98" fmla="*/ 430 w 3474"/>
              <a:gd name="T99" fmla="*/ 978 h 3475"/>
              <a:gd name="T100" fmla="*/ 249 w 3474"/>
              <a:gd name="T101" fmla="*/ 781 h 3475"/>
              <a:gd name="T102" fmla="*/ 111 w 3474"/>
              <a:gd name="T103" fmla="*/ 575 h 3475"/>
              <a:gd name="T104" fmla="*/ 26 w 3474"/>
              <a:gd name="T105" fmla="*/ 381 h 3475"/>
              <a:gd name="T106" fmla="*/ 0 w 3474"/>
              <a:gd name="T107" fmla="*/ 212 h 3475"/>
              <a:gd name="T108" fmla="*/ 39 w 3474"/>
              <a:gd name="T109" fmla="*/ 83 h 3475"/>
              <a:gd name="T110" fmla="*/ 142 w 3474"/>
              <a:gd name="T111" fmla="*/ 11 h 3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74" h="3475">
                <a:moveTo>
                  <a:pt x="1210" y="1057"/>
                </a:moveTo>
                <a:lnTo>
                  <a:pt x="1184" y="1059"/>
                </a:lnTo>
                <a:lnTo>
                  <a:pt x="1159" y="1065"/>
                </a:lnTo>
                <a:lnTo>
                  <a:pt x="1133" y="1077"/>
                </a:lnTo>
                <a:lnTo>
                  <a:pt x="1107" y="1097"/>
                </a:lnTo>
                <a:lnTo>
                  <a:pt x="1091" y="1115"/>
                </a:lnTo>
                <a:lnTo>
                  <a:pt x="1080" y="1136"/>
                </a:lnTo>
                <a:lnTo>
                  <a:pt x="1072" y="1158"/>
                </a:lnTo>
                <a:lnTo>
                  <a:pt x="1068" y="1181"/>
                </a:lnTo>
                <a:lnTo>
                  <a:pt x="1088" y="1180"/>
                </a:lnTo>
                <a:lnTo>
                  <a:pt x="1106" y="1176"/>
                </a:lnTo>
                <a:lnTo>
                  <a:pt x="1124" y="1172"/>
                </a:lnTo>
                <a:lnTo>
                  <a:pt x="1141" y="1172"/>
                </a:lnTo>
                <a:lnTo>
                  <a:pt x="1157" y="1176"/>
                </a:lnTo>
                <a:lnTo>
                  <a:pt x="1170" y="1183"/>
                </a:lnTo>
                <a:lnTo>
                  <a:pt x="1180" y="1194"/>
                </a:lnTo>
                <a:lnTo>
                  <a:pt x="1190" y="1207"/>
                </a:lnTo>
                <a:lnTo>
                  <a:pt x="1195" y="1222"/>
                </a:lnTo>
                <a:lnTo>
                  <a:pt x="1199" y="1237"/>
                </a:lnTo>
                <a:lnTo>
                  <a:pt x="1199" y="1253"/>
                </a:lnTo>
                <a:lnTo>
                  <a:pt x="1196" y="1269"/>
                </a:lnTo>
                <a:lnTo>
                  <a:pt x="1191" y="1283"/>
                </a:lnTo>
                <a:lnTo>
                  <a:pt x="1181" y="1297"/>
                </a:lnTo>
                <a:lnTo>
                  <a:pt x="1167" y="1309"/>
                </a:lnTo>
                <a:lnTo>
                  <a:pt x="1151" y="1317"/>
                </a:lnTo>
                <a:lnTo>
                  <a:pt x="1175" y="1325"/>
                </a:lnTo>
                <a:lnTo>
                  <a:pt x="1201" y="1328"/>
                </a:lnTo>
                <a:lnTo>
                  <a:pt x="1228" y="1326"/>
                </a:lnTo>
                <a:lnTo>
                  <a:pt x="1253" y="1318"/>
                </a:lnTo>
                <a:lnTo>
                  <a:pt x="1277" y="1306"/>
                </a:lnTo>
                <a:lnTo>
                  <a:pt x="1298" y="1289"/>
                </a:lnTo>
                <a:lnTo>
                  <a:pt x="1315" y="1268"/>
                </a:lnTo>
                <a:lnTo>
                  <a:pt x="1328" y="1244"/>
                </a:lnTo>
                <a:lnTo>
                  <a:pt x="1334" y="1219"/>
                </a:lnTo>
                <a:lnTo>
                  <a:pt x="1337" y="1193"/>
                </a:lnTo>
                <a:lnTo>
                  <a:pt x="1334" y="1166"/>
                </a:lnTo>
                <a:lnTo>
                  <a:pt x="1328" y="1141"/>
                </a:lnTo>
                <a:lnTo>
                  <a:pt x="1315" y="1117"/>
                </a:lnTo>
                <a:lnTo>
                  <a:pt x="1298" y="1097"/>
                </a:lnTo>
                <a:lnTo>
                  <a:pt x="1287" y="1085"/>
                </a:lnTo>
                <a:lnTo>
                  <a:pt x="1271" y="1074"/>
                </a:lnTo>
                <a:lnTo>
                  <a:pt x="1253" y="1066"/>
                </a:lnTo>
                <a:lnTo>
                  <a:pt x="1232" y="1060"/>
                </a:lnTo>
                <a:lnTo>
                  <a:pt x="1210" y="1057"/>
                </a:lnTo>
                <a:close/>
                <a:moveTo>
                  <a:pt x="1572" y="585"/>
                </a:moveTo>
                <a:lnTo>
                  <a:pt x="730" y="718"/>
                </a:lnTo>
                <a:lnTo>
                  <a:pt x="686" y="1004"/>
                </a:lnTo>
                <a:lnTo>
                  <a:pt x="736" y="1040"/>
                </a:lnTo>
                <a:lnTo>
                  <a:pt x="785" y="1073"/>
                </a:lnTo>
                <a:lnTo>
                  <a:pt x="834" y="1102"/>
                </a:lnTo>
                <a:lnTo>
                  <a:pt x="879" y="1126"/>
                </a:lnTo>
                <a:lnTo>
                  <a:pt x="924" y="1147"/>
                </a:lnTo>
                <a:lnTo>
                  <a:pt x="931" y="1114"/>
                </a:lnTo>
                <a:lnTo>
                  <a:pt x="944" y="1081"/>
                </a:lnTo>
                <a:lnTo>
                  <a:pt x="959" y="1049"/>
                </a:lnTo>
                <a:lnTo>
                  <a:pt x="978" y="1020"/>
                </a:lnTo>
                <a:lnTo>
                  <a:pt x="1003" y="992"/>
                </a:lnTo>
                <a:lnTo>
                  <a:pt x="1030" y="968"/>
                </a:lnTo>
                <a:lnTo>
                  <a:pt x="1061" y="949"/>
                </a:lnTo>
                <a:lnTo>
                  <a:pt x="1094" y="934"/>
                </a:lnTo>
                <a:lnTo>
                  <a:pt x="1128" y="922"/>
                </a:lnTo>
                <a:lnTo>
                  <a:pt x="1163" y="916"/>
                </a:lnTo>
                <a:lnTo>
                  <a:pt x="1200" y="914"/>
                </a:lnTo>
                <a:lnTo>
                  <a:pt x="1236" y="916"/>
                </a:lnTo>
                <a:lnTo>
                  <a:pt x="1272" y="922"/>
                </a:lnTo>
                <a:lnTo>
                  <a:pt x="1308" y="934"/>
                </a:lnTo>
                <a:lnTo>
                  <a:pt x="1341" y="949"/>
                </a:lnTo>
                <a:lnTo>
                  <a:pt x="1372" y="968"/>
                </a:lnTo>
                <a:lnTo>
                  <a:pt x="1402" y="992"/>
                </a:lnTo>
                <a:lnTo>
                  <a:pt x="1427" y="1021"/>
                </a:lnTo>
                <a:lnTo>
                  <a:pt x="1448" y="1052"/>
                </a:lnTo>
                <a:lnTo>
                  <a:pt x="1464" y="1085"/>
                </a:lnTo>
                <a:lnTo>
                  <a:pt x="1476" y="1120"/>
                </a:lnTo>
                <a:lnTo>
                  <a:pt x="1482" y="1156"/>
                </a:lnTo>
                <a:lnTo>
                  <a:pt x="1485" y="1192"/>
                </a:lnTo>
                <a:lnTo>
                  <a:pt x="1482" y="1227"/>
                </a:lnTo>
                <a:lnTo>
                  <a:pt x="1476" y="1263"/>
                </a:lnTo>
                <a:lnTo>
                  <a:pt x="1464" y="1298"/>
                </a:lnTo>
                <a:lnTo>
                  <a:pt x="1448" y="1331"/>
                </a:lnTo>
                <a:lnTo>
                  <a:pt x="1427" y="1363"/>
                </a:lnTo>
                <a:lnTo>
                  <a:pt x="1402" y="1392"/>
                </a:lnTo>
                <a:lnTo>
                  <a:pt x="1374" y="1415"/>
                </a:lnTo>
                <a:lnTo>
                  <a:pt x="1344" y="1435"/>
                </a:lnTo>
                <a:lnTo>
                  <a:pt x="1310" y="1452"/>
                </a:lnTo>
                <a:lnTo>
                  <a:pt x="1275" y="1464"/>
                </a:lnTo>
                <a:lnTo>
                  <a:pt x="1239" y="1471"/>
                </a:lnTo>
                <a:lnTo>
                  <a:pt x="1202" y="1473"/>
                </a:lnTo>
                <a:lnTo>
                  <a:pt x="1165" y="1471"/>
                </a:lnTo>
                <a:lnTo>
                  <a:pt x="1129" y="1464"/>
                </a:lnTo>
                <a:lnTo>
                  <a:pt x="1095" y="1452"/>
                </a:lnTo>
                <a:lnTo>
                  <a:pt x="1062" y="1435"/>
                </a:lnTo>
                <a:lnTo>
                  <a:pt x="1031" y="1415"/>
                </a:lnTo>
                <a:lnTo>
                  <a:pt x="1003" y="1392"/>
                </a:lnTo>
                <a:lnTo>
                  <a:pt x="978" y="1363"/>
                </a:lnTo>
                <a:lnTo>
                  <a:pt x="957" y="1332"/>
                </a:lnTo>
                <a:lnTo>
                  <a:pt x="942" y="1299"/>
                </a:lnTo>
                <a:lnTo>
                  <a:pt x="889" y="1281"/>
                </a:lnTo>
                <a:lnTo>
                  <a:pt x="833" y="1258"/>
                </a:lnTo>
                <a:lnTo>
                  <a:pt x="777" y="1231"/>
                </a:lnTo>
                <a:lnTo>
                  <a:pt x="719" y="1199"/>
                </a:lnTo>
                <a:lnTo>
                  <a:pt x="661" y="1162"/>
                </a:lnTo>
                <a:lnTo>
                  <a:pt x="597" y="1563"/>
                </a:lnTo>
                <a:lnTo>
                  <a:pt x="2323" y="3296"/>
                </a:lnTo>
                <a:lnTo>
                  <a:pt x="3298" y="2319"/>
                </a:lnTo>
                <a:lnTo>
                  <a:pt x="1572" y="585"/>
                </a:lnTo>
                <a:close/>
                <a:moveTo>
                  <a:pt x="259" y="142"/>
                </a:moveTo>
                <a:lnTo>
                  <a:pt x="231" y="144"/>
                </a:lnTo>
                <a:lnTo>
                  <a:pt x="208" y="148"/>
                </a:lnTo>
                <a:lnTo>
                  <a:pt x="187" y="157"/>
                </a:lnTo>
                <a:lnTo>
                  <a:pt x="169" y="170"/>
                </a:lnTo>
                <a:lnTo>
                  <a:pt x="156" y="188"/>
                </a:lnTo>
                <a:lnTo>
                  <a:pt x="147" y="208"/>
                </a:lnTo>
                <a:lnTo>
                  <a:pt x="142" y="232"/>
                </a:lnTo>
                <a:lnTo>
                  <a:pt x="141" y="260"/>
                </a:lnTo>
                <a:lnTo>
                  <a:pt x="145" y="289"/>
                </a:lnTo>
                <a:lnTo>
                  <a:pt x="151" y="322"/>
                </a:lnTo>
                <a:lnTo>
                  <a:pt x="161" y="357"/>
                </a:lnTo>
                <a:lnTo>
                  <a:pt x="176" y="394"/>
                </a:lnTo>
                <a:lnTo>
                  <a:pt x="193" y="433"/>
                </a:lnTo>
                <a:lnTo>
                  <a:pt x="214" y="473"/>
                </a:lnTo>
                <a:lnTo>
                  <a:pt x="239" y="515"/>
                </a:lnTo>
                <a:lnTo>
                  <a:pt x="266" y="558"/>
                </a:lnTo>
                <a:lnTo>
                  <a:pt x="296" y="603"/>
                </a:lnTo>
                <a:lnTo>
                  <a:pt x="329" y="647"/>
                </a:lnTo>
                <a:lnTo>
                  <a:pt x="365" y="692"/>
                </a:lnTo>
                <a:lnTo>
                  <a:pt x="403" y="739"/>
                </a:lnTo>
                <a:lnTo>
                  <a:pt x="444" y="784"/>
                </a:lnTo>
                <a:lnTo>
                  <a:pt x="489" y="830"/>
                </a:lnTo>
                <a:lnTo>
                  <a:pt x="550" y="889"/>
                </a:lnTo>
                <a:lnTo>
                  <a:pt x="590" y="637"/>
                </a:lnTo>
                <a:lnTo>
                  <a:pt x="594" y="623"/>
                </a:lnTo>
                <a:lnTo>
                  <a:pt x="602" y="609"/>
                </a:lnTo>
                <a:lnTo>
                  <a:pt x="611" y="596"/>
                </a:lnTo>
                <a:lnTo>
                  <a:pt x="622" y="587"/>
                </a:lnTo>
                <a:lnTo>
                  <a:pt x="634" y="581"/>
                </a:lnTo>
                <a:lnTo>
                  <a:pt x="649" y="577"/>
                </a:lnTo>
                <a:lnTo>
                  <a:pt x="870" y="543"/>
                </a:lnTo>
                <a:lnTo>
                  <a:pt x="824" y="494"/>
                </a:lnTo>
                <a:lnTo>
                  <a:pt x="779" y="450"/>
                </a:lnTo>
                <a:lnTo>
                  <a:pt x="734" y="408"/>
                </a:lnTo>
                <a:lnTo>
                  <a:pt x="688" y="369"/>
                </a:lnTo>
                <a:lnTo>
                  <a:pt x="644" y="334"/>
                </a:lnTo>
                <a:lnTo>
                  <a:pt x="600" y="300"/>
                </a:lnTo>
                <a:lnTo>
                  <a:pt x="555" y="269"/>
                </a:lnTo>
                <a:lnTo>
                  <a:pt x="513" y="242"/>
                </a:lnTo>
                <a:lnTo>
                  <a:pt x="471" y="216"/>
                </a:lnTo>
                <a:lnTo>
                  <a:pt x="431" y="195"/>
                </a:lnTo>
                <a:lnTo>
                  <a:pt x="392" y="177"/>
                </a:lnTo>
                <a:lnTo>
                  <a:pt x="356" y="164"/>
                </a:lnTo>
                <a:lnTo>
                  <a:pt x="321" y="153"/>
                </a:lnTo>
                <a:lnTo>
                  <a:pt x="288" y="146"/>
                </a:lnTo>
                <a:lnTo>
                  <a:pt x="259" y="142"/>
                </a:lnTo>
                <a:close/>
                <a:moveTo>
                  <a:pt x="212" y="0"/>
                </a:moveTo>
                <a:lnTo>
                  <a:pt x="251" y="1"/>
                </a:lnTo>
                <a:lnTo>
                  <a:pt x="292" y="6"/>
                </a:lnTo>
                <a:lnTo>
                  <a:pt x="336" y="15"/>
                </a:lnTo>
                <a:lnTo>
                  <a:pt x="380" y="27"/>
                </a:lnTo>
                <a:lnTo>
                  <a:pt x="426" y="43"/>
                </a:lnTo>
                <a:lnTo>
                  <a:pt x="474" y="63"/>
                </a:lnTo>
                <a:lnTo>
                  <a:pt x="524" y="87"/>
                </a:lnTo>
                <a:lnTo>
                  <a:pt x="573" y="113"/>
                </a:lnTo>
                <a:lnTo>
                  <a:pt x="624" y="144"/>
                </a:lnTo>
                <a:lnTo>
                  <a:pt x="674" y="176"/>
                </a:lnTo>
                <a:lnTo>
                  <a:pt x="726" y="213"/>
                </a:lnTo>
                <a:lnTo>
                  <a:pt x="777" y="253"/>
                </a:lnTo>
                <a:lnTo>
                  <a:pt x="829" y="296"/>
                </a:lnTo>
                <a:lnTo>
                  <a:pt x="879" y="341"/>
                </a:lnTo>
                <a:lnTo>
                  <a:pt x="929" y="389"/>
                </a:lnTo>
                <a:lnTo>
                  <a:pt x="987" y="452"/>
                </a:lnTo>
                <a:lnTo>
                  <a:pt x="1042" y="515"/>
                </a:lnTo>
                <a:lnTo>
                  <a:pt x="1578" y="430"/>
                </a:lnTo>
                <a:lnTo>
                  <a:pt x="1592" y="427"/>
                </a:lnTo>
                <a:lnTo>
                  <a:pt x="1606" y="430"/>
                </a:lnTo>
                <a:lnTo>
                  <a:pt x="1618" y="435"/>
                </a:lnTo>
                <a:lnTo>
                  <a:pt x="1632" y="443"/>
                </a:lnTo>
                <a:lnTo>
                  <a:pt x="1645" y="452"/>
                </a:lnTo>
                <a:lnTo>
                  <a:pt x="3453" y="2267"/>
                </a:lnTo>
                <a:lnTo>
                  <a:pt x="3464" y="2282"/>
                </a:lnTo>
                <a:lnTo>
                  <a:pt x="3472" y="2300"/>
                </a:lnTo>
                <a:lnTo>
                  <a:pt x="3474" y="2318"/>
                </a:lnTo>
                <a:lnTo>
                  <a:pt x="3472" y="2337"/>
                </a:lnTo>
                <a:lnTo>
                  <a:pt x="3464" y="2355"/>
                </a:lnTo>
                <a:lnTo>
                  <a:pt x="3453" y="2371"/>
                </a:lnTo>
                <a:lnTo>
                  <a:pt x="2375" y="3452"/>
                </a:lnTo>
                <a:lnTo>
                  <a:pt x="2365" y="3462"/>
                </a:lnTo>
                <a:lnTo>
                  <a:pt x="2352" y="3468"/>
                </a:lnTo>
                <a:lnTo>
                  <a:pt x="2339" y="3472"/>
                </a:lnTo>
                <a:lnTo>
                  <a:pt x="2323" y="3475"/>
                </a:lnTo>
                <a:lnTo>
                  <a:pt x="2309" y="3472"/>
                </a:lnTo>
                <a:lnTo>
                  <a:pt x="2295" y="3468"/>
                </a:lnTo>
                <a:lnTo>
                  <a:pt x="2283" y="3462"/>
                </a:lnTo>
                <a:lnTo>
                  <a:pt x="2272" y="3452"/>
                </a:lnTo>
                <a:lnTo>
                  <a:pt x="464" y="1637"/>
                </a:lnTo>
                <a:lnTo>
                  <a:pt x="455" y="1624"/>
                </a:lnTo>
                <a:lnTo>
                  <a:pt x="448" y="1610"/>
                </a:lnTo>
                <a:lnTo>
                  <a:pt x="443" y="1592"/>
                </a:lnTo>
                <a:lnTo>
                  <a:pt x="442" y="1571"/>
                </a:lnTo>
                <a:lnTo>
                  <a:pt x="524" y="1061"/>
                </a:lnTo>
                <a:lnTo>
                  <a:pt x="476" y="1021"/>
                </a:lnTo>
                <a:lnTo>
                  <a:pt x="430" y="978"/>
                </a:lnTo>
                <a:lnTo>
                  <a:pt x="384" y="934"/>
                </a:lnTo>
                <a:lnTo>
                  <a:pt x="336" y="883"/>
                </a:lnTo>
                <a:lnTo>
                  <a:pt x="291" y="833"/>
                </a:lnTo>
                <a:lnTo>
                  <a:pt x="249" y="781"/>
                </a:lnTo>
                <a:lnTo>
                  <a:pt x="209" y="729"/>
                </a:lnTo>
                <a:lnTo>
                  <a:pt x="173" y="678"/>
                </a:lnTo>
                <a:lnTo>
                  <a:pt x="140" y="626"/>
                </a:lnTo>
                <a:lnTo>
                  <a:pt x="111" y="575"/>
                </a:lnTo>
                <a:lnTo>
                  <a:pt x="84" y="526"/>
                </a:lnTo>
                <a:lnTo>
                  <a:pt x="61" y="476"/>
                </a:lnTo>
                <a:lnTo>
                  <a:pt x="42" y="427"/>
                </a:lnTo>
                <a:lnTo>
                  <a:pt x="26" y="381"/>
                </a:lnTo>
                <a:lnTo>
                  <a:pt x="14" y="336"/>
                </a:lnTo>
                <a:lnTo>
                  <a:pt x="5" y="292"/>
                </a:lnTo>
                <a:lnTo>
                  <a:pt x="1" y="251"/>
                </a:lnTo>
                <a:lnTo>
                  <a:pt x="0" y="212"/>
                </a:lnTo>
                <a:lnTo>
                  <a:pt x="4" y="175"/>
                </a:lnTo>
                <a:lnTo>
                  <a:pt x="12" y="141"/>
                </a:lnTo>
                <a:lnTo>
                  <a:pt x="23" y="111"/>
                </a:lnTo>
                <a:lnTo>
                  <a:pt x="39" y="83"/>
                </a:lnTo>
                <a:lnTo>
                  <a:pt x="59" y="59"/>
                </a:lnTo>
                <a:lnTo>
                  <a:pt x="83" y="38"/>
                </a:lnTo>
                <a:lnTo>
                  <a:pt x="112" y="22"/>
                </a:lnTo>
                <a:lnTo>
                  <a:pt x="142" y="11"/>
                </a:lnTo>
                <a:lnTo>
                  <a:pt x="176" y="3"/>
                </a:lnTo>
                <a:lnTo>
                  <a:pt x="212" y="0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0"/>
                            </p:stCondLst>
                            <p:childTnLst>
                              <p:par>
                                <p:cTn id="9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0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2" grpId="0"/>
      <p:bldP spid="23" grpId="0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4083413" y="2133600"/>
            <a:ext cx="2067411" cy="1849561"/>
            <a:chOff x="4083413" y="2133600"/>
            <a:chExt cx="2067411" cy="1849561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4083413" y="2133600"/>
              <a:ext cx="1855332" cy="184956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5896906" y="2882370"/>
              <a:ext cx="253918" cy="352022"/>
            </a:xfrm>
            <a:custGeom>
              <a:avLst/>
              <a:gdLst>
                <a:gd name="T0" fmla="*/ 0 w 176"/>
                <a:gd name="T1" fmla="*/ 0 h 244"/>
                <a:gd name="T2" fmla="*/ 176 w 176"/>
                <a:gd name="T3" fmla="*/ 122 h 244"/>
                <a:gd name="T4" fmla="*/ 0 w 176"/>
                <a:gd name="T5" fmla="*/ 244 h 244"/>
                <a:gd name="T6" fmla="*/ 0 w 176"/>
                <a:gd name="T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6" h="244">
                  <a:moveTo>
                    <a:pt x="0" y="0"/>
                  </a:moveTo>
                  <a:lnTo>
                    <a:pt x="176" y="122"/>
                  </a:lnTo>
                  <a:lnTo>
                    <a:pt x="0" y="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279623" y="2335580"/>
            <a:ext cx="1442715" cy="144560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274898" y="2133600"/>
            <a:ext cx="1853889" cy="2045770"/>
            <a:chOff x="6274898" y="2133600"/>
            <a:chExt cx="1853889" cy="2045770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6274898" y="2133600"/>
              <a:ext cx="1853889" cy="184956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7023666" y="3925452"/>
              <a:ext cx="350580" cy="253918"/>
            </a:xfrm>
            <a:custGeom>
              <a:avLst/>
              <a:gdLst>
                <a:gd name="T0" fmla="*/ 243 w 243"/>
                <a:gd name="T1" fmla="*/ 0 h 176"/>
                <a:gd name="T2" fmla="*/ 122 w 243"/>
                <a:gd name="T3" fmla="*/ 176 h 176"/>
                <a:gd name="T4" fmla="*/ 0 w 243"/>
                <a:gd name="T5" fmla="*/ 0 h 176"/>
                <a:gd name="T6" fmla="*/ 243 w 243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3" h="176">
                  <a:moveTo>
                    <a:pt x="243" y="0"/>
                  </a:moveTo>
                  <a:lnTo>
                    <a:pt x="122" y="176"/>
                  </a:lnTo>
                  <a:lnTo>
                    <a:pt x="0" y="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481206" y="2335580"/>
            <a:ext cx="1441273" cy="144560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057047" y="4297673"/>
            <a:ext cx="2071740" cy="1853889"/>
            <a:chOff x="6057047" y="4297673"/>
            <a:chExt cx="2071740" cy="1853889"/>
          </a:xfrm>
        </p:grpSpPr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6274898" y="4297673"/>
              <a:ext cx="1853889" cy="1853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6057047" y="5046442"/>
              <a:ext cx="253918" cy="352022"/>
            </a:xfrm>
            <a:custGeom>
              <a:avLst/>
              <a:gdLst>
                <a:gd name="T0" fmla="*/ 176 w 176"/>
                <a:gd name="T1" fmla="*/ 244 h 244"/>
                <a:gd name="T2" fmla="*/ 0 w 176"/>
                <a:gd name="T3" fmla="*/ 122 h 244"/>
                <a:gd name="T4" fmla="*/ 176 w 176"/>
                <a:gd name="T5" fmla="*/ 0 h 244"/>
                <a:gd name="T6" fmla="*/ 176 w 176"/>
                <a:gd name="T7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6" h="244">
                  <a:moveTo>
                    <a:pt x="176" y="244"/>
                  </a:moveTo>
                  <a:lnTo>
                    <a:pt x="0" y="122"/>
                  </a:lnTo>
                  <a:lnTo>
                    <a:pt x="176" y="0"/>
                  </a:lnTo>
                  <a:lnTo>
                    <a:pt x="176" y="2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063215" y="4071167"/>
            <a:ext cx="1853889" cy="2080395"/>
            <a:chOff x="4063215" y="4071167"/>
            <a:chExt cx="1853889" cy="2080395"/>
          </a:xfrm>
        </p:grpSpPr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063215" y="4297673"/>
              <a:ext cx="1853889" cy="1853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4811985" y="4071167"/>
              <a:ext cx="352022" cy="252476"/>
            </a:xfrm>
            <a:custGeom>
              <a:avLst/>
              <a:gdLst>
                <a:gd name="T0" fmla="*/ 0 w 244"/>
                <a:gd name="T1" fmla="*/ 175 h 175"/>
                <a:gd name="T2" fmla="*/ 122 w 244"/>
                <a:gd name="T3" fmla="*/ 0 h 175"/>
                <a:gd name="T4" fmla="*/ 244 w 244"/>
                <a:gd name="T5" fmla="*/ 175 h 175"/>
                <a:gd name="T6" fmla="*/ 0 w 244"/>
                <a:gd name="T7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4" h="175">
                  <a:moveTo>
                    <a:pt x="0" y="175"/>
                  </a:moveTo>
                  <a:lnTo>
                    <a:pt x="122" y="0"/>
                  </a:lnTo>
                  <a:lnTo>
                    <a:pt x="244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4269523" y="4499653"/>
            <a:ext cx="1441273" cy="144560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6481206" y="4522220"/>
            <a:ext cx="1441273" cy="144560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Inhaltsplatzhalter 4"/>
          <p:cNvSpPr txBox="1"/>
          <p:nvPr/>
        </p:nvSpPr>
        <p:spPr>
          <a:xfrm>
            <a:off x="508001" y="2589021"/>
            <a:ext cx="3239259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1400" b="1" dirty="0" smtClean="0">
                <a:solidFill>
                  <a:srgbClr val="DE002E"/>
                </a:solidFill>
                <a:latin typeface="等线 Light" panose="02010600030101010101" charset="-122"/>
              </a:rPr>
              <a:t>TITLE GOES HERE</a:t>
            </a:r>
            <a:br>
              <a:rPr lang="en-US" sz="1400" b="1" dirty="0" smtClean="0">
                <a:solidFill>
                  <a:srgbClr val="DE002E"/>
                </a:solidFill>
                <a:latin typeface="等线 Light" panose="02010600030101010101" charset="-122"/>
              </a:rPr>
            </a:br>
            <a:r>
              <a:rPr lang="en-US" sz="1400" b="1" dirty="0" smtClean="0">
                <a:solidFill>
                  <a:srgbClr val="DE002E"/>
                </a:solidFill>
                <a:latin typeface="等线 Light" panose="02010600030101010101" charset="-122"/>
              </a:rPr>
              <a:t/>
            </a:r>
            <a:br>
              <a:rPr lang="en-US" sz="1400" b="1" dirty="0" smtClean="0">
                <a:solidFill>
                  <a:srgbClr val="DE002E"/>
                </a:solidFill>
                <a:latin typeface="等线 Light" panose="02010600030101010101" charset="-122"/>
              </a:rPr>
            </a:br>
            <a:r>
              <a:rPr lang="en-US" sz="1100" dirty="0" smtClean="0">
                <a:solidFill>
                  <a:srgbClr val="FFFFFF">
                    <a:lumMod val="65000"/>
                  </a:srgbClr>
                </a:solidFill>
                <a:latin typeface="等线" panose="02010600030101010101" charset="-122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22" name="Inhaltsplatzhalter 4"/>
          <p:cNvSpPr txBox="1"/>
          <p:nvPr/>
        </p:nvSpPr>
        <p:spPr>
          <a:xfrm>
            <a:off x="508001" y="4753094"/>
            <a:ext cx="3239259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1400" b="1" dirty="0" smtClean="0">
                <a:solidFill>
                  <a:srgbClr val="DE002B"/>
                </a:solidFill>
                <a:latin typeface="等线 Light" panose="02010600030101010101" charset="-122"/>
              </a:rPr>
              <a:t>TITLE GOES HERE</a:t>
            </a:r>
            <a:br>
              <a:rPr lang="en-US" sz="1400" b="1" dirty="0" smtClean="0">
                <a:solidFill>
                  <a:srgbClr val="DE002B"/>
                </a:solidFill>
                <a:latin typeface="等线 Light" panose="02010600030101010101" charset="-122"/>
              </a:rPr>
            </a:br>
            <a:r>
              <a:rPr lang="en-US" sz="1400" b="1" dirty="0" smtClean="0">
                <a:solidFill>
                  <a:srgbClr val="DE002B"/>
                </a:solidFill>
                <a:latin typeface="等线 Light" panose="02010600030101010101" charset="-122"/>
              </a:rPr>
              <a:t/>
            </a:r>
            <a:br>
              <a:rPr lang="en-US" sz="1400" b="1" dirty="0" smtClean="0">
                <a:solidFill>
                  <a:srgbClr val="DE002B"/>
                </a:solidFill>
                <a:latin typeface="等线 Light" panose="02010600030101010101" charset="-122"/>
              </a:rPr>
            </a:br>
            <a:r>
              <a:rPr lang="en-US" sz="1100" dirty="0" smtClean="0">
                <a:solidFill>
                  <a:srgbClr val="FFFFFF">
                    <a:lumMod val="65000"/>
                  </a:srgbClr>
                </a:solidFill>
                <a:latin typeface="等线" panose="02010600030101010101" charset="-122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23" name="Inhaltsplatzhalter 4"/>
          <p:cNvSpPr txBox="1"/>
          <p:nvPr/>
        </p:nvSpPr>
        <p:spPr>
          <a:xfrm>
            <a:off x="8426559" y="2589021"/>
            <a:ext cx="3239259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1400" b="1" dirty="0" smtClean="0">
                <a:solidFill>
                  <a:srgbClr val="0061A8"/>
                </a:solidFill>
                <a:latin typeface="等线 Light" panose="02010600030101010101" charset="-122"/>
              </a:rPr>
              <a:t>TITLE GOES HERE</a:t>
            </a:r>
            <a:br>
              <a:rPr lang="en-US" sz="1400" b="1" dirty="0" smtClean="0">
                <a:solidFill>
                  <a:srgbClr val="0061A8"/>
                </a:solidFill>
                <a:latin typeface="等线 Light" panose="02010600030101010101" charset="-122"/>
              </a:rPr>
            </a:br>
            <a:r>
              <a:rPr lang="en-US" sz="1400" b="1" dirty="0" smtClean="0">
                <a:solidFill>
                  <a:srgbClr val="DE002E"/>
                </a:solidFill>
                <a:latin typeface="等线 Light" panose="02010600030101010101" charset="-122"/>
              </a:rPr>
              <a:t/>
            </a:r>
            <a:br>
              <a:rPr lang="en-US" sz="1400" b="1" dirty="0" smtClean="0">
                <a:solidFill>
                  <a:srgbClr val="DE002E"/>
                </a:solidFill>
                <a:latin typeface="等线 Light" panose="02010600030101010101" charset="-122"/>
              </a:rPr>
            </a:br>
            <a:r>
              <a:rPr lang="en-US" sz="1100" dirty="0" smtClean="0">
                <a:solidFill>
                  <a:srgbClr val="FFFFFF">
                    <a:lumMod val="65000"/>
                  </a:srgbClr>
                </a:solidFill>
                <a:latin typeface="等线" panose="02010600030101010101" charset="-122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24" name="Inhaltsplatzhalter 4"/>
          <p:cNvSpPr txBox="1"/>
          <p:nvPr/>
        </p:nvSpPr>
        <p:spPr>
          <a:xfrm>
            <a:off x="8426559" y="4753094"/>
            <a:ext cx="3239259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1400" b="1" dirty="0" smtClean="0">
                <a:solidFill>
                  <a:srgbClr val="FD2D56"/>
                </a:solidFill>
                <a:latin typeface="等线 Light" panose="02010600030101010101" charset="-122"/>
              </a:rPr>
              <a:t>TITLE GOES HERE</a:t>
            </a:r>
            <a:br>
              <a:rPr lang="en-US" sz="1400" b="1" dirty="0" smtClean="0">
                <a:solidFill>
                  <a:srgbClr val="FD2D56"/>
                </a:solidFill>
                <a:latin typeface="等线 Light" panose="02010600030101010101" charset="-122"/>
              </a:rPr>
            </a:br>
            <a:r>
              <a:rPr lang="en-US" sz="1400" b="1" dirty="0" smtClean="0">
                <a:solidFill>
                  <a:srgbClr val="DE002E"/>
                </a:solidFill>
                <a:latin typeface="等线 Light" panose="02010600030101010101" charset="-122"/>
              </a:rPr>
              <a:t/>
            </a:r>
            <a:br>
              <a:rPr lang="en-US" sz="1400" b="1" dirty="0" smtClean="0">
                <a:solidFill>
                  <a:srgbClr val="DE002E"/>
                </a:solidFill>
                <a:latin typeface="等线 Light" panose="02010600030101010101" charset="-122"/>
              </a:rPr>
            </a:br>
            <a:r>
              <a:rPr lang="en-US" sz="1100" dirty="0" smtClean="0">
                <a:solidFill>
                  <a:srgbClr val="FFFFFF">
                    <a:lumMod val="65000"/>
                  </a:srgbClr>
                </a:solidFill>
                <a:latin typeface="等线" panose="02010600030101010101" charset="-122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25" name="Inhaltsplatzhalter 4"/>
          <p:cNvSpPr txBox="1"/>
          <p:nvPr/>
        </p:nvSpPr>
        <p:spPr>
          <a:xfrm>
            <a:off x="4396119" y="3234392"/>
            <a:ext cx="120972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1400" b="1" dirty="0" smtClean="0">
                <a:solidFill>
                  <a:srgbClr val="DE002E"/>
                </a:solidFill>
                <a:latin typeface="等线 Light" panose="02010600030101010101" charset="-122"/>
              </a:rPr>
              <a:t>OPTION 01</a:t>
            </a:r>
            <a:endParaRPr lang="en-US" sz="1100" dirty="0" smtClean="0">
              <a:solidFill>
                <a:srgbClr val="FFFFFF">
                  <a:lumMod val="65000"/>
                </a:srgbClr>
              </a:solidFill>
              <a:latin typeface="等线" panose="02010600030101010101" charset="-122"/>
            </a:endParaRPr>
          </a:p>
        </p:txBody>
      </p:sp>
      <p:sp>
        <p:nvSpPr>
          <p:cNvPr id="26" name="Inhaltsplatzhalter 4"/>
          <p:cNvSpPr txBox="1"/>
          <p:nvPr/>
        </p:nvSpPr>
        <p:spPr>
          <a:xfrm>
            <a:off x="4385298" y="5476369"/>
            <a:ext cx="120972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1400" b="1" dirty="0" smtClean="0">
                <a:solidFill>
                  <a:srgbClr val="DE002B"/>
                </a:solidFill>
                <a:latin typeface="等线 Light" panose="02010600030101010101" charset="-122"/>
              </a:rPr>
              <a:t>OPTION 04</a:t>
            </a:r>
            <a:endParaRPr lang="en-US" sz="1100" dirty="0" smtClean="0">
              <a:solidFill>
                <a:srgbClr val="DE002B"/>
              </a:solidFill>
              <a:latin typeface="等线" panose="02010600030101010101" charset="-122"/>
            </a:endParaRPr>
          </a:p>
        </p:txBody>
      </p:sp>
      <p:sp>
        <p:nvSpPr>
          <p:cNvPr id="27" name="Inhaltsplatzhalter 4"/>
          <p:cNvSpPr txBox="1"/>
          <p:nvPr/>
        </p:nvSpPr>
        <p:spPr>
          <a:xfrm>
            <a:off x="6596981" y="3234392"/>
            <a:ext cx="120972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1400" b="1" dirty="0" smtClean="0">
                <a:solidFill>
                  <a:srgbClr val="0061A8"/>
                </a:solidFill>
                <a:latin typeface="等线 Light" panose="02010600030101010101" charset="-122"/>
              </a:rPr>
              <a:t>OPTION 02</a:t>
            </a:r>
            <a:endParaRPr lang="en-US" sz="1100" dirty="0" smtClean="0">
              <a:solidFill>
                <a:srgbClr val="0061A8"/>
              </a:solidFill>
              <a:latin typeface="等线" panose="02010600030101010101" charset="-122"/>
            </a:endParaRPr>
          </a:p>
        </p:txBody>
      </p:sp>
      <p:sp>
        <p:nvSpPr>
          <p:cNvPr id="28" name="Inhaltsplatzhalter 4"/>
          <p:cNvSpPr txBox="1"/>
          <p:nvPr/>
        </p:nvSpPr>
        <p:spPr>
          <a:xfrm>
            <a:off x="6596981" y="5476369"/>
            <a:ext cx="120972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1400" b="1" dirty="0" smtClean="0">
                <a:solidFill>
                  <a:srgbClr val="FD2D56"/>
                </a:solidFill>
                <a:latin typeface="等线 Light" panose="02010600030101010101" charset="-122"/>
              </a:rPr>
              <a:t>OPTION 03</a:t>
            </a:r>
            <a:endParaRPr lang="en-US" sz="1100" dirty="0" smtClean="0">
              <a:solidFill>
                <a:srgbClr val="FD2D56"/>
              </a:solidFill>
              <a:latin typeface="等线" panose="02010600030101010101" charset="-122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693297" y="4767804"/>
            <a:ext cx="593725" cy="595312"/>
            <a:chOff x="1571625" y="2668588"/>
            <a:chExt cx="593725" cy="59531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0" name="Rectangle 340"/>
            <p:cNvSpPr>
              <a:spLocks noChangeArrowheads="1"/>
            </p:cNvSpPr>
            <p:nvPr/>
          </p:nvSpPr>
          <p:spPr bwMode="auto">
            <a:xfrm>
              <a:off x="2055813" y="2725738"/>
              <a:ext cx="26988" cy="254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" name="Freeform 341"/>
            <p:cNvSpPr>
              <a:spLocks noEditPoints="1"/>
            </p:cNvSpPr>
            <p:nvPr/>
          </p:nvSpPr>
          <p:spPr bwMode="auto">
            <a:xfrm>
              <a:off x="1571625" y="2668588"/>
              <a:ext cx="593725" cy="595312"/>
            </a:xfrm>
            <a:custGeom>
              <a:avLst/>
              <a:gdLst>
                <a:gd name="T0" fmla="*/ 144 w 3366"/>
                <a:gd name="T1" fmla="*/ 797 h 3375"/>
                <a:gd name="T2" fmla="*/ 144 w 3366"/>
                <a:gd name="T3" fmla="*/ 3231 h 3375"/>
                <a:gd name="T4" fmla="*/ 3223 w 3366"/>
                <a:gd name="T5" fmla="*/ 3231 h 3375"/>
                <a:gd name="T6" fmla="*/ 3223 w 3366"/>
                <a:gd name="T7" fmla="*/ 797 h 3375"/>
                <a:gd name="T8" fmla="*/ 144 w 3366"/>
                <a:gd name="T9" fmla="*/ 797 h 3375"/>
                <a:gd name="T10" fmla="*/ 144 w 3366"/>
                <a:gd name="T11" fmla="*/ 144 h 3375"/>
                <a:gd name="T12" fmla="*/ 144 w 3366"/>
                <a:gd name="T13" fmla="*/ 654 h 3375"/>
                <a:gd name="T14" fmla="*/ 3223 w 3366"/>
                <a:gd name="T15" fmla="*/ 654 h 3375"/>
                <a:gd name="T16" fmla="*/ 3223 w 3366"/>
                <a:gd name="T17" fmla="*/ 144 h 3375"/>
                <a:gd name="T18" fmla="*/ 144 w 3366"/>
                <a:gd name="T19" fmla="*/ 144 h 3375"/>
                <a:gd name="T20" fmla="*/ 0 w 3366"/>
                <a:gd name="T21" fmla="*/ 0 h 3375"/>
                <a:gd name="T22" fmla="*/ 3366 w 3366"/>
                <a:gd name="T23" fmla="*/ 0 h 3375"/>
                <a:gd name="T24" fmla="*/ 3366 w 3366"/>
                <a:gd name="T25" fmla="*/ 3375 h 3375"/>
                <a:gd name="T26" fmla="*/ 0 w 3366"/>
                <a:gd name="T27" fmla="*/ 3375 h 3375"/>
                <a:gd name="T28" fmla="*/ 0 w 3366"/>
                <a:gd name="T29" fmla="*/ 0 h 3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66" h="3375">
                  <a:moveTo>
                    <a:pt x="144" y="797"/>
                  </a:moveTo>
                  <a:lnTo>
                    <a:pt x="144" y="3231"/>
                  </a:lnTo>
                  <a:lnTo>
                    <a:pt x="3223" y="3231"/>
                  </a:lnTo>
                  <a:lnTo>
                    <a:pt x="3223" y="797"/>
                  </a:lnTo>
                  <a:lnTo>
                    <a:pt x="144" y="797"/>
                  </a:lnTo>
                  <a:close/>
                  <a:moveTo>
                    <a:pt x="144" y="144"/>
                  </a:moveTo>
                  <a:lnTo>
                    <a:pt x="144" y="654"/>
                  </a:lnTo>
                  <a:lnTo>
                    <a:pt x="3223" y="654"/>
                  </a:lnTo>
                  <a:lnTo>
                    <a:pt x="3223" y="144"/>
                  </a:lnTo>
                  <a:lnTo>
                    <a:pt x="144" y="144"/>
                  </a:lnTo>
                  <a:close/>
                  <a:moveTo>
                    <a:pt x="0" y="0"/>
                  </a:moveTo>
                  <a:lnTo>
                    <a:pt x="3366" y="0"/>
                  </a:lnTo>
                  <a:lnTo>
                    <a:pt x="3366" y="3375"/>
                  </a:lnTo>
                  <a:lnTo>
                    <a:pt x="0" y="337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" name="Rectangle 342"/>
            <p:cNvSpPr>
              <a:spLocks noChangeArrowheads="1"/>
            </p:cNvSpPr>
            <p:nvPr/>
          </p:nvSpPr>
          <p:spPr bwMode="auto">
            <a:xfrm>
              <a:off x="1985963" y="2725738"/>
              <a:ext cx="28575" cy="254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" name="Rectangle 343"/>
            <p:cNvSpPr>
              <a:spLocks noChangeArrowheads="1"/>
            </p:cNvSpPr>
            <p:nvPr/>
          </p:nvSpPr>
          <p:spPr bwMode="auto">
            <a:xfrm>
              <a:off x="1916113" y="2725738"/>
              <a:ext cx="28575" cy="254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Freeform 344"/>
            <p:cNvSpPr>
              <a:spLocks noEditPoints="1"/>
            </p:cNvSpPr>
            <p:nvPr/>
          </p:nvSpPr>
          <p:spPr bwMode="auto">
            <a:xfrm>
              <a:off x="1738313" y="2867025"/>
              <a:ext cx="260350" cy="314325"/>
            </a:xfrm>
            <a:custGeom>
              <a:avLst/>
              <a:gdLst>
                <a:gd name="T0" fmla="*/ 759 w 1473"/>
                <a:gd name="T1" fmla="*/ 357 h 1786"/>
                <a:gd name="T2" fmla="*/ 730 w 1473"/>
                <a:gd name="T3" fmla="*/ 361 h 1786"/>
                <a:gd name="T4" fmla="*/ 143 w 1473"/>
                <a:gd name="T5" fmla="*/ 170 h 1786"/>
                <a:gd name="T6" fmla="*/ 146 w 1473"/>
                <a:gd name="T7" fmla="*/ 973 h 1786"/>
                <a:gd name="T8" fmla="*/ 171 w 1473"/>
                <a:gd name="T9" fmla="*/ 1068 h 1786"/>
                <a:gd name="T10" fmla="*/ 216 w 1473"/>
                <a:gd name="T11" fmla="*/ 1159 h 1786"/>
                <a:gd name="T12" fmla="*/ 274 w 1473"/>
                <a:gd name="T13" fmla="*/ 1245 h 1786"/>
                <a:gd name="T14" fmla="*/ 342 w 1473"/>
                <a:gd name="T15" fmla="*/ 1324 h 1786"/>
                <a:gd name="T16" fmla="*/ 415 w 1473"/>
                <a:gd name="T17" fmla="*/ 1395 h 1786"/>
                <a:gd name="T18" fmla="*/ 489 w 1473"/>
                <a:gd name="T19" fmla="*/ 1459 h 1786"/>
                <a:gd name="T20" fmla="*/ 564 w 1473"/>
                <a:gd name="T21" fmla="*/ 1518 h 1786"/>
                <a:gd name="T22" fmla="*/ 633 w 1473"/>
                <a:gd name="T23" fmla="*/ 1566 h 1786"/>
                <a:gd name="T24" fmla="*/ 692 w 1473"/>
                <a:gd name="T25" fmla="*/ 1603 h 1786"/>
                <a:gd name="T26" fmla="*/ 738 w 1473"/>
                <a:gd name="T27" fmla="*/ 1628 h 1786"/>
                <a:gd name="T28" fmla="*/ 784 w 1473"/>
                <a:gd name="T29" fmla="*/ 1603 h 1786"/>
                <a:gd name="T30" fmla="*/ 843 w 1473"/>
                <a:gd name="T31" fmla="*/ 1566 h 1786"/>
                <a:gd name="T32" fmla="*/ 911 w 1473"/>
                <a:gd name="T33" fmla="*/ 1518 h 1786"/>
                <a:gd name="T34" fmla="*/ 986 w 1473"/>
                <a:gd name="T35" fmla="*/ 1459 h 1786"/>
                <a:gd name="T36" fmla="*/ 1060 w 1473"/>
                <a:gd name="T37" fmla="*/ 1395 h 1786"/>
                <a:gd name="T38" fmla="*/ 1133 w 1473"/>
                <a:gd name="T39" fmla="*/ 1325 h 1786"/>
                <a:gd name="T40" fmla="*/ 1201 w 1473"/>
                <a:gd name="T41" fmla="*/ 1247 h 1786"/>
                <a:gd name="T42" fmla="*/ 1259 w 1473"/>
                <a:gd name="T43" fmla="*/ 1162 h 1786"/>
                <a:gd name="T44" fmla="*/ 1304 w 1473"/>
                <a:gd name="T45" fmla="*/ 1071 h 1786"/>
                <a:gd name="T46" fmla="*/ 1329 w 1473"/>
                <a:gd name="T47" fmla="*/ 974 h 1786"/>
                <a:gd name="T48" fmla="*/ 1332 w 1473"/>
                <a:gd name="T49" fmla="*/ 170 h 1786"/>
                <a:gd name="T50" fmla="*/ 80 w 1473"/>
                <a:gd name="T51" fmla="*/ 1 h 1786"/>
                <a:gd name="T52" fmla="*/ 737 w 1473"/>
                <a:gd name="T53" fmla="*/ 213 h 1786"/>
                <a:gd name="T54" fmla="*/ 1401 w 1473"/>
                <a:gd name="T55" fmla="*/ 1 h 1786"/>
                <a:gd name="T56" fmla="*/ 1438 w 1473"/>
                <a:gd name="T57" fmla="*/ 9 h 1786"/>
                <a:gd name="T58" fmla="*/ 1464 w 1473"/>
                <a:gd name="T59" fmla="*/ 34 h 1786"/>
                <a:gd name="T60" fmla="*/ 1473 w 1473"/>
                <a:gd name="T61" fmla="*/ 70 h 1786"/>
                <a:gd name="T62" fmla="*/ 1469 w 1473"/>
                <a:gd name="T63" fmla="*/ 985 h 1786"/>
                <a:gd name="T64" fmla="*/ 1441 w 1473"/>
                <a:gd name="T65" fmla="*/ 1107 h 1786"/>
                <a:gd name="T66" fmla="*/ 1383 w 1473"/>
                <a:gd name="T67" fmla="*/ 1229 h 1786"/>
                <a:gd name="T68" fmla="*/ 1297 w 1473"/>
                <a:gd name="T69" fmla="*/ 1352 h 1786"/>
                <a:gd name="T70" fmla="*/ 1183 w 1473"/>
                <a:gd name="T71" fmla="*/ 1474 h 1786"/>
                <a:gd name="T72" fmla="*/ 1076 w 1473"/>
                <a:gd name="T73" fmla="*/ 1567 h 1786"/>
                <a:gd name="T74" fmla="*/ 1000 w 1473"/>
                <a:gd name="T75" fmla="*/ 1624 h 1786"/>
                <a:gd name="T76" fmla="*/ 931 w 1473"/>
                <a:gd name="T77" fmla="*/ 1673 h 1786"/>
                <a:gd name="T78" fmla="*/ 870 w 1473"/>
                <a:gd name="T79" fmla="*/ 1713 h 1786"/>
                <a:gd name="T80" fmla="*/ 822 w 1473"/>
                <a:gd name="T81" fmla="*/ 1744 h 1786"/>
                <a:gd name="T82" fmla="*/ 788 w 1473"/>
                <a:gd name="T83" fmla="*/ 1763 h 1786"/>
                <a:gd name="T84" fmla="*/ 772 w 1473"/>
                <a:gd name="T85" fmla="*/ 1771 h 1786"/>
                <a:gd name="T86" fmla="*/ 742 w 1473"/>
                <a:gd name="T87" fmla="*/ 1784 h 1786"/>
                <a:gd name="T88" fmla="*/ 722 w 1473"/>
                <a:gd name="T89" fmla="*/ 1786 h 1786"/>
                <a:gd name="T90" fmla="*/ 706 w 1473"/>
                <a:gd name="T91" fmla="*/ 1782 h 1786"/>
                <a:gd name="T92" fmla="*/ 696 w 1473"/>
                <a:gd name="T93" fmla="*/ 1775 h 1786"/>
                <a:gd name="T94" fmla="*/ 675 w 1473"/>
                <a:gd name="T95" fmla="*/ 1763 h 1786"/>
                <a:gd name="T96" fmla="*/ 638 w 1473"/>
                <a:gd name="T97" fmla="*/ 1742 h 1786"/>
                <a:gd name="T98" fmla="*/ 588 w 1473"/>
                <a:gd name="T99" fmla="*/ 1711 h 1786"/>
                <a:gd name="T100" fmla="*/ 529 w 1473"/>
                <a:gd name="T101" fmla="*/ 1672 h 1786"/>
                <a:gd name="T102" fmla="*/ 463 w 1473"/>
                <a:gd name="T103" fmla="*/ 1625 h 1786"/>
                <a:gd name="T104" fmla="*/ 392 w 1473"/>
                <a:gd name="T105" fmla="*/ 1571 h 1786"/>
                <a:gd name="T106" fmla="*/ 289 w 1473"/>
                <a:gd name="T107" fmla="*/ 1481 h 1786"/>
                <a:gd name="T108" fmla="*/ 176 w 1473"/>
                <a:gd name="T109" fmla="*/ 1359 h 1786"/>
                <a:gd name="T110" fmla="*/ 89 w 1473"/>
                <a:gd name="T111" fmla="*/ 1236 h 1786"/>
                <a:gd name="T112" fmla="*/ 32 w 1473"/>
                <a:gd name="T113" fmla="*/ 1114 h 1786"/>
                <a:gd name="T114" fmla="*/ 3 w 1473"/>
                <a:gd name="T115" fmla="*/ 991 h 1786"/>
                <a:gd name="T116" fmla="*/ 0 w 1473"/>
                <a:gd name="T117" fmla="*/ 70 h 1786"/>
                <a:gd name="T118" fmla="*/ 7 w 1473"/>
                <a:gd name="T119" fmla="*/ 34 h 1786"/>
                <a:gd name="T120" fmla="*/ 26 w 1473"/>
                <a:gd name="T121" fmla="*/ 11 h 1786"/>
                <a:gd name="T122" fmla="*/ 53 w 1473"/>
                <a:gd name="T123" fmla="*/ 1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73" h="1786">
                  <a:moveTo>
                    <a:pt x="1332" y="170"/>
                  </a:moveTo>
                  <a:lnTo>
                    <a:pt x="759" y="357"/>
                  </a:lnTo>
                  <a:lnTo>
                    <a:pt x="744" y="361"/>
                  </a:lnTo>
                  <a:lnTo>
                    <a:pt x="730" y="361"/>
                  </a:lnTo>
                  <a:lnTo>
                    <a:pt x="716" y="357"/>
                  </a:lnTo>
                  <a:lnTo>
                    <a:pt x="143" y="170"/>
                  </a:lnTo>
                  <a:lnTo>
                    <a:pt x="143" y="925"/>
                  </a:lnTo>
                  <a:lnTo>
                    <a:pt x="146" y="973"/>
                  </a:lnTo>
                  <a:lnTo>
                    <a:pt x="157" y="1021"/>
                  </a:lnTo>
                  <a:lnTo>
                    <a:pt x="171" y="1068"/>
                  </a:lnTo>
                  <a:lnTo>
                    <a:pt x="191" y="1114"/>
                  </a:lnTo>
                  <a:lnTo>
                    <a:pt x="216" y="1159"/>
                  </a:lnTo>
                  <a:lnTo>
                    <a:pt x="243" y="1203"/>
                  </a:lnTo>
                  <a:lnTo>
                    <a:pt x="274" y="1245"/>
                  </a:lnTo>
                  <a:lnTo>
                    <a:pt x="308" y="1286"/>
                  </a:lnTo>
                  <a:lnTo>
                    <a:pt x="342" y="1324"/>
                  </a:lnTo>
                  <a:lnTo>
                    <a:pt x="379" y="1361"/>
                  </a:lnTo>
                  <a:lnTo>
                    <a:pt x="415" y="1395"/>
                  </a:lnTo>
                  <a:lnTo>
                    <a:pt x="451" y="1427"/>
                  </a:lnTo>
                  <a:lnTo>
                    <a:pt x="489" y="1459"/>
                  </a:lnTo>
                  <a:lnTo>
                    <a:pt x="527" y="1489"/>
                  </a:lnTo>
                  <a:lnTo>
                    <a:pt x="564" y="1518"/>
                  </a:lnTo>
                  <a:lnTo>
                    <a:pt x="599" y="1542"/>
                  </a:lnTo>
                  <a:lnTo>
                    <a:pt x="633" y="1566"/>
                  </a:lnTo>
                  <a:lnTo>
                    <a:pt x="664" y="1585"/>
                  </a:lnTo>
                  <a:lnTo>
                    <a:pt x="692" y="1603"/>
                  </a:lnTo>
                  <a:lnTo>
                    <a:pt x="717" y="1617"/>
                  </a:lnTo>
                  <a:lnTo>
                    <a:pt x="738" y="1628"/>
                  </a:lnTo>
                  <a:lnTo>
                    <a:pt x="758" y="1617"/>
                  </a:lnTo>
                  <a:lnTo>
                    <a:pt x="784" y="1603"/>
                  </a:lnTo>
                  <a:lnTo>
                    <a:pt x="811" y="1585"/>
                  </a:lnTo>
                  <a:lnTo>
                    <a:pt x="843" y="1566"/>
                  </a:lnTo>
                  <a:lnTo>
                    <a:pt x="877" y="1542"/>
                  </a:lnTo>
                  <a:lnTo>
                    <a:pt x="911" y="1518"/>
                  </a:lnTo>
                  <a:lnTo>
                    <a:pt x="948" y="1489"/>
                  </a:lnTo>
                  <a:lnTo>
                    <a:pt x="986" y="1459"/>
                  </a:lnTo>
                  <a:lnTo>
                    <a:pt x="1025" y="1427"/>
                  </a:lnTo>
                  <a:lnTo>
                    <a:pt x="1060" y="1395"/>
                  </a:lnTo>
                  <a:lnTo>
                    <a:pt x="1096" y="1361"/>
                  </a:lnTo>
                  <a:lnTo>
                    <a:pt x="1133" y="1325"/>
                  </a:lnTo>
                  <a:lnTo>
                    <a:pt x="1167" y="1287"/>
                  </a:lnTo>
                  <a:lnTo>
                    <a:pt x="1201" y="1247"/>
                  </a:lnTo>
                  <a:lnTo>
                    <a:pt x="1232" y="1205"/>
                  </a:lnTo>
                  <a:lnTo>
                    <a:pt x="1259" y="1162"/>
                  </a:lnTo>
                  <a:lnTo>
                    <a:pt x="1284" y="1117"/>
                  </a:lnTo>
                  <a:lnTo>
                    <a:pt x="1304" y="1071"/>
                  </a:lnTo>
                  <a:lnTo>
                    <a:pt x="1319" y="1023"/>
                  </a:lnTo>
                  <a:lnTo>
                    <a:pt x="1329" y="974"/>
                  </a:lnTo>
                  <a:lnTo>
                    <a:pt x="1332" y="925"/>
                  </a:lnTo>
                  <a:lnTo>
                    <a:pt x="1332" y="170"/>
                  </a:lnTo>
                  <a:close/>
                  <a:moveTo>
                    <a:pt x="66" y="0"/>
                  </a:moveTo>
                  <a:lnTo>
                    <a:pt x="80" y="1"/>
                  </a:lnTo>
                  <a:lnTo>
                    <a:pt x="92" y="4"/>
                  </a:lnTo>
                  <a:lnTo>
                    <a:pt x="737" y="213"/>
                  </a:lnTo>
                  <a:lnTo>
                    <a:pt x="1380" y="4"/>
                  </a:lnTo>
                  <a:lnTo>
                    <a:pt x="1401" y="1"/>
                  </a:lnTo>
                  <a:lnTo>
                    <a:pt x="1420" y="2"/>
                  </a:lnTo>
                  <a:lnTo>
                    <a:pt x="1438" y="9"/>
                  </a:lnTo>
                  <a:lnTo>
                    <a:pt x="1453" y="19"/>
                  </a:lnTo>
                  <a:lnTo>
                    <a:pt x="1464" y="34"/>
                  </a:lnTo>
                  <a:lnTo>
                    <a:pt x="1471" y="50"/>
                  </a:lnTo>
                  <a:lnTo>
                    <a:pt x="1473" y="70"/>
                  </a:lnTo>
                  <a:lnTo>
                    <a:pt x="1473" y="925"/>
                  </a:lnTo>
                  <a:lnTo>
                    <a:pt x="1469" y="985"/>
                  </a:lnTo>
                  <a:lnTo>
                    <a:pt x="1459" y="1045"/>
                  </a:lnTo>
                  <a:lnTo>
                    <a:pt x="1441" y="1107"/>
                  </a:lnTo>
                  <a:lnTo>
                    <a:pt x="1415" y="1168"/>
                  </a:lnTo>
                  <a:lnTo>
                    <a:pt x="1383" y="1229"/>
                  </a:lnTo>
                  <a:lnTo>
                    <a:pt x="1344" y="1291"/>
                  </a:lnTo>
                  <a:lnTo>
                    <a:pt x="1297" y="1352"/>
                  </a:lnTo>
                  <a:lnTo>
                    <a:pt x="1244" y="1413"/>
                  </a:lnTo>
                  <a:lnTo>
                    <a:pt x="1183" y="1474"/>
                  </a:lnTo>
                  <a:lnTo>
                    <a:pt x="1115" y="1534"/>
                  </a:lnTo>
                  <a:lnTo>
                    <a:pt x="1076" y="1567"/>
                  </a:lnTo>
                  <a:lnTo>
                    <a:pt x="1038" y="1596"/>
                  </a:lnTo>
                  <a:lnTo>
                    <a:pt x="1000" y="1624"/>
                  </a:lnTo>
                  <a:lnTo>
                    <a:pt x="964" y="1650"/>
                  </a:lnTo>
                  <a:lnTo>
                    <a:pt x="931" y="1673"/>
                  </a:lnTo>
                  <a:lnTo>
                    <a:pt x="899" y="1695"/>
                  </a:lnTo>
                  <a:lnTo>
                    <a:pt x="870" y="1713"/>
                  </a:lnTo>
                  <a:lnTo>
                    <a:pt x="844" y="1729"/>
                  </a:lnTo>
                  <a:lnTo>
                    <a:pt x="822" y="1744"/>
                  </a:lnTo>
                  <a:lnTo>
                    <a:pt x="802" y="1755"/>
                  </a:lnTo>
                  <a:lnTo>
                    <a:pt x="788" y="1763"/>
                  </a:lnTo>
                  <a:lnTo>
                    <a:pt x="778" y="1768"/>
                  </a:lnTo>
                  <a:lnTo>
                    <a:pt x="772" y="1771"/>
                  </a:lnTo>
                  <a:lnTo>
                    <a:pt x="755" y="1778"/>
                  </a:lnTo>
                  <a:lnTo>
                    <a:pt x="742" y="1784"/>
                  </a:lnTo>
                  <a:lnTo>
                    <a:pt x="731" y="1786"/>
                  </a:lnTo>
                  <a:lnTo>
                    <a:pt x="722" y="1786"/>
                  </a:lnTo>
                  <a:lnTo>
                    <a:pt x="714" y="1784"/>
                  </a:lnTo>
                  <a:lnTo>
                    <a:pt x="706" y="1782"/>
                  </a:lnTo>
                  <a:lnTo>
                    <a:pt x="700" y="1778"/>
                  </a:lnTo>
                  <a:lnTo>
                    <a:pt x="696" y="1775"/>
                  </a:lnTo>
                  <a:lnTo>
                    <a:pt x="688" y="1770"/>
                  </a:lnTo>
                  <a:lnTo>
                    <a:pt x="675" y="1763"/>
                  </a:lnTo>
                  <a:lnTo>
                    <a:pt x="658" y="1753"/>
                  </a:lnTo>
                  <a:lnTo>
                    <a:pt x="638" y="1742"/>
                  </a:lnTo>
                  <a:lnTo>
                    <a:pt x="615" y="1727"/>
                  </a:lnTo>
                  <a:lnTo>
                    <a:pt x="588" y="1711"/>
                  </a:lnTo>
                  <a:lnTo>
                    <a:pt x="560" y="1693"/>
                  </a:lnTo>
                  <a:lnTo>
                    <a:pt x="529" y="1672"/>
                  </a:lnTo>
                  <a:lnTo>
                    <a:pt x="496" y="1650"/>
                  </a:lnTo>
                  <a:lnTo>
                    <a:pt x="463" y="1625"/>
                  </a:lnTo>
                  <a:lnTo>
                    <a:pt x="428" y="1600"/>
                  </a:lnTo>
                  <a:lnTo>
                    <a:pt x="392" y="1571"/>
                  </a:lnTo>
                  <a:lnTo>
                    <a:pt x="358" y="1541"/>
                  </a:lnTo>
                  <a:lnTo>
                    <a:pt x="289" y="1481"/>
                  </a:lnTo>
                  <a:lnTo>
                    <a:pt x="229" y="1420"/>
                  </a:lnTo>
                  <a:lnTo>
                    <a:pt x="176" y="1359"/>
                  </a:lnTo>
                  <a:lnTo>
                    <a:pt x="129" y="1298"/>
                  </a:lnTo>
                  <a:lnTo>
                    <a:pt x="89" y="1236"/>
                  </a:lnTo>
                  <a:lnTo>
                    <a:pt x="57" y="1175"/>
                  </a:lnTo>
                  <a:lnTo>
                    <a:pt x="32" y="1114"/>
                  </a:lnTo>
                  <a:lnTo>
                    <a:pt x="14" y="1052"/>
                  </a:lnTo>
                  <a:lnTo>
                    <a:pt x="3" y="991"/>
                  </a:lnTo>
                  <a:lnTo>
                    <a:pt x="0" y="931"/>
                  </a:lnTo>
                  <a:lnTo>
                    <a:pt x="0" y="70"/>
                  </a:lnTo>
                  <a:lnTo>
                    <a:pt x="2" y="50"/>
                  </a:lnTo>
                  <a:lnTo>
                    <a:pt x="7" y="34"/>
                  </a:lnTo>
                  <a:lnTo>
                    <a:pt x="15" y="21"/>
                  </a:lnTo>
                  <a:lnTo>
                    <a:pt x="26" y="11"/>
                  </a:lnTo>
                  <a:lnTo>
                    <a:pt x="38" y="5"/>
                  </a:lnTo>
                  <a:lnTo>
                    <a:pt x="53" y="1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" name="Freeform 345"/>
            <p:cNvSpPr>
              <a:spLocks noEditPoints="1"/>
            </p:cNvSpPr>
            <p:nvPr/>
          </p:nvSpPr>
          <p:spPr bwMode="auto">
            <a:xfrm>
              <a:off x="1833563" y="2954338"/>
              <a:ext cx="69850" cy="157162"/>
            </a:xfrm>
            <a:custGeom>
              <a:avLst/>
              <a:gdLst>
                <a:gd name="T0" fmla="*/ 243 w 400"/>
                <a:gd name="T1" fmla="*/ 712 h 895"/>
                <a:gd name="T2" fmla="*/ 281 w 400"/>
                <a:gd name="T3" fmla="*/ 687 h 895"/>
                <a:gd name="T4" fmla="*/ 305 w 400"/>
                <a:gd name="T5" fmla="*/ 650 h 895"/>
                <a:gd name="T6" fmla="*/ 314 w 400"/>
                <a:gd name="T7" fmla="*/ 604 h 895"/>
                <a:gd name="T8" fmla="*/ 305 w 400"/>
                <a:gd name="T9" fmla="*/ 559 h 895"/>
                <a:gd name="T10" fmla="*/ 280 w 400"/>
                <a:gd name="T11" fmla="*/ 523 h 895"/>
                <a:gd name="T12" fmla="*/ 243 w 400"/>
                <a:gd name="T13" fmla="*/ 498 h 895"/>
                <a:gd name="T14" fmla="*/ 137 w 400"/>
                <a:gd name="T15" fmla="*/ 193 h 895"/>
                <a:gd name="T16" fmla="*/ 105 w 400"/>
                <a:gd name="T17" fmla="*/ 224 h 895"/>
                <a:gd name="T18" fmla="*/ 88 w 400"/>
                <a:gd name="T19" fmla="*/ 266 h 895"/>
                <a:gd name="T20" fmla="*/ 88 w 400"/>
                <a:gd name="T21" fmla="*/ 313 h 895"/>
                <a:gd name="T22" fmla="*/ 105 w 400"/>
                <a:gd name="T23" fmla="*/ 354 h 895"/>
                <a:gd name="T24" fmla="*/ 138 w 400"/>
                <a:gd name="T25" fmla="*/ 386 h 895"/>
                <a:gd name="T26" fmla="*/ 157 w 400"/>
                <a:gd name="T27" fmla="*/ 182 h 895"/>
                <a:gd name="T28" fmla="*/ 243 w 400"/>
                <a:gd name="T29" fmla="*/ 0 h 895"/>
                <a:gd name="T30" fmla="*/ 275 w 400"/>
                <a:gd name="T31" fmla="*/ 104 h 895"/>
                <a:gd name="T32" fmla="*/ 332 w 400"/>
                <a:gd name="T33" fmla="*/ 139 h 895"/>
                <a:gd name="T34" fmla="*/ 373 w 400"/>
                <a:gd name="T35" fmla="*/ 191 h 895"/>
                <a:gd name="T36" fmla="*/ 397 w 400"/>
                <a:gd name="T37" fmla="*/ 255 h 895"/>
                <a:gd name="T38" fmla="*/ 314 w 400"/>
                <a:gd name="T39" fmla="*/ 290 h 895"/>
                <a:gd name="T40" fmla="*/ 305 w 400"/>
                <a:gd name="T41" fmla="*/ 244 h 895"/>
                <a:gd name="T42" fmla="*/ 280 w 400"/>
                <a:gd name="T43" fmla="*/ 208 h 895"/>
                <a:gd name="T44" fmla="*/ 243 w 400"/>
                <a:gd name="T45" fmla="*/ 183 h 895"/>
                <a:gd name="T46" fmla="*/ 275 w 400"/>
                <a:gd name="T47" fmla="*/ 419 h 895"/>
                <a:gd name="T48" fmla="*/ 332 w 400"/>
                <a:gd name="T49" fmla="*/ 454 h 895"/>
                <a:gd name="T50" fmla="*/ 373 w 400"/>
                <a:gd name="T51" fmla="*/ 506 h 895"/>
                <a:gd name="T52" fmla="*/ 397 w 400"/>
                <a:gd name="T53" fmla="*/ 570 h 895"/>
                <a:gd name="T54" fmla="*/ 397 w 400"/>
                <a:gd name="T55" fmla="*/ 640 h 895"/>
                <a:gd name="T56" fmla="*/ 373 w 400"/>
                <a:gd name="T57" fmla="*/ 704 h 895"/>
                <a:gd name="T58" fmla="*/ 332 w 400"/>
                <a:gd name="T59" fmla="*/ 755 h 895"/>
                <a:gd name="T60" fmla="*/ 275 w 400"/>
                <a:gd name="T61" fmla="*/ 791 h 895"/>
                <a:gd name="T62" fmla="*/ 243 w 400"/>
                <a:gd name="T63" fmla="*/ 895 h 895"/>
                <a:gd name="T64" fmla="*/ 157 w 400"/>
                <a:gd name="T65" fmla="*/ 801 h 895"/>
                <a:gd name="T66" fmla="*/ 95 w 400"/>
                <a:gd name="T67" fmla="*/ 775 h 895"/>
                <a:gd name="T68" fmla="*/ 45 w 400"/>
                <a:gd name="T69" fmla="*/ 731 h 895"/>
                <a:gd name="T70" fmla="*/ 12 w 400"/>
                <a:gd name="T71" fmla="*/ 673 h 895"/>
                <a:gd name="T72" fmla="*/ 0 w 400"/>
                <a:gd name="T73" fmla="*/ 604 h 895"/>
                <a:gd name="T74" fmla="*/ 88 w 400"/>
                <a:gd name="T75" fmla="*/ 628 h 895"/>
                <a:gd name="T76" fmla="*/ 105 w 400"/>
                <a:gd name="T77" fmla="*/ 670 h 895"/>
                <a:gd name="T78" fmla="*/ 138 w 400"/>
                <a:gd name="T79" fmla="*/ 701 h 895"/>
                <a:gd name="T80" fmla="*/ 157 w 400"/>
                <a:gd name="T81" fmla="*/ 486 h 895"/>
                <a:gd name="T82" fmla="*/ 95 w 400"/>
                <a:gd name="T83" fmla="*/ 460 h 895"/>
                <a:gd name="T84" fmla="*/ 45 w 400"/>
                <a:gd name="T85" fmla="*/ 416 h 895"/>
                <a:gd name="T86" fmla="*/ 12 w 400"/>
                <a:gd name="T87" fmla="*/ 358 h 895"/>
                <a:gd name="T88" fmla="*/ 0 w 400"/>
                <a:gd name="T89" fmla="*/ 290 h 895"/>
                <a:gd name="T90" fmla="*/ 12 w 400"/>
                <a:gd name="T91" fmla="*/ 222 h 895"/>
                <a:gd name="T92" fmla="*/ 45 w 400"/>
                <a:gd name="T93" fmla="*/ 164 h 895"/>
                <a:gd name="T94" fmla="*/ 95 w 400"/>
                <a:gd name="T95" fmla="*/ 120 h 895"/>
                <a:gd name="T96" fmla="*/ 157 w 400"/>
                <a:gd name="T97" fmla="*/ 94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0" h="895">
                  <a:moveTo>
                    <a:pt x="243" y="498"/>
                  </a:moveTo>
                  <a:lnTo>
                    <a:pt x="243" y="712"/>
                  </a:lnTo>
                  <a:lnTo>
                    <a:pt x="263" y="701"/>
                  </a:lnTo>
                  <a:lnTo>
                    <a:pt x="281" y="687"/>
                  </a:lnTo>
                  <a:lnTo>
                    <a:pt x="295" y="670"/>
                  </a:lnTo>
                  <a:lnTo>
                    <a:pt x="305" y="650"/>
                  </a:lnTo>
                  <a:lnTo>
                    <a:pt x="312" y="628"/>
                  </a:lnTo>
                  <a:lnTo>
                    <a:pt x="314" y="604"/>
                  </a:lnTo>
                  <a:lnTo>
                    <a:pt x="312" y="581"/>
                  </a:lnTo>
                  <a:lnTo>
                    <a:pt x="305" y="559"/>
                  </a:lnTo>
                  <a:lnTo>
                    <a:pt x="295" y="540"/>
                  </a:lnTo>
                  <a:lnTo>
                    <a:pt x="280" y="523"/>
                  </a:lnTo>
                  <a:lnTo>
                    <a:pt x="262" y="508"/>
                  </a:lnTo>
                  <a:lnTo>
                    <a:pt x="243" y="498"/>
                  </a:lnTo>
                  <a:close/>
                  <a:moveTo>
                    <a:pt x="157" y="182"/>
                  </a:moveTo>
                  <a:lnTo>
                    <a:pt x="137" y="193"/>
                  </a:lnTo>
                  <a:lnTo>
                    <a:pt x="119" y="208"/>
                  </a:lnTo>
                  <a:lnTo>
                    <a:pt x="105" y="224"/>
                  </a:lnTo>
                  <a:lnTo>
                    <a:pt x="95" y="244"/>
                  </a:lnTo>
                  <a:lnTo>
                    <a:pt x="88" y="266"/>
                  </a:lnTo>
                  <a:lnTo>
                    <a:pt x="86" y="289"/>
                  </a:lnTo>
                  <a:lnTo>
                    <a:pt x="88" y="313"/>
                  </a:lnTo>
                  <a:lnTo>
                    <a:pt x="95" y="334"/>
                  </a:lnTo>
                  <a:lnTo>
                    <a:pt x="105" y="354"/>
                  </a:lnTo>
                  <a:lnTo>
                    <a:pt x="120" y="371"/>
                  </a:lnTo>
                  <a:lnTo>
                    <a:pt x="138" y="386"/>
                  </a:lnTo>
                  <a:lnTo>
                    <a:pt x="157" y="396"/>
                  </a:lnTo>
                  <a:lnTo>
                    <a:pt x="157" y="182"/>
                  </a:lnTo>
                  <a:close/>
                  <a:moveTo>
                    <a:pt x="157" y="0"/>
                  </a:moveTo>
                  <a:lnTo>
                    <a:pt x="243" y="0"/>
                  </a:lnTo>
                  <a:lnTo>
                    <a:pt x="243" y="94"/>
                  </a:lnTo>
                  <a:lnTo>
                    <a:pt x="275" y="104"/>
                  </a:lnTo>
                  <a:lnTo>
                    <a:pt x="305" y="120"/>
                  </a:lnTo>
                  <a:lnTo>
                    <a:pt x="332" y="139"/>
                  </a:lnTo>
                  <a:lnTo>
                    <a:pt x="355" y="164"/>
                  </a:lnTo>
                  <a:lnTo>
                    <a:pt x="373" y="191"/>
                  </a:lnTo>
                  <a:lnTo>
                    <a:pt x="388" y="222"/>
                  </a:lnTo>
                  <a:lnTo>
                    <a:pt x="397" y="255"/>
                  </a:lnTo>
                  <a:lnTo>
                    <a:pt x="400" y="290"/>
                  </a:lnTo>
                  <a:lnTo>
                    <a:pt x="314" y="290"/>
                  </a:lnTo>
                  <a:lnTo>
                    <a:pt x="312" y="267"/>
                  </a:lnTo>
                  <a:lnTo>
                    <a:pt x="305" y="244"/>
                  </a:lnTo>
                  <a:lnTo>
                    <a:pt x="295" y="225"/>
                  </a:lnTo>
                  <a:lnTo>
                    <a:pt x="280" y="208"/>
                  </a:lnTo>
                  <a:lnTo>
                    <a:pt x="262" y="193"/>
                  </a:lnTo>
                  <a:lnTo>
                    <a:pt x="243" y="183"/>
                  </a:lnTo>
                  <a:lnTo>
                    <a:pt x="243" y="409"/>
                  </a:lnTo>
                  <a:lnTo>
                    <a:pt x="275" y="419"/>
                  </a:lnTo>
                  <a:lnTo>
                    <a:pt x="305" y="435"/>
                  </a:lnTo>
                  <a:lnTo>
                    <a:pt x="332" y="454"/>
                  </a:lnTo>
                  <a:lnTo>
                    <a:pt x="355" y="479"/>
                  </a:lnTo>
                  <a:lnTo>
                    <a:pt x="373" y="506"/>
                  </a:lnTo>
                  <a:lnTo>
                    <a:pt x="388" y="537"/>
                  </a:lnTo>
                  <a:lnTo>
                    <a:pt x="397" y="570"/>
                  </a:lnTo>
                  <a:lnTo>
                    <a:pt x="400" y="604"/>
                  </a:lnTo>
                  <a:lnTo>
                    <a:pt x="397" y="640"/>
                  </a:lnTo>
                  <a:lnTo>
                    <a:pt x="388" y="673"/>
                  </a:lnTo>
                  <a:lnTo>
                    <a:pt x="373" y="704"/>
                  </a:lnTo>
                  <a:lnTo>
                    <a:pt x="355" y="731"/>
                  </a:lnTo>
                  <a:lnTo>
                    <a:pt x="332" y="755"/>
                  </a:lnTo>
                  <a:lnTo>
                    <a:pt x="305" y="775"/>
                  </a:lnTo>
                  <a:lnTo>
                    <a:pt x="275" y="791"/>
                  </a:lnTo>
                  <a:lnTo>
                    <a:pt x="243" y="801"/>
                  </a:lnTo>
                  <a:lnTo>
                    <a:pt x="243" y="895"/>
                  </a:lnTo>
                  <a:lnTo>
                    <a:pt x="157" y="895"/>
                  </a:lnTo>
                  <a:lnTo>
                    <a:pt x="157" y="801"/>
                  </a:lnTo>
                  <a:lnTo>
                    <a:pt x="125" y="791"/>
                  </a:lnTo>
                  <a:lnTo>
                    <a:pt x="95" y="775"/>
                  </a:lnTo>
                  <a:lnTo>
                    <a:pt x="68" y="755"/>
                  </a:lnTo>
                  <a:lnTo>
                    <a:pt x="45" y="731"/>
                  </a:lnTo>
                  <a:lnTo>
                    <a:pt x="27" y="704"/>
                  </a:lnTo>
                  <a:lnTo>
                    <a:pt x="12" y="673"/>
                  </a:lnTo>
                  <a:lnTo>
                    <a:pt x="3" y="640"/>
                  </a:lnTo>
                  <a:lnTo>
                    <a:pt x="0" y="604"/>
                  </a:lnTo>
                  <a:lnTo>
                    <a:pt x="86" y="604"/>
                  </a:lnTo>
                  <a:lnTo>
                    <a:pt x="88" y="628"/>
                  </a:lnTo>
                  <a:lnTo>
                    <a:pt x="95" y="650"/>
                  </a:lnTo>
                  <a:lnTo>
                    <a:pt x="105" y="670"/>
                  </a:lnTo>
                  <a:lnTo>
                    <a:pt x="120" y="687"/>
                  </a:lnTo>
                  <a:lnTo>
                    <a:pt x="138" y="701"/>
                  </a:lnTo>
                  <a:lnTo>
                    <a:pt x="157" y="712"/>
                  </a:lnTo>
                  <a:lnTo>
                    <a:pt x="157" y="486"/>
                  </a:lnTo>
                  <a:lnTo>
                    <a:pt x="125" y="476"/>
                  </a:lnTo>
                  <a:lnTo>
                    <a:pt x="95" y="460"/>
                  </a:lnTo>
                  <a:lnTo>
                    <a:pt x="68" y="441"/>
                  </a:lnTo>
                  <a:lnTo>
                    <a:pt x="45" y="416"/>
                  </a:lnTo>
                  <a:lnTo>
                    <a:pt x="27" y="389"/>
                  </a:lnTo>
                  <a:lnTo>
                    <a:pt x="12" y="358"/>
                  </a:lnTo>
                  <a:lnTo>
                    <a:pt x="3" y="325"/>
                  </a:lnTo>
                  <a:lnTo>
                    <a:pt x="0" y="290"/>
                  </a:lnTo>
                  <a:lnTo>
                    <a:pt x="3" y="255"/>
                  </a:lnTo>
                  <a:lnTo>
                    <a:pt x="12" y="222"/>
                  </a:lnTo>
                  <a:lnTo>
                    <a:pt x="27" y="191"/>
                  </a:lnTo>
                  <a:lnTo>
                    <a:pt x="45" y="164"/>
                  </a:lnTo>
                  <a:lnTo>
                    <a:pt x="68" y="140"/>
                  </a:lnTo>
                  <a:lnTo>
                    <a:pt x="95" y="120"/>
                  </a:lnTo>
                  <a:lnTo>
                    <a:pt x="125" y="104"/>
                  </a:lnTo>
                  <a:lnTo>
                    <a:pt x="157" y="94"/>
                  </a:lnTo>
                  <a:lnTo>
                    <a:pt x="1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704118" y="2538090"/>
            <a:ext cx="593725" cy="595312"/>
            <a:chOff x="5330825" y="2668588"/>
            <a:chExt cx="593725" cy="59531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7" name="Freeform 382"/>
            <p:cNvSpPr>
              <a:spLocks noEditPoints="1"/>
            </p:cNvSpPr>
            <p:nvPr/>
          </p:nvSpPr>
          <p:spPr bwMode="auto">
            <a:xfrm>
              <a:off x="5330825" y="2668588"/>
              <a:ext cx="593725" cy="595312"/>
            </a:xfrm>
            <a:custGeom>
              <a:avLst/>
              <a:gdLst>
                <a:gd name="T0" fmla="*/ 144 w 3366"/>
                <a:gd name="T1" fmla="*/ 797 h 3375"/>
                <a:gd name="T2" fmla="*/ 144 w 3366"/>
                <a:gd name="T3" fmla="*/ 3231 h 3375"/>
                <a:gd name="T4" fmla="*/ 3223 w 3366"/>
                <a:gd name="T5" fmla="*/ 3231 h 3375"/>
                <a:gd name="T6" fmla="*/ 3223 w 3366"/>
                <a:gd name="T7" fmla="*/ 797 h 3375"/>
                <a:gd name="T8" fmla="*/ 144 w 3366"/>
                <a:gd name="T9" fmla="*/ 797 h 3375"/>
                <a:gd name="T10" fmla="*/ 144 w 3366"/>
                <a:gd name="T11" fmla="*/ 144 h 3375"/>
                <a:gd name="T12" fmla="*/ 144 w 3366"/>
                <a:gd name="T13" fmla="*/ 654 h 3375"/>
                <a:gd name="T14" fmla="*/ 3223 w 3366"/>
                <a:gd name="T15" fmla="*/ 654 h 3375"/>
                <a:gd name="T16" fmla="*/ 3223 w 3366"/>
                <a:gd name="T17" fmla="*/ 144 h 3375"/>
                <a:gd name="T18" fmla="*/ 144 w 3366"/>
                <a:gd name="T19" fmla="*/ 144 h 3375"/>
                <a:gd name="T20" fmla="*/ 0 w 3366"/>
                <a:gd name="T21" fmla="*/ 0 h 3375"/>
                <a:gd name="T22" fmla="*/ 3366 w 3366"/>
                <a:gd name="T23" fmla="*/ 0 h 3375"/>
                <a:gd name="T24" fmla="*/ 3366 w 3366"/>
                <a:gd name="T25" fmla="*/ 3375 h 3375"/>
                <a:gd name="T26" fmla="*/ 0 w 3366"/>
                <a:gd name="T27" fmla="*/ 3375 h 3375"/>
                <a:gd name="T28" fmla="*/ 0 w 3366"/>
                <a:gd name="T29" fmla="*/ 0 h 3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66" h="3375">
                  <a:moveTo>
                    <a:pt x="144" y="797"/>
                  </a:moveTo>
                  <a:lnTo>
                    <a:pt x="144" y="3231"/>
                  </a:lnTo>
                  <a:lnTo>
                    <a:pt x="3223" y="3231"/>
                  </a:lnTo>
                  <a:lnTo>
                    <a:pt x="3223" y="797"/>
                  </a:lnTo>
                  <a:lnTo>
                    <a:pt x="144" y="797"/>
                  </a:lnTo>
                  <a:close/>
                  <a:moveTo>
                    <a:pt x="144" y="144"/>
                  </a:moveTo>
                  <a:lnTo>
                    <a:pt x="144" y="654"/>
                  </a:lnTo>
                  <a:lnTo>
                    <a:pt x="3223" y="654"/>
                  </a:lnTo>
                  <a:lnTo>
                    <a:pt x="3223" y="144"/>
                  </a:lnTo>
                  <a:lnTo>
                    <a:pt x="144" y="144"/>
                  </a:lnTo>
                  <a:close/>
                  <a:moveTo>
                    <a:pt x="0" y="0"/>
                  </a:moveTo>
                  <a:lnTo>
                    <a:pt x="3366" y="0"/>
                  </a:lnTo>
                  <a:lnTo>
                    <a:pt x="3366" y="3375"/>
                  </a:lnTo>
                  <a:lnTo>
                    <a:pt x="0" y="337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" name="Rectangle 383"/>
            <p:cNvSpPr>
              <a:spLocks noChangeArrowheads="1"/>
            </p:cNvSpPr>
            <p:nvPr/>
          </p:nvSpPr>
          <p:spPr bwMode="auto">
            <a:xfrm>
              <a:off x="5829300" y="2725738"/>
              <a:ext cx="26988" cy="254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" name="Rectangle 384"/>
            <p:cNvSpPr>
              <a:spLocks noChangeArrowheads="1"/>
            </p:cNvSpPr>
            <p:nvPr/>
          </p:nvSpPr>
          <p:spPr bwMode="auto">
            <a:xfrm>
              <a:off x="5759450" y="2725738"/>
              <a:ext cx="26988" cy="254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" name="Rectangle 385"/>
            <p:cNvSpPr>
              <a:spLocks noChangeArrowheads="1"/>
            </p:cNvSpPr>
            <p:nvPr/>
          </p:nvSpPr>
          <p:spPr bwMode="auto">
            <a:xfrm>
              <a:off x="5689600" y="2725738"/>
              <a:ext cx="26988" cy="254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" name="Freeform 386"/>
            <p:cNvSpPr/>
            <p:nvPr/>
          </p:nvSpPr>
          <p:spPr bwMode="auto">
            <a:xfrm>
              <a:off x="5462588" y="2903538"/>
              <a:ext cx="330200" cy="165100"/>
            </a:xfrm>
            <a:custGeom>
              <a:avLst/>
              <a:gdLst>
                <a:gd name="T0" fmla="*/ 1015 w 1876"/>
                <a:gd name="T1" fmla="*/ 3 h 940"/>
                <a:gd name="T2" fmla="*/ 1162 w 1876"/>
                <a:gd name="T3" fmla="*/ 27 h 940"/>
                <a:gd name="T4" fmla="*/ 1302 w 1876"/>
                <a:gd name="T5" fmla="*/ 74 h 940"/>
                <a:gd name="T6" fmla="*/ 1432 w 1876"/>
                <a:gd name="T7" fmla="*/ 142 h 940"/>
                <a:gd name="T8" fmla="*/ 1548 w 1876"/>
                <a:gd name="T9" fmla="*/ 228 h 940"/>
                <a:gd name="T10" fmla="*/ 1650 w 1876"/>
                <a:gd name="T11" fmla="*/ 330 h 940"/>
                <a:gd name="T12" fmla="*/ 1736 w 1876"/>
                <a:gd name="T13" fmla="*/ 446 h 940"/>
                <a:gd name="T14" fmla="*/ 1802 w 1876"/>
                <a:gd name="T15" fmla="*/ 575 h 940"/>
                <a:gd name="T16" fmla="*/ 1849 w 1876"/>
                <a:gd name="T17" fmla="*/ 715 h 940"/>
                <a:gd name="T18" fmla="*/ 1873 w 1876"/>
                <a:gd name="T19" fmla="*/ 864 h 940"/>
                <a:gd name="T20" fmla="*/ 1733 w 1876"/>
                <a:gd name="T21" fmla="*/ 940 h 940"/>
                <a:gd name="T22" fmla="*/ 1720 w 1876"/>
                <a:gd name="T23" fmla="*/ 798 h 940"/>
                <a:gd name="T24" fmla="*/ 1683 w 1876"/>
                <a:gd name="T25" fmla="*/ 663 h 940"/>
                <a:gd name="T26" fmla="*/ 1623 w 1876"/>
                <a:gd name="T27" fmla="*/ 540 h 940"/>
                <a:gd name="T28" fmla="*/ 1545 w 1876"/>
                <a:gd name="T29" fmla="*/ 428 h 940"/>
                <a:gd name="T30" fmla="*/ 1449 w 1876"/>
                <a:gd name="T31" fmla="*/ 332 h 940"/>
                <a:gd name="T32" fmla="*/ 1338 w 1876"/>
                <a:gd name="T33" fmla="*/ 253 h 940"/>
                <a:gd name="T34" fmla="*/ 1214 w 1876"/>
                <a:gd name="T35" fmla="*/ 194 h 940"/>
                <a:gd name="T36" fmla="*/ 1081 w 1876"/>
                <a:gd name="T37" fmla="*/ 157 h 940"/>
                <a:gd name="T38" fmla="*/ 938 w 1876"/>
                <a:gd name="T39" fmla="*/ 144 h 940"/>
                <a:gd name="T40" fmla="*/ 795 w 1876"/>
                <a:gd name="T41" fmla="*/ 157 h 940"/>
                <a:gd name="T42" fmla="*/ 662 w 1876"/>
                <a:gd name="T43" fmla="*/ 194 h 940"/>
                <a:gd name="T44" fmla="*/ 538 w 1876"/>
                <a:gd name="T45" fmla="*/ 253 h 940"/>
                <a:gd name="T46" fmla="*/ 427 w 1876"/>
                <a:gd name="T47" fmla="*/ 332 h 940"/>
                <a:gd name="T48" fmla="*/ 331 w 1876"/>
                <a:gd name="T49" fmla="*/ 428 h 940"/>
                <a:gd name="T50" fmla="*/ 253 w 1876"/>
                <a:gd name="T51" fmla="*/ 540 h 940"/>
                <a:gd name="T52" fmla="*/ 193 w 1876"/>
                <a:gd name="T53" fmla="*/ 664 h 940"/>
                <a:gd name="T54" fmla="*/ 156 w 1876"/>
                <a:gd name="T55" fmla="*/ 798 h 940"/>
                <a:gd name="T56" fmla="*/ 143 w 1876"/>
                <a:gd name="T57" fmla="*/ 940 h 940"/>
                <a:gd name="T58" fmla="*/ 3 w 1876"/>
                <a:gd name="T59" fmla="*/ 864 h 940"/>
                <a:gd name="T60" fmla="*/ 27 w 1876"/>
                <a:gd name="T61" fmla="*/ 715 h 940"/>
                <a:gd name="T62" fmla="*/ 74 w 1876"/>
                <a:gd name="T63" fmla="*/ 575 h 940"/>
                <a:gd name="T64" fmla="*/ 140 w 1876"/>
                <a:gd name="T65" fmla="*/ 446 h 940"/>
                <a:gd name="T66" fmla="*/ 226 w 1876"/>
                <a:gd name="T67" fmla="*/ 330 h 940"/>
                <a:gd name="T68" fmla="*/ 328 w 1876"/>
                <a:gd name="T69" fmla="*/ 228 h 940"/>
                <a:gd name="T70" fmla="*/ 444 w 1876"/>
                <a:gd name="T71" fmla="*/ 142 h 940"/>
                <a:gd name="T72" fmla="*/ 574 w 1876"/>
                <a:gd name="T73" fmla="*/ 74 h 940"/>
                <a:gd name="T74" fmla="*/ 714 w 1876"/>
                <a:gd name="T75" fmla="*/ 27 h 940"/>
                <a:gd name="T76" fmla="*/ 862 w 1876"/>
                <a:gd name="T77" fmla="*/ 3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76" h="940">
                  <a:moveTo>
                    <a:pt x="938" y="0"/>
                  </a:moveTo>
                  <a:lnTo>
                    <a:pt x="1015" y="3"/>
                  </a:lnTo>
                  <a:lnTo>
                    <a:pt x="1090" y="13"/>
                  </a:lnTo>
                  <a:lnTo>
                    <a:pt x="1162" y="27"/>
                  </a:lnTo>
                  <a:lnTo>
                    <a:pt x="1234" y="49"/>
                  </a:lnTo>
                  <a:lnTo>
                    <a:pt x="1302" y="74"/>
                  </a:lnTo>
                  <a:lnTo>
                    <a:pt x="1368" y="106"/>
                  </a:lnTo>
                  <a:lnTo>
                    <a:pt x="1432" y="142"/>
                  </a:lnTo>
                  <a:lnTo>
                    <a:pt x="1491" y="183"/>
                  </a:lnTo>
                  <a:lnTo>
                    <a:pt x="1548" y="228"/>
                  </a:lnTo>
                  <a:lnTo>
                    <a:pt x="1601" y="277"/>
                  </a:lnTo>
                  <a:lnTo>
                    <a:pt x="1650" y="330"/>
                  </a:lnTo>
                  <a:lnTo>
                    <a:pt x="1695" y="386"/>
                  </a:lnTo>
                  <a:lnTo>
                    <a:pt x="1736" y="446"/>
                  </a:lnTo>
                  <a:lnTo>
                    <a:pt x="1771" y="510"/>
                  </a:lnTo>
                  <a:lnTo>
                    <a:pt x="1802" y="575"/>
                  </a:lnTo>
                  <a:lnTo>
                    <a:pt x="1828" y="645"/>
                  </a:lnTo>
                  <a:lnTo>
                    <a:pt x="1849" y="715"/>
                  </a:lnTo>
                  <a:lnTo>
                    <a:pt x="1864" y="789"/>
                  </a:lnTo>
                  <a:lnTo>
                    <a:pt x="1873" y="864"/>
                  </a:lnTo>
                  <a:lnTo>
                    <a:pt x="1876" y="940"/>
                  </a:lnTo>
                  <a:lnTo>
                    <a:pt x="1733" y="940"/>
                  </a:lnTo>
                  <a:lnTo>
                    <a:pt x="1730" y="869"/>
                  </a:lnTo>
                  <a:lnTo>
                    <a:pt x="1720" y="798"/>
                  </a:lnTo>
                  <a:lnTo>
                    <a:pt x="1704" y="730"/>
                  </a:lnTo>
                  <a:lnTo>
                    <a:pt x="1683" y="663"/>
                  </a:lnTo>
                  <a:lnTo>
                    <a:pt x="1656" y="600"/>
                  </a:lnTo>
                  <a:lnTo>
                    <a:pt x="1623" y="540"/>
                  </a:lnTo>
                  <a:lnTo>
                    <a:pt x="1587" y="482"/>
                  </a:lnTo>
                  <a:lnTo>
                    <a:pt x="1545" y="428"/>
                  </a:lnTo>
                  <a:lnTo>
                    <a:pt x="1499" y="378"/>
                  </a:lnTo>
                  <a:lnTo>
                    <a:pt x="1449" y="332"/>
                  </a:lnTo>
                  <a:lnTo>
                    <a:pt x="1395" y="290"/>
                  </a:lnTo>
                  <a:lnTo>
                    <a:pt x="1338" y="253"/>
                  </a:lnTo>
                  <a:lnTo>
                    <a:pt x="1278" y="221"/>
                  </a:lnTo>
                  <a:lnTo>
                    <a:pt x="1214" y="194"/>
                  </a:lnTo>
                  <a:lnTo>
                    <a:pt x="1148" y="172"/>
                  </a:lnTo>
                  <a:lnTo>
                    <a:pt x="1081" y="157"/>
                  </a:lnTo>
                  <a:lnTo>
                    <a:pt x="1010" y="147"/>
                  </a:lnTo>
                  <a:lnTo>
                    <a:pt x="938" y="144"/>
                  </a:lnTo>
                  <a:lnTo>
                    <a:pt x="866" y="147"/>
                  </a:lnTo>
                  <a:lnTo>
                    <a:pt x="795" y="157"/>
                  </a:lnTo>
                  <a:lnTo>
                    <a:pt x="728" y="172"/>
                  </a:lnTo>
                  <a:lnTo>
                    <a:pt x="662" y="194"/>
                  </a:lnTo>
                  <a:lnTo>
                    <a:pt x="598" y="221"/>
                  </a:lnTo>
                  <a:lnTo>
                    <a:pt x="538" y="253"/>
                  </a:lnTo>
                  <a:lnTo>
                    <a:pt x="481" y="291"/>
                  </a:lnTo>
                  <a:lnTo>
                    <a:pt x="427" y="332"/>
                  </a:lnTo>
                  <a:lnTo>
                    <a:pt x="377" y="378"/>
                  </a:lnTo>
                  <a:lnTo>
                    <a:pt x="331" y="428"/>
                  </a:lnTo>
                  <a:lnTo>
                    <a:pt x="289" y="482"/>
                  </a:lnTo>
                  <a:lnTo>
                    <a:pt x="253" y="540"/>
                  </a:lnTo>
                  <a:lnTo>
                    <a:pt x="220" y="601"/>
                  </a:lnTo>
                  <a:lnTo>
                    <a:pt x="193" y="664"/>
                  </a:lnTo>
                  <a:lnTo>
                    <a:pt x="172" y="730"/>
                  </a:lnTo>
                  <a:lnTo>
                    <a:pt x="156" y="798"/>
                  </a:lnTo>
                  <a:lnTo>
                    <a:pt x="146" y="869"/>
                  </a:lnTo>
                  <a:lnTo>
                    <a:pt x="143" y="940"/>
                  </a:lnTo>
                  <a:lnTo>
                    <a:pt x="0" y="940"/>
                  </a:lnTo>
                  <a:lnTo>
                    <a:pt x="3" y="864"/>
                  </a:lnTo>
                  <a:lnTo>
                    <a:pt x="12" y="789"/>
                  </a:lnTo>
                  <a:lnTo>
                    <a:pt x="27" y="715"/>
                  </a:lnTo>
                  <a:lnTo>
                    <a:pt x="48" y="645"/>
                  </a:lnTo>
                  <a:lnTo>
                    <a:pt x="74" y="575"/>
                  </a:lnTo>
                  <a:lnTo>
                    <a:pt x="105" y="510"/>
                  </a:lnTo>
                  <a:lnTo>
                    <a:pt x="140" y="446"/>
                  </a:lnTo>
                  <a:lnTo>
                    <a:pt x="181" y="386"/>
                  </a:lnTo>
                  <a:lnTo>
                    <a:pt x="226" y="330"/>
                  </a:lnTo>
                  <a:lnTo>
                    <a:pt x="275" y="277"/>
                  </a:lnTo>
                  <a:lnTo>
                    <a:pt x="328" y="228"/>
                  </a:lnTo>
                  <a:lnTo>
                    <a:pt x="385" y="183"/>
                  </a:lnTo>
                  <a:lnTo>
                    <a:pt x="444" y="142"/>
                  </a:lnTo>
                  <a:lnTo>
                    <a:pt x="508" y="106"/>
                  </a:lnTo>
                  <a:lnTo>
                    <a:pt x="574" y="74"/>
                  </a:lnTo>
                  <a:lnTo>
                    <a:pt x="642" y="49"/>
                  </a:lnTo>
                  <a:lnTo>
                    <a:pt x="714" y="27"/>
                  </a:lnTo>
                  <a:lnTo>
                    <a:pt x="786" y="13"/>
                  </a:lnTo>
                  <a:lnTo>
                    <a:pt x="862" y="3"/>
                  </a:lnTo>
                  <a:lnTo>
                    <a:pt x="9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" name="Freeform 387"/>
            <p:cNvSpPr>
              <a:spLocks noEditPoints="1"/>
            </p:cNvSpPr>
            <p:nvPr/>
          </p:nvSpPr>
          <p:spPr bwMode="auto">
            <a:xfrm>
              <a:off x="5578475" y="2973388"/>
              <a:ext cx="95250" cy="171450"/>
            </a:xfrm>
            <a:custGeom>
              <a:avLst/>
              <a:gdLst>
                <a:gd name="T0" fmla="*/ 249 w 534"/>
                <a:gd name="T1" fmla="*/ 594 h 972"/>
                <a:gd name="T2" fmla="*/ 204 w 534"/>
                <a:gd name="T3" fmla="*/ 616 h 972"/>
                <a:gd name="T4" fmla="*/ 173 w 534"/>
                <a:gd name="T5" fmla="*/ 655 h 972"/>
                <a:gd name="T6" fmla="*/ 162 w 534"/>
                <a:gd name="T7" fmla="*/ 706 h 972"/>
                <a:gd name="T8" fmla="*/ 173 w 534"/>
                <a:gd name="T9" fmla="*/ 757 h 972"/>
                <a:gd name="T10" fmla="*/ 204 w 534"/>
                <a:gd name="T11" fmla="*/ 796 h 972"/>
                <a:gd name="T12" fmla="*/ 249 w 534"/>
                <a:gd name="T13" fmla="*/ 819 h 972"/>
                <a:gd name="T14" fmla="*/ 303 w 534"/>
                <a:gd name="T15" fmla="*/ 819 h 972"/>
                <a:gd name="T16" fmla="*/ 348 w 534"/>
                <a:gd name="T17" fmla="*/ 796 h 972"/>
                <a:gd name="T18" fmla="*/ 379 w 534"/>
                <a:gd name="T19" fmla="*/ 757 h 972"/>
                <a:gd name="T20" fmla="*/ 390 w 534"/>
                <a:gd name="T21" fmla="*/ 706 h 972"/>
                <a:gd name="T22" fmla="*/ 382 w 534"/>
                <a:gd name="T23" fmla="*/ 664 h 972"/>
                <a:gd name="T24" fmla="*/ 358 w 534"/>
                <a:gd name="T25" fmla="*/ 627 h 972"/>
                <a:gd name="T26" fmla="*/ 321 w 534"/>
                <a:gd name="T27" fmla="*/ 601 h 972"/>
                <a:gd name="T28" fmla="*/ 276 w 534"/>
                <a:gd name="T29" fmla="*/ 592 h 972"/>
                <a:gd name="T30" fmla="*/ 276 w 534"/>
                <a:gd name="T31" fmla="*/ 455 h 972"/>
                <a:gd name="T32" fmla="*/ 350 w 534"/>
                <a:gd name="T33" fmla="*/ 466 h 972"/>
                <a:gd name="T34" fmla="*/ 417 w 534"/>
                <a:gd name="T35" fmla="*/ 496 h 972"/>
                <a:gd name="T36" fmla="*/ 471 w 534"/>
                <a:gd name="T37" fmla="*/ 543 h 972"/>
                <a:gd name="T38" fmla="*/ 510 w 534"/>
                <a:gd name="T39" fmla="*/ 604 h 972"/>
                <a:gd name="T40" fmla="*/ 531 w 534"/>
                <a:gd name="T41" fmla="*/ 675 h 972"/>
                <a:gd name="T42" fmla="*/ 531 w 534"/>
                <a:gd name="T43" fmla="*/ 752 h 972"/>
                <a:gd name="T44" fmla="*/ 510 w 534"/>
                <a:gd name="T45" fmla="*/ 823 h 972"/>
                <a:gd name="T46" fmla="*/ 471 w 534"/>
                <a:gd name="T47" fmla="*/ 883 h 972"/>
                <a:gd name="T48" fmla="*/ 417 w 534"/>
                <a:gd name="T49" fmla="*/ 930 h 972"/>
                <a:gd name="T50" fmla="*/ 350 w 534"/>
                <a:gd name="T51" fmla="*/ 961 h 972"/>
                <a:gd name="T52" fmla="*/ 276 w 534"/>
                <a:gd name="T53" fmla="*/ 972 h 972"/>
                <a:gd name="T54" fmla="*/ 202 w 534"/>
                <a:gd name="T55" fmla="*/ 961 h 972"/>
                <a:gd name="T56" fmla="*/ 135 w 534"/>
                <a:gd name="T57" fmla="*/ 931 h 972"/>
                <a:gd name="T58" fmla="*/ 81 w 534"/>
                <a:gd name="T59" fmla="*/ 884 h 972"/>
                <a:gd name="T60" fmla="*/ 42 w 534"/>
                <a:gd name="T61" fmla="*/ 823 h 972"/>
                <a:gd name="T62" fmla="*/ 21 w 534"/>
                <a:gd name="T63" fmla="*/ 752 h 972"/>
                <a:gd name="T64" fmla="*/ 21 w 534"/>
                <a:gd name="T65" fmla="*/ 674 h 972"/>
                <a:gd name="T66" fmla="*/ 43 w 534"/>
                <a:gd name="T67" fmla="*/ 603 h 972"/>
                <a:gd name="T68" fmla="*/ 83 w 534"/>
                <a:gd name="T69" fmla="*/ 541 h 972"/>
                <a:gd name="T70" fmla="*/ 138 w 534"/>
                <a:gd name="T71" fmla="*/ 494 h 972"/>
                <a:gd name="T72" fmla="*/ 136 w 534"/>
                <a:gd name="T73" fmla="*/ 0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4" h="972">
                  <a:moveTo>
                    <a:pt x="276" y="592"/>
                  </a:moveTo>
                  <a:lnTo>
                    <a:pt x="249" y="594"/>
                  </a:lnTo>
                  <a:lnTo>
                    <a:pt x="225" y="603"/>
                  </a:lnTo>
                  <a:lnTo>
                    <a:pt x="204" y="616"/>
                  </a:lnTo>
                  <a:lnTo>
                    <a:pt x="186" y="633"/>
                  </a:lnTo>
                  <a:lnTo>
                    <a:pt x="173" y="655"/>
                  </a:lnTo>
                  <a:lnTo>
                    <a:pt x="164" y="680"/>
                  </a:lnTo>
                  <a:lnTo>
                    <a:pt x="162" y="706"/>
                  </a:lnTo>
                  <a:lnTo>
                    <a:pt x="164" y="733"/>
                  </a:lnTo>
                  <a:lnTo>
                    <a:pt x="173" y="757"/>
                  </a:lnTo>
                  <a:lnTo>
                    <a:pt x="186" y="779"/>
                  </a:lnTo>
                  <a:lnTo>
                    <a:pt x="204" y="796"/>
                  </a:lnTo>
                  <a:lnTo>
                    <a:pt x="225" y="809"/>
                  </a:lnTo>
                  <a:lnTo>
                    <a:pt x="249" y="819"/>
                  </a:lnTo>
                  <a:lnTo>
                    <a:pt x="276" y="821"/>
                  </a:lnTo>
                  <a:lnTo>
                    <a:pt x="303" y="819"/>
                  </a:lnTo>
                  <a:lnTo>
                    <a:pt x="327" y="809"/>
                  </a:lnTo>
                  <a:lnTo>
                    <a:pt x="348" y="796"/>
                  </a:lnTo>
                  <a:lnTo>
                    <a:pt x="366" y="779"/>
                  </a:lnTo>
                  <a:lnTo>
                    <a:pt x="379" y="757"/>
                  </a:lnTo>
                  <a:lnTo>
                    <a:pt x="388" y="733"/>
                  </a:lnTo>
                  <a:lnTo>
                    <a:pt x="390" y="706"/>
                  </a:lnTo>
                  <a:lnTo>
                    <a:pt x="388" y="685"/>
                  </a:lnTo>
                  <a:lnTo>
                    <a:pt x="382" y="664"/>
                  </a:lnTo>
                  <a:lnTo>
                    <a:pt x="372" y="645"/>
                  </a:lnTo>
                  <a:lnTo>
                    <a:pt x="358" y="627"/>
                  </a:lnTo>
                  <a:lnTo>
                    <a:pt x="340" y="612"/>
                  </a:lnTo>
                  <a:lnTo>
                    <a:pt x="321" y="601"/>
                  </a:lnTo>
                  <a:lnTo>
                    <a:pt x="299" y="594"/>
                  </a:lnTo>
                  <a:lnTo>
                    <a:pt x="276" y="592"/>
                  </a:lnTo>
                  <a:close/>
                  <a:moveTo>
                    <a:pt x="136" y="0"/>
                  </a:moveTo>
                  <a:lnTo>
                    <a:pt x="276" y="455"/>
                  </a:lnTo>
                  <a:lnTo>
                    <a:pt x="315" y="458"/>
                  </a:lnTo>
                  <a:lnTo>
                    <a:pt x="350" y="466"/>
                  </a:lnTo>
                  <a:lnTo>
                    <a:pt x="385" y="479"/>
                  </a:lnTo>
                  <a:lnTo>
                    <a:pt x="417" y="496"/>
                  </a:lnTo>
                  <a:lnTo>
                    <a:pt x="445" y="518"/>
                  </a:lnTo>
                  <a:lnTo>
                    <a:pt x="471" y="543"/>
                  </a:lnTo>
                  <a:lnTo>
                    <a:pt x="492" y="572"/>
                  </a:lnTo>
                  <a:lnTo>
                    <a:pt x="510" y="604"/>
                  </a:lnTo>
                  <a:lnTo>
                    <a:pt x="523" y="639"/>
                  </a:lnTo>
                  <a:lnTo>
                    <a:pt x="531" y="675"/>
                  </a:lnTo>
                  <a:lnTo>
                    <a:pt x="534" y="713"/>
                  </a:lnTo>
                  <a:lnTo>
                    <a:pt x="531" y="752"/>
                  </a:lnTo>
                  <a:lnTo>
                    <a:pt x="523" y="789"/>
                  </a:lnTo>
                  <a:lnTo>
                    <a:pt x="510" y="823"/>
                  </a:lnTo>
                  <a:lnTo>
                    <a:pt x="492" y="854"/>
                  </a:lnTo>
                  <a:lnTo>
                    <a:pt x="471" y="883"/>
                  </a:lnTo>
                  <a:lnTo>
                    <a:pt x="445" y="909"/>
                  </a:lnTo>
                  <a:lnTo>
                    <a:pt x="417" y="930"/>
                  </a:lnTo>
                  <a:lnTo>
                    <a:pt x="385" y="948"/>
                  </a:lnTo>
                  <a:lnTo>
                    <a:pt x="350" y="961"/>
                  </a:lnTo>
                  <a:lnTo>
                    <a:pt x="314" y="969"/>
                  </a:lnTo>
                  <a:lnTo>
                    <a:pt x="276" y="972"/>
                  </a:lnTo>
                  <a:lnTo>
                    <a:pt x="238" y="969"/>
                  </a:lnTo>
                  <a:lnTo>
                    <a:pt x="202" y="961"/>
                  </a:lnTo>
                  <a:lnTo>
                    <a:pt x="167" y="948"/>
                  </a:lnTo>
                  <a:lnTo>
                    <a:pt x="135" y="931"/>
                  </a:lnTo>
                  <a:lnTo>
                    <a:pt x="107" y="909"/>
                  </a:lnTo>
                  <a:lnTo>
                    <a:pt x="81" y="884"/>
                  </a:lnTo>
                  <a:lnTo>
                    <a:pt x="60" y="855"/>
                  </a:lnTo>
                  <a:lnTo>
                    <a:pt x="42" y="823"/>
                  </a:lnTo>
                  <a:lnTo>
                    <a:pt x="29" y="789"/>
                  </a:lnTo>
                  <a:lnTo>
                    <a:pt x="21" y="752"/>
                  </a:lnTo>
                  <a:lnTo>
                    <a:pt x="18" y="713"/>
                  </a:lnTo>
                  <a:lnTo>
                    <a:pt x="21" y="674"/>
                  </a:lnTo>
                  <a:lnTo>
                    <a:pt x="29" y="638"/>
                  </a:lnTo>
                  <a:lnTo>
                    <a:pt x="43" y="603"/>
                  </a:lnTo>
                  <a:lnTo>
                    <a:pt x="61" y="571"/>
                  </a:lnTo>
                  <a:lnTo>
                    <a:pt x="83" y="541"/>
                  </a:lnTo>
                  <a:lnTo>
                    <a:pt x="110" y="516"/>
                  </a:lnTo>
                  <a:lnTo>
                    <a:pt x="138" y="494"/>
                  </a:lnTo>
                  <a:lnTo>
                    <a:pt x="0" y="42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" name="Rectangle 388"/>
            <p:cNvSpPr>
              <a:spLocks noChangeArrowheads="1"/>
            </p:cNvSpPr>
            <p:nvPr/>
          </p:nvSpPr>
          <p:spPr bwMode="auto">
            <a:xfrm>
              <a:off x="5399088" y="2725738"/>
              <a:ext cx="219075" cy="254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906567" y="2542852"/>
            <a:ext cx="590550" cy="590550"/>
            <a:chOff x="6259513" y="2670175"/>
            <a:chExt cx="590550" cy="5905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Freeform 393"/>
            <p:cNvSpPr>
              <a:spLocks noEditPoints="1"/>
            </p:cNvSpPr>
            <p:nvPr/>
          </p:nvSpPr>
          <p:spPr bwMode="auto">
            <a:xfrm>
              <a:off x="6259513" y="2670175"/>
              <a:ext cx="590550" cy="590550"/>
            </a:xfrm>
            <a:custGeom>
              <a:avLst/>
              <a:gdLst>
                <a:gd name="T0" fmla="*/ 142 w 3345"/>
                <a:gd name="T1" fmla="*/ 790 h 3346"/>
                <a:gd name="T2" fmla="*/ 142 w 3345"/>
                <a:gd name="T3" fmla="*/ 3203 h 3346"/>
                <a:gd name="T4" fmla="*/ 3204 w 3345"/>
                <a:gd name="T5" fmla="*/ 3203 h 3346"/>
                <a:gd name="T6" fmla="*/ 3204 w 3345"/>
                <a:gd name="T7" fmla="*/ 790 h 3346"/>
                <a:gd name="T8" fmla="*/ 142 w 3345"/>
                <a:gd name="T9" fmla="*/ 790 h 3346"/>
                <a:gd name="T10" fmla="*/ 142 w 3345"/>
                <a:gd name="T11" fmla="*/ 142 h 3346"/>
                <a:gd name="T12" fmla="*/ 142 w 3345"/>
                <a:gd name="T13" fmla="*/ 648 h 3346"/>
                <a:gd name="T14" fmla="*/ 3204 w 3345"/>
                <a:gd name="T15" fmla="*/ 648 h 3346"/>
                <a:gd name="T16" fmla="*/ 3204 w 3345"/>
                <a:gd name="T17" fmla="*/ 142 h 3346"/>
                <a:gd name="T18" fmla="*/ 142 w 3345"/>
                <a:gd name="T19" fmla="*/ 142 h 3346"/>
                <a:gd name="T20" fmla="*/ 0 w 3345"/>
                <a:gd name="T21" fmla="*/ 0 h 3346"/>
                <a:gd name="T22" fmla="*/ 3345 w 3345"/>
                <a:gd name="T23" fmla="*/ 0 h 3346"/>
                <a:gd name="T24" fmla="*/ 3345 w 3345"/>
                <a:gd name="T25" fmla="*/ 3346 h 3346"/>
                <a:gd name="T26" fmla="*/ 0 w 3345"/>
                <a:gd name="T27" fmla="*/ 3346 h 3346"/>
                <a:gd name="T28" fmla="*/ 0 w 3345"/>
                <a:gd name="T29" fmla="*/ 0 h 3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45" h="3346">
                  <a:moveTo>
                    <a:pt x="142" y="790"/>
                  </a:moveTo>
                  <a:lnTo>
                    <a:pt x="142" y="3203"/>
                  </a:lnTo>
                  <a:lnTo>
                    <a:pt x="3204" y="3203"/>
                  </a:lnTo>
                  <a:lnTo>
                    <a:pt x="3204" y="790"/>
                  </a:lnTo>
                  <a:lnTo>
                    <a:pt x="142" y="790"/>
                  </a:lnTo>
                  <a:close/>
                  <a:moveTo>
                    <a:pt x="142" y="142"/>
                  </a:moveTo>
                  <a:lnTo>
                    <a:pt x="142" y="648"/>
                  </a:lnTo>
                  <a:lnTo>
                    <a:pt x="3204" y="648"/>
                  </a:lnTo>
                  <a:lnTo>
                    <a:pt x="3204" y="142"/>
                  </a:lnTo>
                  <a:lnTo>
                    <a:pt x="142" y="142"/>
                  </a:lnTo>
                  <a:close/>
                  <a:moveTo>
                    <a:pt x="0" y="0"/>
                  </a:moveTo>
                  <a:lnTo>
                    <a:pt x="3345" y="0"/>
                  </a:lnTo>
                  <a:lnTo>
                    <a:pt x="3345" y="3346"/>
                  </a:lnTo>
                  <a:lnTo>
                    <a:pt x="0" y="334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" name="Rectangle 394"/>
            <p:cNvSpPr>
              <a:spLocks noChangeArrowheads="1"/>
            </p:cNvSpPr>
            <p:nvPr/>
          </p:nvSpPr>
          <p:spPr bwMode="auto">
            <a:xfrm>
              <a:off x="6740526" y="2727325"/>
              <a:ext cx="26988" cy="254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" name="Rectangle 395"/>
            <p:cNvSpPr>
              <a:spLocks noChangeArrowheads="1"/>
            </p:cNvSpPr>
            <p:nvPr/>
          </p:nvSpPr>
          <p:spPr bwMode="auto">
            <a:xfrm>
              <a:off x="6670676" y="2727325"/>
              <a:ext cx="28575" cy="254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" name="Rectangle 396"/>
            <p:cNvSpPr>
              <a:spLocks noChangeArrowheads="1"/>
            </p:cNvSpPr>
            <p:nvPr/>
          </p:nvSpPr>
          <p:spPr bwMode="auto">
            <a:xfrm>
              <a:off x="6602413" y="2727325"/>
              <a:ext cx="26988" cy="254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" name="Freeform 397"/>
            <p:cNvSpPr>
              <a:spLocks noEditPoints="1"/>
            </p:cNvSpPr>
            <p:nvPr/>
          </p:nvSpPr>
          <p:spPr bwMode="auto">
            <a:xfrm>
              <a:off x="6386513" y="2921000"/>
              <a:ext cx="334963" cy="204788"/>
            </a:xfrm>
            <a:custGeom>
              <a:avLst/>
              <a:gdLst>
                <a:gd name="T0" fmla="*/ 876 w 1901"/>
                <a:gd name="T1" fmla="*/ 139 h 1154"/>
                <a:gd name="T2" fmla="*/ 731 w 1901"/>
                <a:gd name="T3" fmla="*/ 162 h 1154"/>
                <a:gd name="T4" fmla="*/ 593 w 1901"/>
                <a:gd name="T5" fmla="*/ 208 h 1154"/>
                <a:gd name="T6" fmla="*/ 465 w 1901"/>
                <a:gd name="T7" fmla="*/ 273 h 1154"/>
                <a:gd name="T8" fmla="*/ 347 w 1901"/>
                <a:gd name="T9" fmla="*/ 355 h 1154"/>
                <a:gd name="T10" fmla="*/ 243 w 1901"/>
                <a:gd name="T11" fmla="*/ 455 h 1154"/>
                <a:gd name="T12" fmla="*/ 153 w 1901"/>
                <a:gd name="T13" fmla="*/ 570 h 1154"/>
                <a:gd name="T14" fmla="*/ 234 w 1901"/>
                <a:gd name="T15" fmla="*/ 680 h 1154"/>
                <a:gd name="T16" fmla="*/ 329 w 1901"/>
                <a:gd name="T17" fmla="*/ 774 h 1154"/>
                <a:gd name="T18" fmla="*/ 436 w 1901"/>
                <a:gd name="T19" fmla="*/ 855 h 1154"/>
                <a:gd name="T20" fmla="*/ 554 w 1901"/>
                <a:gd name="T21" fmla="*/ 919 h 1154"/>
                <a:gd name="T22" fmla="*/ 679 w 1901"/>
                <a:gd name="T23" fmla="*/ 966 h 1154"/>
                <a:gd name="T24" fmla="*/ 812 w 1901"/>
                <a:gd name="T25" fmla="*/ 994 h 1154"/>
                <a:gd name="T26" fmla="*/ 950 w 1901"/>
                <a:gd name="T27" fmla="*/ 1004 h 1154"/>
                <a:gd name="T28" fmla="*/ 1099 w 1901"/>
                <a:gd name="T29" fmla="*/ 993 h 1154"/>
                <a:gd name="T30" fmla="*/ 1240 w 1901"/>
                <a:gd name="T31" fmla="*/ 960 h 1154"/>
                <a:gd name="T32" fmla="*/ 1374 w 1901"/>
                <a:gd name="T33" fmla="*/ 906 h 1154"/>
                <a:gd name="T34" fmla="*/ 1497 w 1901"/>
                <a:gd name="T35" fmla="*/ 831 h 1154"/>
                <a:gd name="T36" fmla="*/ 1608 w 1901"/>
                <a:gd name="T37" fmla="*/ 740 h 1154"/>
                <a:gd name="T38" fmla="*/ 1705 w 1901"/>
                <a:gd name="T39" fmla="*/ 631 h 1154"/>
                <a:gd name="T40" fmla="*/ 1709 w 1901"/>
                <a:gd name="T41" fmla="*/ 514 h 1154"/>
                <a:gd name="T42" fmla="*/ 1622 w 1901"/>
                <a:gd name="T43" fmla="*/ 411 h 1154"/>
                <a:gd name="T44" fmla="*/ 1520 w 1901"/>
                <a:gd name="T45" fmla="*/ 324 h 1154"/>
                <a:gd name="T46" fmla="*/ 1408 w 1901"/>
                <a:gd name="T47" fmla="*/ 251 h 1154"/>
                <a:gd name="T48" fmla="*/ 1286 w 1901"/>
                <a:gd name="T49" fmla="*/ 196 h 1154"/>
                <a:gd name="T50" fmla="*/ 1157 w 1901"/>
                <a:gd name="T51" fmla="*/ 158 h 1154"/>
                <a:gd name="T52" fmla="*/ 1021 w 1901"/>
                <a:gd name="T53" fmla="*/ 139 h 1154"/>
                <a:gd name="T54" fmla="*/ 950 w 1901"/>
                <a:gd name="T55" fmla="*/ 0 h 1154"/>
                <a:gd name="T56" fmla="*/ 1103 w 1901"/>
                <a:gd name="T57" fmla="*/ 10 h 1154"/>
                <a:gd name="T58" fmla="*/ 1251 w 1901"/>
                <a:gd name="T59" fmla="*/ 43 h 1154"/>
                <a:gd name="T60" fmla="*/ 1392 w 1901"/>
                <a:gd name="T61" fmla="*/ 94 h 1154"/>
                <a:gd name="T62" fmla="*/ 1525 w 1901"/>
                <a:gd name="T63" fmla="*/ 164 h 1154"/>
                <a:gd name="T64" fmla="*/ 1647 w 1901"/>
                <a:gd name="T65" fmla="*/ 251 h 1154"/>
                <a:gd name="T66" fmla="*/ 1756 w 1901"/>
                <a:gd name="T67" fmla="*/ 356 h 1154"/>
                <a:gd name="T68" fmla="*/ 1850 w 1901"/>
                <a:gd name="T69" fmla="*/ 476 h 1154"/>
                <a:gd name="T70" fmla="*/ 1898 w 1901"/>
                <a:gd name="T71" fmla="*/ 555 h 1154"/>
                <a:gd name="T72" fmla="*/ 1901 w 1901"/>
                <a:gd name="T73" fmla="*/ 584 h 1154"/>
                <a:gd name="T74" fmla="*/ 1890 w 1901"/>
                <a:gd name="T75" fmla="*/ 613 h 1154"/>
                <a:gd name="T76" fmla="*/ 1805 w 1901"/>
                <a:gd name="T77" fmla="*/ 740 h 1154"/>
                <a:gd name="T78" fmla="*/ 1703 w 1901"/>
                <a:gd name="T79" fmla="*/ 852 h 1154"/>
                <a:gd name="T80" fmla="*/ 1587 w 1901"/>
                <a:gd name="T81" fmla="*/ 947 h 1154"/>
                <a:gd name="T82" fmla="*/ 1460 w 1901"/>
                <a:gd name="T83" fmla="*/ 1027 h 1154"/>
                <a:gd name="T84" fmla="*/ 1323 w 1901"/>
                <a:gd name="T85" fmla="*/ 1088 h 1154"/>
                <a:gd name="T86" fmla="*/ 1177 w 1901"/>
                <a:gd name="T87" fmla="*/ 1129 h 1154"/>
                <a:gd name="T88" fmla="*/ 1028 w 1901"/>
                <a:gd name="T89" fmla="*/ 1151 h 1154"/>
                <a:gd name="T90" fmla="*/ 874 w 1901"/>
                <a:gd name="T91" fmla="*/ 1151 h 1154"/>
                <a:gd name="T92" fmla="*/ 724 w 1901"/>
                <a:gd name="T93" fmla="*/ 1129 h 1154"/>
                <a:gd name="T94" fmla="*/ 579 w 1901"/>
                <a:gd name="T95" fmla="*/ 1088 h 1154"/>
                <a:gd name="T96" fmla="*/ 442 w 1901"/>
                <a:gd name="T97" fmla="*/ 1027 h 1154"/>
                <a:gd name="T98" fmla="*/ 315 w 1901"/>
                <a:gd name="T99" fmla="*/ 948 h 1154"/>
                <a:gd name="T100" fmla="*/ 199 w 1901"/>
                <a:gd name="T101" fmla="*/ 852 h 1154"/>
                <a:gd name="T102" fmla="*/ 97 w 1901"/>
                <a:gd name="T103" fmla="*/ 740 h 1154"/>
                <a:gd name="T104" fmla="*/ 11 w 1901"/>
                <a:gd name="T105" fmla="*/ 613 h 1154"/>
                <a:gd name="T106" fmla="*/ 0 w 1901"/>
                <a:gd name="T107" fmla="*/ 584 h 1154"/>
                <a:gd name="T108" fmla="*/ 4 w 1901"/>
                <a:gd name="T109" fmla="*/ 555 h 1154"/>
                <a:gd name="T110" fmla="*/ 52 w 1901"/>
                <a:gd name="T111" fmla="*/ 476 h 1154"/>
                <a:gd name="T112" fmla="*/ 146 w 1901"/>
                <a:gd name="T113" fmla="*/ 356 h 1154"/>
                <a:gd name="T114" fmla="*/ 255 w 1901"/>
                <a:gd name="T115" fmla="*/ 251 h 1154"/>
                <a:gd name="T116" fmla="*/ 377 w 1901"/>
                <a:gd name="T117" fmla="*/ 164 h 1154"/>
                <a:gd name="T118" fmla="*/ 509 w 1901"/>
                <a:gd name="T119" fmla="*/ 94 h 1154"/>
                <a:gd name="T120" fmla="*/ 650 w 1901"/>
                <a:gd name="T121" fmla="*/ 43 h 1154"/>
                <a:gd name="T122" fmla="*/ 799 w 1901"/>
                <a:gd name="T123" fmla="*/ 10 h 1154"/>
                <a:gd name="T124" fmla="*/ 950 w 1901"/>
                <a:gd name="T125" fmla="*/ 0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01" h="1154">
                  <a:moveTo>
                    <a:pt x="950" y="136"/>
                  </a:moveTo>
                  <a:lnTo>
                    <a:pt x="876" y="139"/>
                  </a:lnTo>
                  <a:lnTo>
                    <a:pt x="802" y="148"/>
                  </a:lnTo>
                  <a:lnTo>
                    <a:pt x="731" y="162"/>
                  </a:lnTo>
                  <a:lnTo>
                    <a:pt x="661" y="182"/>
                  </a:lnTo>
                  <a:lnTo>
                    <a:pt x="593" y="208"/>
                  </a:lnTo>
                  <a:lnTo>
                    <a:pt x="527" y="237"/>
                  </a:lnTo>
                  <a:lnTo>
                    <a:pt x="465" y="273"/>
                  </a:lnTo>
                  <a:lnTo>
                    <a:pt x="405" y="312"/>
                  </a:lnTo>
                  <a:lnTo>
                    <a:pt x="347" y="355"/>
                  </a:lnTo>
                  <a:lnTo>
                    <a:pt x="293" y="403"/>
                  </a:lnTo>
                  <a:lnTo>
                    <a:pt x="243" y="455"/>
                  </a:lnTo>
                  <a:lnTo>
                    <a:pt x="197" y="511"/>
                  </a:lnTo>
                  <a:lnTo>
                    <a:pt x="153" y="570"/>
                  </a:lnTo>
                  <a:lnTo>
                    <a:pt x="192" y="626"/>
                  </a:lnTo>
                  <a:lnTo>
                    <a:pt x="234" y="680"/>
                  </a:lnTo>
                  <a:lnTo>
                    <a:pt x="280" y="729"/>
                  </a:lnTo>
                  <a:lnTo>
                    <a:pt x="329" y="774"/>
                  </a:lnTo>
                  <a:lnTo>
                    <a:pt x="381" y="816"/>
                  </a:lnTo>
                  <a:lnTo>
                    <a:pt x="436" y="855"/>
                  </a:lnTo>
                  <a:lnTo>
                    <a:pt x="494" y="888"/>
                  </a:lnTo>
                  <a:lnTo>
                    <a:pt x="554" y="919"/>
                  </a:lnTo>
                  <a:lnTo>
                    <a:pt x="616" y="944"/>
                  </a:lnTo>
                  <a:lnTo>
                    <a:pt x="679" y="966"/>
                  </a:lnTo>
                  <a:lnTo>
                    <a:pt x="745" y="982"/>
                  </a:lnTo>
                  <a:lnTo>
                    <a:pt x="812" y="994"/>
                  </a:lnTo>
                  <a:lnTo>
                    <a:pt x="881" y="1001"/>
                  </a:lnTo>
                  <a:lnTo>
                    <a:pt x="950" y="1004"/>
                  </a:lnTo>
                  <a:lnTo>
                    <a:pt x="1026" y="1001"/>
                  </a:lnTo>
                  <a:lnTo>
                    <a:pt x="1099" y="993"/>
                  </a:lnTo>
                  <a:lnTo>
                    <a:pt x="1171" y="979"/>
                  </a:lnTo>
                  <a:lnTo>
                    <a:pt x="1240" y="960"/>
                  </a:lnTo>
                  <a:lnTo>
                    <a:pt x="1309" y="935"/>
                  </a:lnTo>
                  <a:lnTo>
                    <a:pt x="1374" y="906"/>
                  </a:lnTo>
                  <a:lnTo>
                    <a:pt x="1437" y="871"/>
                  </a:lnTo>
                  <a:lnTo>
                    <a:pt x="1497" y="831"/>
                  </a:lnTo>
                  <a:lnTo>
                    <a:pt x="1554" y="788"/>
                  </a:lnTo>
                  <a:lnTo>
                    <a:pt x="1608" y="740"/>
                  </a:lnTo>
                  <a:lnTo>
                    <a:pt x="1659" y="687"/>
                  </a:lnTo>
                  <a:lnTo>
                    <a:pt x="1705" y="631"/>
                  </a:lnTo>
                  <a:lnTo>
                    <a:pt x="1748" y="570"/>
                  </a:lnTo>
                  <a:lnTo>
                    <a:pt x="1709" y="514"/>
                  </a:lnTo>
                  <a:lnTo>
                    <a:pt x="1668" y="461"/>
                  </a:lnTo>
                  <a:lnTo>
                    <a:pt x="1622" y="411"/>
                  </a:lnTo>
                  <a:lnTo>
                    <a:pt x="1573" y="365"/>
                  </a:lnTo>
                  <a:lnTo>
                    <a:pt x="1520" y="324"/>
                  </a:lnTo>
                  <a:lnTo>
                    <a:pt x="1466" y="285"/>
                  </a:lnTo>
                  <a:lnTo>
                    <a:pt x="1408" y="251"/>
                  </a:lnTo>
                  <a:lnTo>
                    <a:pt x="1348" y="222"/>
                  </a:lnTo>
                  <a:lnTo>
                    <a:pt x="1286" y="196"/>
                  </a:lnTo>
                  <a:lnTo>
                    <a:pt x="1222" y="174"/>
                  </a:lnTo>
                  <a:lnTo>
                    <a:pt x="1157" y="158"/>
                  </a:lnTo>
                  <a:lnTo>
                    <a:pt x="1089" y="146"/>
                  </a:lnTo>
                  <a:lnTo>
                    <a:pt x="1021" y="139"/>
                  </a:lnTo>
                  <a:lnTo>
                    <a:pt x="950" y="136"/>
                  </a:lnTo>
                  <a:close/>
                  <a:moveTo>
                    <a:pt x="950" y="0"/>
                  </a:moveTo>
                  <a:lnTo>
                    <a:pt x="1028" y="2"/>
                  </a:lnTo>
                  <a:lnTo>
                    <a:pt x="1103" y="10"/>
                  </a:lnTo>
                  <a:lnTo>
                    <a:pt x="1177" y="24"/>
                  </a:lnTo>
                  <a:lnTo>
                    <a:pt x="1251" y="43"/>
                  </a:lnTo>
                  <a:lnTo>
                    <a:pt x="1323" y="66"/>
                  </a:lnTo>
                  <a:lnTo>
                    <a:pt x="1392" y="94"/>
                  </a:lnTo>
                  <a:lnTo>
                    <a:pt x="1460" y="127"/>
                  </a:lnTo>
                  <a:lnTo>
                    <a:pt x="1525" y="164"/>
                  </a:lnTo>
                  <a:lnTo>
                    <a:pt x="1587" y="206"/>
                  </a:lnTo>
                  <a:lnTo>
                    <a:pt x="1647" y="251"/>
                  </a:lnTo>
                  <a:lnTo>
                    <a:pt x="1703" y="302"/>
                  </a:lnTo>
                  <a:lnTo>
                    <a:pt x="1756" y="356"/>
                  </a:lnTo>
                  <a:lnTo>
                    <a:pt x="1805" y="414"/>
                  </a:lnTo>
                  <a:lnTo>
                    <a:pt x="1850" y="476"/>
                  </a:lnTo>
                  <a:lnTo>
                    <a:pt x="1890" y="541"/>
                  </a:lnTo>
                  <a:lnTo>
                    <a:pt x="1898" y="555"/>
                  </a:lnTo>
                  <a:lnTo>
                    <a:pt x="1901" y="569"/>
                  </a:lnTo>
                  <a:lnTo>
                    <a:pt x="1901" y="584"/>
                  </a:lnTo>
                  <a:lnTo>
                    <a:pt x="1898" y="599"/>
                  </a:lnTo>
                  <a:lnTo>
                    <a:pt x="1890" y="613"/>
                  </a:lnTo>
                  <a:lnTo>
                    <a:pt x="1850" y="678"/>
                  </a:lnTo>
                  <a:lnTo>
                    <a:pt x="1805" y="740"/>
                  </a:lnTo>
                  <a:lnTo>
                    <a:pt x="1756" y="798"/>
                  </a:lnTo>
                  <a:lnTo>
                    <a:pt x="1703" y="852"/>
                  </a:lnTo>
                  <a:lnTo>
                    <a:pt x="1647" y="902"/>
                  </a:lnTo>
                  <a:lnTo>
                    <a:pt x="1587" y="947"/>
                  </a:lnTo>
                  <a:lnTo>
                    <a:pt x="1525" y="989"/>
                  </a:lnTo>
                  <a:lnTo>
                    <a:pt x="1460" y="1027"/>
                  </a:lnTo>
                  <a:lnTo>
                    <a:pt x="1392" y="1059"/>
                  </a:lnTo>
                  <a:lnTo>
                    <a:pt x="1323" y="1088"/>
                  </a:lnTo>
                  <a:lnTo>
                    <a:pt x="1251" y="1111"/>
                  </a:lnTo>
                  <a:lnTo>
                    <a:pt x="1177" y="1129"/>
                  </a:lnTo>
                  <a:lnTo>
                    <a:pt x="1103" y="1143"/>
                  </a:lnTo>
                  <a:lnTo>
                    <a:pt x="1028" y="1151"/>
                  </a:lnTo>
                  <a:lnTo>
                    <a:pt x="950" y="1154"/>
                  </a:lnTo>
                  <a:lnTo>
                    <a:pt x="874" y="1151"/>
                  </a:lnTo>
                  <a:lnTo>
                    <a:pt x="799" y="1143"/>
                  </a:lnTo>
                  <a:lnTo>
                    <a:pt x="724" y="1129"/>
                  </a:lnTo>
                  <a:lnTo>
                    <a:pt x="650" y="1111"/>
                  </a:lnTo>
                  <a:lnTo>
                    <a:pt x="579" y="1088"/>
                  </a:lnTo>
                  <a:lnTo>
                    <a:pt x="509" y="1060"/>
                  </a:lnTo>
                  <a:lnTo>
                    <a:pt x="442" y="1027"/>
                  </a:lnTo>
                  <a:lnTo>
                    <a:pt x="377" y="990"/>
                  </a:lnTo>
                  <a:lnTo>
                    <a:pt x="315" y="948"/>
                  </a:lnTo>
                  <a:lnTo>
                    <a:pt x="255" y="902"/>
                  </a:lnTo>
                  <a:lnTo>
                    <a:pt x="199" y="852"/>
                  </a:lnTo>
                  <a:lnTo>
                    <a:pt x="146" y="798"/>
                  </a:lnTo>
                  <a:lnTo>
                    <a:pt x="97" y="740"/>
                  </a:lnTo>
                  <a:lnTo>
                    <a:pt x="52" y="678"/>
                  </a:lnTo>
                  <a:lnTo>
                    <a:pt x="11" y="613"/>
                  </a:lnTo>
                  <a:lnTo>
                    <a:pt x="4" y="599"/>
                  </a:lnTo>
                  <a:lnTo>
                    <a:pt x="0" y="584"/>
                  </a:lnTo>
                  <a:lnTo>
                    <a:pt x="0" y="569"/>
                  </a:lnTo>
                  <a:lnTo>
                    <a:pt x="4" y="555"/>
                  </a:lnTo>
                  <a:lnTo>
                    <a:pt x="11" y="541"/>
                  </a:lnTo>
                  <a:lnTo>
                    <a:pt x="52" y="476"/>
                  </a:lnTo>
                  <a:lnTo>
                    <a:pt x="97" y="414"/>
                  </a:lnTo>
                  <a:lnTo>
                    <a:pt x="146" y="356"/>
                  </a:lnTo>
                  <a:lnTo>
                    <a:pt x="199" y="302"/>
                  </a:lnTo>
                  <a:lnTo>
                    <a:pt x="255" y="251"/>
                  </a:lnTo>
                  <a:lnTo>
                    <a:pt x="315" y="206"/>
                  </a:lnTo>
                  <a:lnTo>
                    <a:pt x="377" y="164"/>
                  </a:lnTo>
                  <a:lnTo>
                    <a:pt x="442" y="127"/>
                  </a:lnTo>
                  <a:lnTo>
                    <a:pt x="509" y="94"/>
                  </a:lnTo>
                  <a:lnTo>
                    <a:pt x="579" y="66"/>
                  </a:lnTo>
                  <a:lnTo>
                    <a:pt x="650" y="43"/>
                  </a:lnTo>
                  <a:lnTo>
                    <a:pt x="724" y="24"/>
                  </a:lnTo>
                  <a:lnTo>
                    <a:pt x="799" y="10"/>
                  </a:lnTo>
                  <a:lnTo>
                    <a:pt x="874" y="2"/>
                  </a:lnTo>
                  <a:lnTo>
                    <a:pt x="9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" name="Freeform 398"/>
            <p:cNvSpPr/>
            <p:nvPr/>
          </p:nvSpPr>
          <p:spPr bwMode="auto">
            <a:xfrm>
              <a:off x="6500813" y="2968625"/>
              <a:ext cx="107950" cy="107950"/>
            </a:xfrm>
            <a:custGeom>
              <a:avLst/>
              <a:gdLst>
                <a:gd name="T0" fmla="*/ 348 w 612"/>
                <a:gd name="T1" fmla="*/ 3 h 612"/>
                <a:gd name="T2" fmla="*/ 426 w 612"/>
                <a:gd name="T3" fmla="*/ 23 h 612"/>
                <a:gd name="T4" fmla="*/ 494 w 612"/>
                <a:gd name="T5" fmla="*/ 63 h 612"/>
                <a:gd name="T6" fmla="*/ 549 w 612"/>
                <a:gd name="T7" fmla="*/ 118 h 612"/>
                <a:gd name="T8" fmla="*/ 588 w 612"/>
                <a:gd name="T9" fmla="*/ 186 h 612"/>
                <a:gd name="T10" fmla="*/ 610 w 612"/>
                <a:gd name="T11" fmla="*/ 264 h 612"/>
                <a:gd name="T12" fmla="*/ 610 w 612"/>
                <a:gd name="T13" fmla="*/ 348 h 612"/>
                <a:gd name="T14" fmla="*/ 588 w 612"/>
                <a:gd name="T15" fmla="*/ 426 h 612"/>
                <a:gd name="T16" fmla="*/ 549 w 612"/>
                <a:gd name="T17" fmla="*/ 494 h 612"/>
                <a:gd name="T18" fmla="*/ 494 w 612"/>
                <a:gd name="T19" fmla="*/ 549 h 612"/>
                <a:gd name="T20" fmla="*/ 426 w 612"/>
                <a:gd name="T21" fmla="*/ 589 h 612"/>
                <a:gd name="T22" fmla="*/ 348 w 612"/>
                <a:gd name="T23" fmla="*/ 610 h 612"/>
                <a:gd name="T24" fmla="*/ 264 w 612"/>
                <a:gd name="T25" fmla="*/ 610 h 612"/>
                <a:gd name="T26" fmla="*/ 185 w 612"/>
                <a:gd name="T27" fmla="*/ 589 h 612"/>
                <a:gd name="T28" fmla="*/ 118 w 612"/>
                <a:gd name="T29" fmla="*/ 549 h 612"/>
                <a:gd name="T30" fmla="*/ 63 w 612"/>
                <a:gd name="T31" fmla="*/ 494 h 612"/>
                <a:gd name="T32" fmla="*/ 24 w 612"/>
                <a:gd name="T33" fmla="*/ 426 h 612"/>
                <a:gd name="T34" fmla="*/ 2 w 612"/>
                <a:gd name="T35" fmla="*/ 348 h 612"/>
                <a:gd name="T36" fmla="*/ 143 w 612"/>
                <a:gd name="T37" fmla="*/ 305 h 612"/>
                <a:gd name="T38" fmla="*/ 152 w 612"/>
                <a:gd name="T39" fmla="*/ 363 h 612"/>
                <a:gd name="T40" fmla="*/ 180 w 612"/>
                <a:gd name="T41" fmla="*/ 412 h 612"/>
                <a:gd name="T42" fmla="*/ 222 w 612"/>
                <a:gd name="T43" fmla="*/ 447 h 612"/>
                <a:gd name="T44" fmla="*/ 276 w 612"/>
                <a:gd name="T45" fmla="*/ 467 h 612"/>
                <a:gd name="T46" fmla="*/ 336 w 612"/>
                <a:gd name="T47" fmla="*/ 467 h 612"/>
                <a:gd name="T48" fmla="*/ 389 w 612"/>
                <a:gd name="T49" fmla="*/ 447 h 612"/>
                <a:gd name="T50" fmla="*/ 432 w 612"/>
                <a:gd name="T51" fmla="*/ 412 h 612"/>
                <a:gd name="T52" fmla="*/ 459 w 612"/>
                <a:gd name="T53" fmla="*/ 363 h 612"/>
                <a:gd name="T54" fmla="*/ 469 w 612"/>
                <a:gd name="T55" fmla="*/ 305 h 612"/>
                <a:gd name="T56" fmla="*/ 459 w 612"/>
                <a:gd name="T57" fmla="*/ 248 h 612"/>
                <a:gd name="T58" fmla="*/ 432 w 612"/>
                <a:gd name="T59" fmla="*/ 199 h 612"/>
                <a:gd name="T60" fmla="*/ 389 w 612"/>
                <a:gd name="T61" fmla="*/ 163 h 612"/>
                <a:gd name="T62" fmla="*/ 336 w 612"/>
                <a:gd name="T63" fmla="*/ 144 h 612"/>
                <a:gd name="T64" fmla="*/ 305 w 612"/>
                <a:gd name="T65" fmla="*/ 0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12" h="612">
                  <a:moveTo>
                    <a:pt x="305" y="0"/>
                  </a:moveTo>
                  <a:lnTo>
                    <a:pt x="348" y="3"/>
                  </a:lnTo>
                  <a:lnTo>
                    <a:pt x="388" y="11"/>
                  </a:lnTo>
                  <a:lnTo>
                    <a:pt x="426" y="23"/>
                  </a:lnTo>
                  <a:lnTo>
                    <a:pt x="461" y="41"/>
                  </a:lnTo>
                  <a:lnTo>
                    <a:pt x="494" y="63"/>
                  </a:lnTo>
                  <a:lnTo>
                    <a:pt x="523" y="88"/>
                  </a:lnTo>
                  <a:lnTo>
                    <a:pt x="549" y="118"/>
                  </a:lnTo>
                  <a:lnTo>
                    <a:pt x="571" y="150"/>
                  </a:lnTo>
                  <a:lnTo>
                    <a:pt x="588" y="186"/>
                  </a:lnTo>
                  <a:lnTo>
                    <a:pt x="601" y="223"/>
                  </a:lnTo>
                  <a:lnTo>
                    <a:pt x="610" y="264"/>
                  </a:lnTo>
                  <a:lnTo>
                    <a:pt x="612" y="306"/>
                  </a:lnTo>
                  <a:lnTo>
                    <a:pt x="610" y="348"/>
                  </a:lnTo>
                  <a:lnTo>
                    <a:pt x="601" y="388"/>
                  </a:lnTo>
                  <a:lnTo>
                    <a:pt x="588" y="426"/>
                  </a:lnTo>
                  <a:lnTo>
                    <a:pt x="571" y="462"/>
                  </a:lnTo>
                  <a:lnTo>
                    <a:pt x="549" y="494"/>
                  </a:lnTo>
                  <a:lnTo>
                    <a:pt x="523" y="524"/>
                  </a:lnTo>
                  <a:lnTo>
                    <a:pt x="494" y="549"/>
                  </a:lnTo>
                  <a:lnTo>
                    <a:pt x="461" y="571"/>
                  </a:lnTo>
                  <a:lnTo>
                    <a:pt x="426" y="589"/>
                  </a:lnTo>
                  <a:lnTo>
                    <a:pt x="388" y="602"/>
                  </a:lnTo>
                  <a:lnTo>
                    <a:pt x="348" y="610"/>
                  </a:lnTo>
                  <a:lnTo>
                    <a:pt x="305" y="612"/>
                  </a:lnTo>
                  <a:lnTo>
                    <a:pt x="264" y="610"/>
                  </a:lnTo>
                  <a:lnTo>
                    <a:pt x="224" y="602"/>
                  </a:lnTo>
                  <a:lnTo>
                    <a:pt x="185" y="589"/>
                  </a:lnTo>
                  <a:lnTo>
                    <a:pt x="151" y="571"/>
                  </a:lnTo>
                  <a:lnTo>
                    <a:pt x="118" y="549"/>
                  </a:lnTo>
                  <a:lnTo>
                    <a:pt x="89" y="524"/>
                  </a:lnTo>
                  <a:lnTo>
                    <a:pt x="63" y="494"/>
                  </a:lnTo>
                  <a:lnTo>
                    <a:pt x="41" y="462"/>
                  </a:lnTo>
                  <a:lnTo>
                    <a:pt x="24" y="426"/>
                  </a:lnTo>
                  <a:lnTo>
                    <a:pt x="10" y="387"/>
                  </a:lnTo>
                  <a:lnTo>
                    <a:pt x="2" y="348"/>
                  </a:lnTo>
                  <a:lnTo>
                    <a:pt x="0" y="305"/>
                  </a:lnTo>
                  <a:lnTo>
                    <a:pt x="143" y="305"/>
                  </a:lnTo>
                  <a:lnTo>
                    <a:pt x="145" y="335"/>
                  </a:lnTo>
                  <a:lnTo>
                    <a:pt x="152" y="363"/>
                  </a:lnTo>
                  <a:lnTo>
                    <a:pt x="164" y="388"/>
                  </a:lnTo>
                  <a:lnTo>
                    <a:pt x="180" y="412"/>
                  </a:lnTo>
                  <a:lnTo>
                    <a:pt x="200" y="431"/>
                  </a:lnTo>
                  <a:lnTo>
                    <a:pt x="222" y="447"/>
                  </a:lnTo>
                  <a:lnTo>
                    <a:pt x="248" y="458"/>
                  </a:lnTo>
                  <a:lnTo>
                    <a:pt x="276" y="467"/>
                  </a:lnTo>
                  <a:lnTo>
                    <a:pt x="305" y="469"/>
                  </a:lnTo>
                  <a:lnTo>
                    <a:pt x="336" y="467"/>
                  </a:lnTo>
                  <a:lnTo>
                    <a:pt x="363" y="458"/>
                  </a:lnTo>
                  <a:lnTo>
                    <a:pt x="389" y="447"/>
                  </a:lnTo>
                  <a:lnTo>
                    <a:pt x="412" y="431"/>
                  </a:lnTo>
                  <a:lnTo>
                    <a:pt x="432" y="412"/>
                  </a:lnTo>
                  <a:lnTo>
                    <a:pt x="447" y="388"/>
                  </a:lnTo>
                  <a:lnTo>
                    <a:pt x="459" y="363"/>
                  </a:lnTo>
                  <a:lnTo>
                    <a:pt x="466" y="335"/>
                  </a:lnTo>
                  <a:lnTo>
                    <a:pt x="469" y="305"/>
                  </a:lnTo>
                  <a:lnTo>
                    <a:pt x="466" y="275"/>
                  </a:lnTo>
                  <a:lnTo>
                    <a:pt x="459" y="248"/>
                  </a:lnTo>
                  <a:lnTo>
                    <a:pt x="448" y="222"/>
                  </a:lnTo>
                  <a:lnTo>
                    <a:pt x="432" y="199"/>
                  </a:lnTo>
                  <a:lnTo>
                    <a:pt x="412" y="180"/>
                  </a:lnTo>
                  <a:lnTo>
                    <a:pt x="389" y="163"/>
                  </a:lnTo>
                  <a:lnTo>
                    <a:pt x="363" y="152"/>
                  </a:lnTo>
                  <a:lnTo>
                    <a:pt x="336" y="144"/>
                  </a:lnTo>
                  <a:lnTo>
                    <a:pt x="305" y="142"/>
                  </a:lnTo>
                  <a:lnTo>
                    <a:pt x="3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906567" y="4770979"/>
            <a:ext cx="590550" cy="592137"/>
            <a:chOff x="9983788" y="1898650"/>
            <a:chExt cx="590550" cy="59213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60" name="Rectangle 542"/>
            <p:cNvSpPr>
              <a:spLocks noChangeArrowheads="1"/>
            </p:cNvSpPr>
            <p:nvPr/>
          </p:nvSpPr>
          <p:spPr bwMode="auto">
            <a:xfrm>
              <a:off x="10425113" y="1951038"/>
              <a:ext cx="25400" cy="2381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" name="Rectangle 543"/>
            <p:cNvSpPr>
              <a:spLocks noChangeArrowheads="1"/>
            </p:cNvSpPr>
            <p:nvPr/>
          </p:nvSpPr>
          <p:spPr bwMode="auto">
            <a:xfrm>
              <a:off x="10361613" y="1951038"/>
              <a:ext cx="25400" cy="2381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2" name="Rectangle 544"/>
            <p:cNvSpPr>
              <a:spLocks noChangeArrowheads="1"/>
            </p:cNvSpPr>
            <p:nvPr/>
          </p:nvSpPr>
          <p:spPr bwMode="auto">
            <a:xfrm>
              <a:off x="10298113" y="1951038"/>
              <a:ext cx="25400" cy="2381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" name="Freeform 545"/>
            <p:cNvSpPr/>
            <p:nvPr/>
          </p:nvSpPr>
          <p:spPr bwMode="auto">
            <a:xfrm>
              <a:off x="10133013" y="2090738"/>
              <a:ext cx="85725" cy="90487"/>
            </a:xfrm>
            <a:custGeom>
              <a:avLst/>
              <a:gdLst>
                <a:gd name="T0" fmla="*/ 493 w 493"/>
                <a:gd name="T1" fmla="*/ 0 h 515"/>
                <a:gd name="T2" fmla="*/ 493 w 493"/>
                <a:gd name="T3" fmla="*/ 92 h 515"/>
                <a:gd name="T4" fmla="*/ 100 w 493"/>
                <a:gd name="T5" fmla="*/ 257 h 515"/>
                <a:gd name="T6" fmla="*/ 493 w 493"/>
                <a:gd name="T7" fmla="*/ 422 h 515"/>
                <a:gd name="T8" fmla="*/ 493 w 493"/>
                <a:gd name="T9" fmla="*/ 515 h 515"/>
                <a:gd name="T10" fmla="*/ 0 w 493"/>
                <a:gd name="T11" fmla="*/ 293 h 515"/>
                <a:gd name="T12" fmla="*/ 0 w 493"/>
                <a:gd name="T13" fmla="*/ 207 h 515"/>
                <a:gd name="T14" fmla="*/ 493 w 493"/>
                <a:gd name="T15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3" h="515">
                  <a:moveTo>
                    <a:pt x="493" y="0"/>
                  </a:moveTo>
                  <a:lnTo>
                    <a:pt x="493" y="92"/>
                  </a:lnTo>
                  <a:lnTo>
                    <a:pt x="100" y="257"/>
                  </a:lnTo>
                  <a:lnTo>
                    <a:pt x="493" y="422"/>
                  </a:lnTo>
                  <a:lnTo>
                    <a:pt x="493" y="515"/>
                  </a:lnTo>
                  <a:lnTo>
                    <a:pt x="0" y="293"/>
                  </a:lnTo>
                  <a:lnTo>
                    <a:pt x="0" y="207"/>
                  </a:lnTo>
                  <a:lnTo>
                    <a:pt x="4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4" name="Freeform 546"/>
            <p:cNvSpPr/>
            <p:nvPr/>
          </p:nvSpPr>
          <p:spPr bwMode="auto">
            <a:xfrm>
              <a:off x="10229851" y="2065338"/>
              <a:ext cx="49213" cy="134937"/>
            </a:xfrm>
            <a:custGeom>
              <a:avLst/>
              <a:gdLst>
                <a:gd name="T0" fmla="*/ 214 w 285"/>
                <a:gd name="T1" fmla="*/ 0 h 771"/>
                <a:gd name="T2" fmla="*/ 285 w 285"/>
                <a:gd name="T3" fmla="*/ 0 h 771"/>
                <a:gd name="T4" fmla="*/ 71 w 285"/>
                <a:gd name="T5" fmla="*/ 771 h 771"/>
                <a:gd name="T6" fmla="*/ 0 w 285"/>
                <a:gd name="T7" fmla="*/ 771 h 771"/>
                <a:gd name="T8" fmla="*/ 214 w 285"/>
                <a:gd name="T9" fmla="*/ 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771">
                  <a:moveTo>
                    <a:pt x="214" y="0"/>
                  </a:moveTo>
                  <a:lnTo>
                    <a:pt x="285" y="0"/>
                  </a:lnTo>
                  <a:lnTo>
                    <a:pt x="71" y="771"/>
                  </a:lnTo>
                  <a:lnTo>
                    <a:pt x="0" y="771"/>
                  </a:lnTo>
                  <a:lnTo>
                    <a:pt x="2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" name="Freeform 547"/>
            <p:cNvSpPr/>
            <p:nvPr/>
          </p:nvSpPr>
          <p:spPr bwMode="auto">
            <a:xfrm>
              <a:off x="10290176" y="2089150"/>
              <a:ext cx="87313" cy="90487"/>
            </a:xfrm>
            <a:custGeom>
              <a:avLst/>
              <a:gdLst>
                <a:gd name="T0" fmla="*/ 0 w 493"/>
                <a:gd name="T1" fmla="*/ 0 h 516"/>
                <a:gd name="T2" fmla="*/ 493 w 493"/>
                <a:gd name="T3" fmla="*/ 208 h 516"/>
                <a:gd name="T4" fmla="*/ 493 w 493"/>
                <a:gd name="T5" fmla="*/ 301 h 516"/>
                <a:gd name="T6" fmla="*/ 0 w 493"/>
                <a:gd name="T7" fmla="*/ 516 h 516"/>
                <a:gd name="T8" fmla="*/ 0 w 493"/>
                <a:gd name="T9" fmla="*/ 423 h 516"/>
                <a:gd name="T10" fmla="*/ 394 w 493"/>
                <a:gd name="T11" fmla="*/ 258 h 516"/>
                <a:gd name="T12" fmla="*/ 0 w 493"/>
                <a:gd name="T13" fmla="*/ 93 h 516"/>
                <a:gd name="T14" fmla="*/ 0 w 493"/>
                <a:gd name="T15" fmla="*/ 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3" h="516">
                  <a:moveTo>
                    <a:pt x="0" y="0"/>
                  </a:moveTo>
                  <a:lnTo>
                    <a:pt x="493" y="208"/>
                  </a:lnTo>
                  <a:lnTo>
                    <a:pt x="493" y="301"/>
                  </a:lnTo>
                  <a:lnTo>
                    <a:pt x="0" y="516"/>
                  </a:lnTo>
                  <a:lnTo>
                    <a:pt x="0" y="423"/>
                  </a:lnTo>
                  <a:lnTo>
                    <a:pt x="394" y="258"/>
                  </a:lnTo>
                  <a:lnTo>
                    <a:pt x="0" y="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6" name="Freeform 548"/>
            <p:cNvSpPr>
              <a:spLocks noEditPoints="1"/>
            </p:cNvSpPr>
            <p:nvPr/>
          </p:nvSpPr>
          <p:spPr bwMode="auto">
            <a:xfrm>
              <a:off x="10355263" y="2270125"/>
              <a:ext cx="138113" cy="139700"/>
            </a:xfrm>
            <a:custGeom>
              <a:avLst/>
              <a:gdLst>
                <a:gd name="T0" fmla="*/ 352 w 785"/>
                <a:gd name="T1" fmla="*/ 146 h 786"/>
                <a:gd name="T2" fmla="*/ 278 w 785"/>
                <a:gd name="T3" fmla="*/ 171 h 786"/>
                <a:gd name="T4" fmla="*/ 216 w 785"/>
                <a:gd name="T5" fmla="*/ 217 h 786"/>
                <a:gd name="T6" fmla="*/ 170 w 785"/>
                <a:gd name="T7" fmla="*/ 278 h 786"/>
                <a:gd name="T8" fmla="*/ 146 w 785"/>
                <a:gd name="T9" fmla="*/ 353 h 786"/>
                <a:gd name="T10" fmla="*/ 146 w 785"/>
                <a:gd name="T11" fmla="*/ 433 h 786"/>
                <a:gd name="T12" fmla="*/ 170 w 785"/>
                <a:gd name="T13" fmla="*/ 506 h 786"/>
                <a:gd name="T14" fmla="*/ 216 w 785"/>
                <a:gd name="T15" fmla="*/ 569 h 786"/>
                <a:gd name="T16" fmla="*/ 278 w 785"/>
                <a:gd name="T17" fmla="*/ 615 h 786"/>
                <a:gd name="T18" fmla="*/ 352 w 785"/>
                <a:gd name="T19" fmla="*/ 639 h 786"/>
                <a:gd name="T20" fmla="*/ 428 w 785"/>
                <a:gd name="T21" fmla="*/ 640 h 786"/>
                <a:gd name="T22" fmla="*/ 497 w 785"/>
                <a:gd name="T23" fmla="*/ 619 h 786"/>
                <a:gd name="T24" fmla="*/ 556 w 785"/>
                <a:gd name="T25" fmla="*/ 581 h 786"/>
                <a:gd name="T26" fmla="*/ 602 w 785"/>
                <a:gd name="T27" fmla="*/ 528 h 786"/>
                <a:gd name="T28" fmla="*/ 632 w 785"/>
                <a:gd name="T29" fmla="*/ 464 h 786"/>
                <a:gd name="T30" fmla="*/ 642 w 785"/>
                <a:gd name="T31" fmla="*/ 393 h 786"/>
                <a:gd name="T32" fmla="*/ 630 w 785"/>
                <a:gd name="T33" fmla="*/ 314 h 786"/>
                <a:gd name="T34" fmla="*/ 594 w 785"/>
                <a:gd name="T35" fmla="*/ 246 h 786"/>
                <a:gd name="T36" fmla="*/ 538 w 785"/>
                <a:gd name="T37" fmla="*/ 191 h 786"/>
                <a:gd name="T38" fmla="*/ 470 w 785"/>
                <a:gd name="T39" fmla="*/ 156 h 786"/>
                <a:gd name="T40" fmla="*/ 392 w 785"/>
                <a:gd name="T41" fmla="*/ 142 h 786"/>
                <a:gd name="T42" fmla="*/ 441 w 785"/>
                <a:gd name="T43" fmla="*/ 3 h 786"/>
                <a:gd name="T44" fmla="*/ 533 w 785"/>
                <a:gd name="T45" fmla="*/ 27 h 786"/>
                <a:gd name="T46" fmla="*/ 615 w 785"/>
                <a:gd name="T47" fmla="*/ 71 h 786"/>
                <a:gd name="T48" fmla="*/ 685 w 785"/>
                <a:gd name="T49" fmla="*/ 133 h 786"/>
                <a:gd name="T50" fmla="*/ 739 w 785"/>
                <a:gd name="T51" fmla="*/ 209 h 786"/>
                <a:gd name="T52" fmla="*/ 773 w 785"/>
                <a:gd name="T53" fmla="*/ 297 h 786"/>
                <a:gd name="T54" fmla="*/ 785 w 785"/>
                <a:gd name="T55" fmla="*/ 393 h 786"/>
                <a:gd name="T56" fmla="*/ 773 w 785"/>
                <a:gd name="T57" fmla="*/ 489 h 786"/>
                <a:gd name="T58" fmla="*/ 739 w 785"/>
                <a:gd name="T59" fmla="*/ 576 h 786"/>
                <a:gd name="T60" fmla="*/ 685 w 785"/>
                <a:gd name="T61" fmla="*/ 653 h 786"/>
                <a:gd name="T62" fmla="*/ 615 w 785"/>
                <a:gd name="T63" fmla="*/ 715 h 786"/>
                <a:gd name="T64" fmla="*/ 533 w 785"/>
                <a:gd name="T65" fmla="*/ 759 h 786"/>
                <a:gd name="T66" fmla="*/ 440 w 785"/>
                <a:gd name="T67" fmla="*/ 782 h 786"/>
                <a:gd name="T68" fmla="*/ 343 w 785"/>
                <a:gd name="T69" fmla="*/ 782 h 786"/>
                <a:gd name="T70" fmla="*/ 251 w 785"/>
                <a:gd name="T71" fmla="*/ 759 h 786"/>
                <a:gd name="T72" fmla="*/ 168 w 785"/>
                <a:gd name="T73" fmla="*/ 715 h 786"/>
                <a:gd name="T74" fmla="*/ 99 w 785"/>
                <a:gd name="T75" fmla="*/ 653 h 786"/>
                <a:gd name="T76" fmla="*/ 46 w 785"/>
                <a:gd name="T77" fmla="*/ 576 h 786"/>
                <a:gd name="T78" fmla="*/ 11 w 785"/>
                <a:gd name="T79" fmla="*/ 489 h 786"/>
                <a:gd name="T80" fmla="*/ 0 w 785"/>
                <a:gd name="T81" fmla="*/ 393 h 786"/>
                <a:gd name="T82" fmla="*/ 11 w 785"/>
                <a:gd name="T83" fmla="*/ 297 h 786"/>
                <a:gd name="T84" fmla="*/ 46 w 785"/>
                <a:gd name="T85" fmla="*/ 209 h 786"/>
                <a:gd name="T86" fmla="*/ 99 w 785"/>
                <a:gd name="T87" fmla="*/ 133 h 786"/>
                <a:gd name="T88" fmla="*/ 168 w 785"/>
                <a:gd name="T89" fmla="*/ 71 h 786"/>
                <a:gd name="T90" fmla="*/ 251 w 785"/>
                <a:gd name="T91" fmla="*/ 27 h 786"/>
                <a:gd name="T92" fmla="*/ 343 w 785"/>
                <a:gd name="T93" fmla="*/ 3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85" h="786">
                  <a:moveTo>
                    <a:pt x="392" y="142"/>
                  </a:moveTo>
                  <a:lnTo>
                    <a:pt x="352" y="146"/>
                  </a:lnTo>
                  <a:lnTo>
                    <a:pt x="314" y="156"/>
                  </a:lnTo>
                  <a:lnTo>
                    <a:pt x="278" y="171"/>
                  </a:lnTo>
                  <a:lnTo>
                    <a:pt x="245" y="191"/>
                  </a:lnTo>
                  <a:lnTo>
                    <a:pt x="216" y="217"/>
                  </a:lnTo>
                  <a:lnTo>
                    <a:pt x="191" y="246"/>
                  </a:lnTo>
                  <a:lnTo>
                    <a:pt x="170" y="278"/>
                  </a:lnTo>
                  <a:lnTo>
                    <a:pt x="155" y="314"/>
                  </a:lnTo>
                  <a:lnTo>
                    <a:pt x="146" y="353"/>
                  </a:lnTo>
                  <a:lnTo>
                    <a:pt x="142" y="393"/>
                  </a:lnTo>
                  <a:lnTo>
                    <a:pt x="146" y="433"/>
                  </a:lnTo>
                  <a:lnTo>
                    <a:pt x="155" y="471"/>
                  </a:lnTo>
                  <a:lnTo>
                    <a:pt x="170" y="506"/>
                  </a:lnTo>
                  <a:lnTo>
                    <a:pt x="191" y="539"/>
                  </a:lnTo>
                  <a:lnTo>
                    <a:pt x="216" y="569"/>
                  </a:lnTo>
                  <a:lnTo>
                    <a:pt x="245" y="594"/>
                  </a:lnTo>
                  <a:lnTo>
                    <a:pt x="278" y="615"/>
                  </a:lnTo>
                  <a:lnTo>
                    <a:pt x="314" y="630"/>
                  </a:lnTo>
                  <a:lnTo>
                    <a:pt x="352" y="639"/>
                  </a:lnTo>
                  <a:lnTo>
                    <a:pt x="392" y="642"/>
                  </a:lnTo>
                  <a:lnTo>
                    <a:pt x="428" y="640"/>
                  </a:lnTo>
                  <a:lnTo>
                    <a:pt x="464" y="632"/>
                  </a:lnTo>
                  <a:lnTo>
                    <a:pt x="497" y="619"/>
                  </a:lnTo>
                  <a:lnTo>
                    <a:pt x="527" y="602"/>
                  </a:lnTo>
                  <a:lnTo>
                    <a:pt x="556" y="581"/>
                  </a:lnTo>
                  <a:lnTo>
                    <a:pt x="580" y="556"/>
                  </a:lnTo>
                  <a:lnTo>
                    <a:pt x="602" y="528"/>
                  </a:lnTo>
                  <a:lnTo>
                    <a:pt x="619" y="497"/>
                  </a:lnTo>
                  <a:lnTo>
                    <a:pt x="632" y="464"/>
                  </a:lnTo>
                  <a:lnTo>
                    <a:pt x="640" y="430"/>
                  </a:lnTo>
                  <a:lnTo>
                    <a:pt x="642" y="393"/>
                  </a:lnTo>
                  <a:lnTo>
                    <a:pt x="639" y="353"/>
                  </a:lnTo>
                  <a:lnTo>
                    <a:pt x="630" y="314"/>
                  </a:lnTo>
                  <a:lnTo>
                    <a:pt x="614" y="278"/>
                  </a:lnTo>
                  <a:lnTo>
                    <a:pt x="594" y="246"/>
                  </a:lnTo>
                  <a:lnTo>
                    <a:pt x="568" y="217"/>
                  </a:lnTo>
                  <a:lnTo>
                    <a:pt x="538" y="191"/>
                  </a:lnTo>
                  <a:lnTo>
                    <a:pt x="506" y="171"/>
                  </a:lnTo>
                  <a:lnTo>
                    <a:pt x="470" y="156"/>
                  </a:lnTo>
                  <a:lnTo>
                    <a:pt x="432" y="146"/>
                  </a:lnTo>
                  <a:lnTo>
                    <a:pt x="392" y="142"/>
                  </a:lnTo>
                  <a:close/>
                  <a:moveTo>
                    <a:pt x="392" y="0"/>
                  </a:moveTo>
                  <a:lnTo>
                    <a:pt x="441" y="3"/>
                  </a:lnTo>
                  <a:lnTo>
                    <a:pt x="488" y="12"/>
                  </a:lnTo>
                  <a:lnTo>
                    <a:pt x="533" y="27"/>
                  </a:lnTo>
                  <a:lnTo>
                    <a:pt x="576" y="46"/>
                  </a:lnTo>
                  <a:lnTo>
                    <a:pt x="615" y="71"/>
                  </a:lnTo>
                  <a:lnTo>
                    <a:pt x="652" y="100"/>
                  </a:lnTo>
                  <a:lnTo>
                    <a:pt x="685" y="133"/>
                  </a:lnTo>
                  <a:lnTo>
                    <a:pt x="714" y="170"/>
                  </a:lnTo>
                  <a:lnTo>
                    <a:pt x="739" y="209"/>
                  </a:lnTo>
                  <a:lnTo>
                    <a:pt x="758" y="252"/>
                  </a:lnTo>
                  <a:lnTo>
                    <a:pt x="773" y="297"/>
                  </a:lnTo>
                  <a:lnTo>
                    <a:pt x="782" y="344"/>
                  </a:lnTo>
                  <a:lnTo>
                    <a:pt x="785" y="393"/>
                  </a:lnTo>
                  <a:lnTo>
                    <a:pt x="782" y="442"/>
                  </a:lnTo>
                  <a:lnTo>
                    <a:pt x="773" y="489"/>
                  </a:lnTo>
                  <a:lnTo>
                    <a:pt x="758" y="534"/>
                  </a:lnTo>
                  <a:lnTo>
                    <a:pt x="739" y="576"/>
                  </a:lnTo>
                  <a:lnTo>
                    <a:pt x="713" y="616"/>
                  </a:lnTo>
                  <a:lnTo>
                    <a:pt x="685" y="653"/>
                  </a:lnTo>
                  <a:lnTo>
                    <a:pt x="652" y="685"/>
                  </a:lnTo>
                  <a:lnTo>
                    <a:pt x="615" y="715"/>
                  </a:lnTo>
                  <a:lnTo>
                    <a:pt x="575" y="739"/>
                  </a:lnTo>
                  <a:lnTo>
                    <a:pt x="533" y="759"/>
                  </a:lnTo>
                  <a:lnTo>
                    <a:pt x="488" y="773"/>
                  </a:lnTo>
                  <a:lnTo>
                    <a:pt x="440" y="782"/>
                  </a:lnTo>
                  <a:lnTo>
                    <a:pt x="392" y="786"/>
                  </a:lnTo>
                  <a:lnTo>
                    <a:pt x="343" y="782"/>
                  </a:lnTo>
                  <a:lnTo>
                    <a:pt x="296" y="773"/>
                  </a:lnTo>
                  <a:lnTo>
                    <a:pt x="251" y="759"/>
                  </a:lnTo>
                  <a:lnTo>
                    <a:pt x="208" y="739"/>
                  </a:lnTo>
                  <a:lnTo>
                    <a:pt x="168" y="715"/>
                  </a:lnTo>
                  <a:lnTo>
                    <a:pt x="133" y="685"/>
                  </a:lnTo>
                  <a:lnTo>
                    <a:pt x="99" y="653"/>
                  </a:lnTo>
                  <a:lnTo>
                    <a:pt x="70" y="616"/>
                  </a:lnTo>
                  <a:lnTo>
                    <a:pt x="46" y="576"/>
                  </a:lnTo>
                  <a:lnTo>
                    <a:pt x="26" y="534"/>
                  </a:lnTo>
                  <a:lnTo>
                    <a:pt x="11" y="489"/>
                  </a:lnTo>
                  <a:lnTo>
                    <a:pt x="3" y="442"/>
                  </a:lnTo>
                  <a:lnTo>
                    <a:pt x="0" y="393"/>
                  </a:lnTo>
                  <a:lnTo>
                    <a:pt x="3" y="344"/>
                  </a:lnTo>
                  <a:lnTo>
                    <a:pt x="11" y="297"/>
                  </a:lnTo>
                  <a:lnTo>
                    <a:pt x="26" y="252"/>
                  </a:lnTo>
                  <a:lnTo>
                    <a:pt x="46" y="209"/>
                  </a:lnTo>
                  <a:lnTo>
                    <a:pt x="70" y="170"/>
                  </a:lnTo>
                  <a:lnTo>
                    <a:pt x="99" y="133"/>
                  </a:lnTo>
                  <a:lnTo>
                    <a:pt x="133" y="100"/>
                  </a:lnTo>
                  <a:lnTo>
                    <a:pt x="168" y="71"/>
                  </a:lnTo>
                  <a:lnTo>
                    <a:pt x="208" y="46"/>
                  </a:lnTo>
                  <a:lnTo>
                    <a:pt x="251" y="27"/>
                  </a:lnTo>
                  <a:lnTo>
                    <a:pt x="296" y="12"/>
                  </a:lnTo>
                  <a:lnTo>
                    <a:pt x="343" y="3"/>
                  </a:lnTo>
                  <a:lnTo>
                    <a:pt x="3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7" name="Freeform 549"/>
            <p:cNvSpPr>
              <a:spLocks noEditPoints="1"/>
            </p:cNvSpPr>
            <p:nvPr/>
          </p:nvSpPr>
          <p:spPr bwMode="auto">
            <a:xfrm>
              <a:off x="9983788" y="1898650"/>
              <a:ext cx="590550" cy="592137"/>
            </a:xfrm>
            <a:custGeom>
              <a:avLst/>
              <a:gdLst>
                <a:gd name="T0" fmla="*/ 2333 w 3348"/>
                <a:gd name="T1" fmla="*/ 1986 h 3359"/>
                <a:gd name="T2" fmla="*/ 2155 w 3348"/>
                <a:gd name="T3" fmla="*/ 2081 h 3359"/>
                <a:gd name="T4" fmla="*/ 2040 w 3348"/>
                <a:gd name="T5" fmla="*/ 2206 h 3359"/>
                <a:gd name="T6" fmla="*/ 1962 w 3348"/>
                <a:gd name="T7" fmla="*/ 2394 h 3359"/>
                <a:gd name="T8" fmla="*/ 1954 w 3348"/>
                <a:gd name="T9" fmla="*/ 2565 h 3359"/>
                <a:gd name="T10" fmla="*/ 2015 w 3348"/>
                <a:gd name="T11" fmla="*/ 2762 h 3359"/>
                <a:gd name="T12" fmla="*/ 2035 w 3348"/>
                <a:gd name="T13" fmla="*/ 3050 h 3359"/>
                <a:gd name="T14" fmla="*/ 2284 w 3348"/>
                <a:gd name="T15" fmla="*/ 3008 h 3359"/>
                <a:gd name="T16" fmla="*/ 2435 w 3348"/>
                <a:gd name="T17" fmla="*/ 3216 h 3359"/>
                <a:gd name="T18" fmla="*/ 2657 w 3348"/>
                <a:gd name="T19" fmla="*/ 3025 h 3359"/>
                <a:gd name="T20" fmla="*/ 2835 w 3348"/>
                <a:gd name="T21" fmla="*/ 2930 h 3359"/>
                <a:gd name="T22" fmla="*/ 2949 w 3348"/>
                <a:gd name="T23" fmla="*/ 2806 h 3359"/>
                <a:gd name="T24" fmla="*/ 3027 w 3348"/>
                <a:gd name="T25" fmla="*/ 2618 h 3359"/>
                <a:gd name="T26" fmla="*/ 3035 w 3348"/>
                <a:gd name="T27" fmla="*/ 2447 h 3359"/>
                <a:gd name="T28" fmla="*/ 2975 w 3348"/>
                <a:gd name="T29" fmla="*/ 2250 h 3359"/>
                <a:gd name="T30" fmla="*/ 2954 w 3348"/>
                <a:gd name="T31" fmla="*/ 1962 h 3359"/>
                <a:gd name="T32" fmla="*/ 2704 w 3348"/>
                <a:gd name="T33" fmla="*/ 2004 h 3359"/>
                <a:gd name="T34" fmla="*/ 2554 w 3348"/>
                <a:gd name="T35" fmla="*/ 1796 h 3359"/>
                <a:gd name="T36" fmla="*/ 1794 w 3348"/>
                <a:gd name="T37" fmla="*/ 2930 h 3359"/>
                <a:gd name="T38" fmla="*/ 1887 w 3348"/>
                <a:gd name="T39" fmla="*/ 2758 h 3359"/>
                <a:gd name="T40" fmla="*/ 1694 w 3348"/>
                <a:gd name="T41" fmla="*/ 2700 h 3359"/>
                <a:gd name="T42" fmla="*/ 1644 w 3348"/>
                <a:gd name="T43" fmla="*/ 2639 h 3359"/>
                <a:gd name="T44" fmla="*/ 1652 w 3348"/>
                <a:gd name="T45" fmla="*/ 2355 h 3359"/>
                <a:gd name="T46" fmla="*/ 1714 w 3348"/>
                <a:gd name="T47" fmla="*/ 2305 h 3359"/>
                <a:gd name="T48" fmla="*/ 1908 w 3348"/>
                <a:gd name="T49" fmla="*/ 2207 h 3359"/>
                <a:gd name="T50" fmla="*/ 1786 w 3348"/>
                <a:gd name="T51" fmla="*/ 2057 h 3359"/>
                <a:gd name="T52" fmla="*/ 1813 w 3348"/>
                <a:gd name="T53" fmla="*/ 1981 h 3359"/>
                <a:gd name="T54" fmla="*/ 2026 w 3348"/>
                <a:gd name="T55" fmla="*/ 1797 h 3359"/>
                <a:gd name="T56" fmla="*/ 2101 w 3348"/>
                <a:gd name="T57" fmla="*/ 1825 h 3359"/>
                <a:gd name="T58" fmla="*/ 2292 w 3348"/>
                <a:gd name="T59" fmla="*/ 1746 h 3359"/>
                <a:gd name="T60" fmla="*/ 2325 w 3348"/>
                <a:gd name="T61" fmla="*/ 1673 h 3359"/>
                <a:gd name="T62" fmla="*/ 2606 w 3348"/>
                <a:gd name="T63" fmla="*/ 1653 h 3359"/>
                <a:gd name="T64" fmla="*/ 2678 w 3348"/>
                <a:gd name="T65" fmla="*/ 1688 h 3359"/>
                <a:gd name="T66" fmla="*/ 2699 w 3348"/>
                <a:gd name="T67" fmla="*/ 1880 h 3359"/>
                <a:gd name="T68" fmla="*/ 2904 w 3348"/>
                <a:gd name="T69" fmla="*/ 1811 h 3359"/>
                <a:gd name="T70" fmla="*/ 142 w 3348"/>
                <a:gd name="T71" fmla="*/ 143 h 3359"/>
                <a:gd name="T72" fmla="*/ 142 w 3348"/>
                <a:gd name="T73" fmla="*/ 143 h 3359"/>
                <a:gd name="T74" fmla="*/ 3176 w 3348"/>
                <a:gd name="T75" fmla="*/ 1981 h 3359"/>
                <a:gd name="T76" fmla="*/ 3204 w 3348"/>
                <a:gd name="T77" fmla="*/ 2057 h 3359"/>
                <a:gd name="T78" fmla="*/ 3082 w 3348"/>
                <a:gd name="T79" fmla="*/ 2207 h 3359"/>
                <a:gd name="T80" fmla="*/ 3276 w 3348"/>
                <a:gd name="T81" fmla="*/ 2305 h 3359"/>
                <a:gd name="T82" fmla="*/ 3339 w 3348"/>
                <a:gd name="T83" fmla="*/ 2355 h 3359"/>
                <a:gd name="T84" fmla="*/ 3345 w 3348"/>
                <a:gd name="T85" fmla="*/ 2638 h 3359"/>
                <a:gd name="T86" fmla="*/ 3296 w 3348"/>
                <a:gd name="T87" fmla="*/ 2700 h 3359"/>
                <a:gd name="T88" fmla="*/ 3104 w 3348"/>
                <a:gd name="T89" fmla="*/ 2757 h 3359"/>
                <a:gd name="T90" fmla="*/ 3200 w 3348"/>
                <a:gd name="T91" fmla="*/ 2934 h 3359"/>
                <a:gd name="T92" fmla="*/ 3191 w 3348"/>
                <a:gd name="T93" fmla="*/ 3014 h 3359"/>
                <a:gd name="T94" fmla="*/ 2985 w 3348"/>
                <a:gd name="T95" fmla="*/ 3210 h 3359"/>
                <a:gd name="T96" fmla="*/ 2905 w 3348"/>
                <a:gd name="T97" fmla="*/ 3200 h 3359"/>
                <a:gd name="T98" fmla="*/ 2700 w 3348"/>
                <a:gd name="T99" fmla="*/ 3132 h 3359"/>
                <a:gd name="T100" fmla="*/ 2679 w 3348"/>
                <a:gd name="T101" fmla="*/ 3323 h 3359"/>
                <a:gd name="T102" fmla="*/ 2607 w 3348"/>
                <a:gd name="T103" fmla="*/ 3359 h 3359"/>
                <a:gd name="T104" fmla="*/ 2326 w 3348"/>
                <a:gd name="T105" fmla="*/ 3338 h 3359"/>
                <a:gd name="T106" fmla="*/ 2292 w 3348"/>
                <a:gd name="T107" fmla="*/ 3266 h 3359"/>
                <a:gd name="T108" fmla="*/ 2102 w 3348"/>
                <a:gd name="T109" fmla="*/ 3187 h 3359"/>
                <a:gd name="T110" fmla="*/ 2026 w 3348"/>
                <a:gd name="T111" fmla="*/ 3214 h 3359"/>
                <a:gd name="T112" fmla="*/ 1856 w 3348"/>
                <a:gd name="T113" fmla="*/ 3073 h 3359"/>
                <a:gd name="T114" fmla="*/ 19 w 3348"/>
                <a:gd name="T115" fmla="*/ 3054 h 3359"/>
                <a:gd name="T116" fmla="*/ 0 w 3348"/>
                <a:gd name="T117" fmla="*/ 0 h 3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348" h="3359">
                  <a:moveTo>
                    <a:pt x="2435" y="1796"/>
                  </a:moveTo>
                  <a:lnTo>
                    <a:pt x="2435" y="1965"/>
                  </a:lnTo>
                  <a:lnTo>
                    <a:pt x="2383" y="1973"/>
                  </a:lnTo>
                  <a:lnTo>
                    <a:pt x="2333" y="1986"/>
                  </a:lnTo>
                  <a:lnTo>
                    <a:pt x="2284" y="2004"/>
                  </a:lnTo>
                  <a:lnTo>
                    <a:pt x="2238" y="2025"/>
                  </a:lnTo>
                  <a:lnTo>
                    <a:pt x="2196" y="2052"/>
                  </a:lnTo>
                  <a:lnTo>
                    <a:pt x="2155" y="2081"/>
                  </a:lnTo>
                  <a:lnTo>
                    <a:pt x="2035" y="1962"/>
                  </a:lnTo>
                  <a:lnTo>
                    <a:pt x="1950" y="2047"/>
                  </a:lnTo>
                  <a:lnTo>
                    <a:pt x="2070" y="2165"/>
                  </a:lnTo>
                  <a:lnTo>
                    <a:pt x="2040" y="2206"/>
                  </a:lnTo>
                  <a:lnTo>
                    <a:pt x="2015" y="2250"/>
                  </a:lnTo>
                  <a:lnTo>
                    <a:pt x="1993" y="2296"/>
                  </a:lnTo>
                  <a:lnTo>
                    <a:pt x="1976" y="2344"/>
                  </a:lnTo>
                  <a:lnTo>
                    <a:pt x="1962" y="2394"/>
                  </a:lnTo>
                  <a:lnTo>
                    <a:pt x="1954" y="2447"/>
                  </a:lnTo>
                  <a:lnTo>
                    <a:pt x="1785" y="2447"/>
                  </a:lnTo>
                  <a:lnTo>
                    <a:pt x="1785" y="2565"/>
                  </a:lnTo>
                  <a:lnTo>
                    <a:pt x="1954" y="2565"/>
                  </a:lnTo>
                  <a:lnTo>
                    <a:pt x="1962" y="2617"/>
                  </a:lnTo>
                  <a:lnTo>
                    <a:pt x="1976" y="2667"/>
                  </a:lnTo>
                  <a:lnTo>
                    <a:pt x="1993" y="2717"/>
                  </a:lnTo>
                  <a:lnTo>
                    <a:pt x="2015" y="2762"/>
                  </a:lnTo>
                  <a:lnTo>
                    <a:pt x="2040" y="2806"/>
                  </a:lnTo>
                  <a:lnTo>
                    <a:pt x="2070" y="2845"/>
                  </a:lnTo>
                  <a:lnTo>
                    <a:pt x="1950" y="2965"/>
                  </a:lnTo>
                  <a:lnTo>
                    <a:pt x="2035" y="3050"/>
                  </a:lnTo>
                  <a:lnTo>
                    <a:pt x="2155" y="2930"/>
                  </a:lnTo>
                  <a:lnTo>
                    <a:pt x="2196" y="2960"/>
                  </a:lnTo>
                  <a:lnTo>
                    <a:pt x="2238" y="2986"/>
                  </a:lnTo>
                  <a:lnTo>
                    <a:pt x="2284" y="3008"/>
                  </a:lnTo>
                  <a:lnTo>
                    <a:pt x="2333" y="3025"/>
                  </a:lnTo>
                  <a:lnTo>
                    <a:pt x="2383" y="3039"/>
                  </a:lnTo>
                  <a:lnTo>
                    <a:pt x="2435" y="3047"/>
                  </a:lnTo>
                  <a:lnTo>
                    <a:pt x="2435" y="3216"/>
                  </a:lnTo>
                  <a:lnTo>
                    <a:pt x="2554" y="3216"/>
                  </a:lnTo>
                  <a:lnTo>
                    <a:pt x="2554" y="3047"/>
                  </a:lnTo>
                  <a:lnTo>
                    <a:pt x="2607" y="3039"/>
                  </a:lnTo>
                  <a:lnTo>
                    <a:pt x="2657" y="3025"/>
                  </a:lnTo>
                  <a:lnTo>
                    <a:pt x="2705" y="3008"/>
                  </a:lnTo>
                  <a:lnTo>
                    <a:pt x="2751" y="2986"/>
                  </a:lnTo>
                  <a:lnTo>
                    <a:pt x="2794" y="2960"/>
                  </a:lnTo>
                  <a:lnTo>
                    <a:pt x="2835" y="2930"/>
                  </a:lnTo>
                  <a:lnTo>
                    <a:pt x="2954" y="3051"/>
                  </a:lnTo>
                  <a:lnTo>
                    <a:pt x="3038" y="2966"/>
                  </a:lnTo>
                  <a:lnTo>
                    <a:pt x="2920" y="2846"/>
                  </a:lnTo>
                  <a:lnTo>
                    <a:pt x="2949" y="2806"/>
                  </a:lnTo>
                  <a:lnTo>
                    <a:pt x="2975" y="2763"/>
                  </a:lnTo>
                  <a:lnTo>
                    <a:pt x="2996" y="2717"/>
                  </a:lnTo>
                  <a:lnTo>
                    <a:pt x="3014" y="2668"/>
                  </a:lnTo>
                  <a:lnTo>
                    <a:pt x="3027" y="2618"/>
                  </a:lnTo>
                  <a:lnTo>
                    <a:pt x="3035" y="2566"/>
                  </a:lnTo>
                  <a:lnTo>
                    <a:pt x="3204" y="2566"/>
                  </a:lnTo>
                  <a:lnTo>
                    <a:pt x="3204" y="2447"/>
                  </a:lnTo>
                  <a:lnTo>
                    <a:pt x="3035" y="2447"/>
                  </a:lnTo>
                  <a:lnTo>
                    <a:pt x="3027" y="2394"/>
                  </a:lnTo>
                  <a:lnTo>
                    <a:pt x="3014" y="2343"/>
                  </a:lnTo>
                  <a:lnTo>
                    <a:pt x="2996" y="2295"/>
                  </a:lnTo>
                  <a:lnTo>
                    <a:pt x="2975" y="2250"/>
                  </a:lnTo>
                  <a:lnTo>
                    <a:pt x="2949" y="2206"/>
                  </a:lnTo>
                  <a:lnTo>
                    <a:pt x="2920" y="2165"/>
                  </a:lnTo>
                  <a:lnTo>
                    <a:pt x="3038" y="2047"/>
                  </a:lnTo>
                  <a:lnTo>
                    <a:pt x="2954" y="1962"/>
                  </a:lnTo>
                  <a:lnTo>
                    <a:pt x="2835" y="2081"/>
                  </a:lnTo>
                  <a:lnTo>
                    <a:pt x="2794" y="2052"/>
                  </a:lnTo>
                  <a:lnTo>
                    <a:pt x="2750" y="2025"/>
                  </a:lnTo>
                  <a:lnTo>
                    <a:pt x="2704" y="2004"/>
                  </a:lnTo>
                  <a:lnTo>
                    <a:pt x="2656" y="1986"/>
                  </a:lnTo>
                  <a:lnTo>
                    <a:pt x="2606" y="1973"/>
                  </a:lnTo>
                  <a:lnTo>
                    <a:pt x="2554" y="1965"/>
                  </a:lnTo>
                  <a:lnTo>
                    <a:pt x="2554" y="1796"/>
                  </a:lnTo>
                  <a:lnTo>
                    <a:pt x="2435" y="1796"/>
                  </a:lnTo>
                  <a:close/>
                  <a:moveTo>
                    <a:pt x="135" y="737"/>
                  </a:moveTo>
                  <a:lnTo>
                    <a:pt x="135" y="2930"/>
                  </a:lnTo>
                  <a:lnTo>
                    <a:pt x="1794" y="2930"/>
                  </a:lnTo>
                  <a:lnTo>
                    <a:pt x="1802" y="2914"/>
                  </a:lnTo>
                  <a:lnTo>
                    <a:pt x="1814" y="2900"/>
                  </a:lnTo>
                  <a:lnTo>
                    <a:pt x="1908" y="2805"/>
                  </a:lnTo>
                  <a:lnTo>
                    <a:pt x="1887" y="2758"/>
                  </a:lnTo>
                  <a:lnTo>
                    <a:pt x="1868" y="2709"/>
                  </a:lnTo>
                  <a:lnTo>
                    <a:pt x="1734" y="2709"/>
                  </a:lnTo>
                  <a:lnTo>
                    <a:pt x="1714" y="2707"/>
                  </a:lnTo>
                  <a:lnTo>
                    <a:pt x="1694" y="2700"/>
                  </a:lnTo>
                  <a:lnTo>
                    <a:pt x="1677" y="2690"/>
                  </a:lnTo>
                  <a:lnTo>
                    <a:pt x="1663" y="2676"/>
                  </a:lnTo>
                  <a:lnTo>
                    <a:pt x="1652" y="2658"/>
                  </a:lnTo>
                  <a:lnTo>
                    <a:pt x="1644" y="2639"/>
                  </a:lnTo>
                  <a:lnTo>
                    <a:pt x="1642" y="2617"/>
                  </a:lnTo>
                  <a:lnTo>
                    <a:pt x="1642" y="2395"/>
                  </a:lnTo>
                  <a:lnTo>
                    <a:pt x="1644" y="2374"/>
                  </a:lnTo>
                  <a:lnTo>
                    <a:pt x="1652" y="2355"/>
                  </a:lnTo>
                  <a:lnTo>
                    <a:pt x="1663" y="2337"/>
                  </a:lnTo>
                  <a:lnTo>
                    <a:pt x="1677" y="2323"/>
                  </a:lnTo>
                  <a:lnTo>
                    <a:pt x="1693" y="2312"/>
                  </a:lnTo>
                  <a:lnTo>
                    <a:pt x="1714" y="2305"/>
                  </a:lnTo>
                  <a:lnTo>
                    <a:pt x="1734" y="2302"/>
                  </a:lnTo>
                  <a:lnTo>
                    <a:pt x="1868" y="2302"/>
                  </a:lnTo>
                  <a:lnTo>
                    <a:pt x="1887" y="2254"/>
                  </a:lnTo>
                  <a:lnTo>
                    <a:pt x="1908" y="2207"/>
                  </a:lnTo>
                  <a:lnTo>
                    <a:pt x="1813" y="2113"/>
                  </a:lnTo>
                  <a:lnTo>
                    <a:pt x="1800" y="2096"/>
                  </a:lnTo>
                  <a:lnTo>
                    <a:pt x="1791" y="2077"/>
                  </a:lnTo>
                  <a:lnTo>
                    <a:pt x="1786" y="2057"/>
                  </a:lnTo>
                  <a:lnTo>
                    <a:pt x="1786" y="2036"/>
                  </a:lnTo>
                  <a:lnTo>
                    <a:pt x="1791" y="2017"/>
                  </a:lnTo>
                  <a:lnTo>
                    <a:pt x="1800" y="1998"/>
                  </a:lnTo>
                  <a:lnTo>
                    <a:pt x="1813" y="1981"/>
                  </a:lnTo>
                  <a:lnTo>
                    <a:pt x="1970" y="1825"/>
                  </a:lnTo>
                  <a:lnTo>
                    <a:pt x="1987" y="1810"/>
                  </a:lnTo>
                  <a:lnTo>
                    <a:pt x="2005" y="1802"/>
                  </a:lnTo>
                  <a:lnTo>
                    <a:pt x="2026" y="1797"/>
                  </a:lnTo>
                  <a:lnTo>
                    <a:pt x="2046" y="1797"/>
                  </a:lnTo>
                  <a:lnTo>
                    <a:pt x="2066" y="1802"/>
                  </a:lnTo>
                  <a:lnTo>
                    <a:pt x="2085" y="1810"/>
                  </a:lnTo>
                  <a:lnTo>
                    <a:pt x="2101" y="1825"/>
                  </a:lnTo>
                  <a:lnTo>
                    <a:pt x="2197" y="1919"/>
                  </a:lnTo>
                  <a:lnTo>
                    <a:pt x="2243" y="1898"/>
                  </a:lnTo>
                  <a:lnTo>
                    <a:pt x="2292" y="1880"/>
                  </a:lnTo>
                  <a:lnTo>
                    <a:pt x="2292" y="1746"/>
                  </a:lnTo>
                  <a:lnTo>
                    <a:pt x="2294" y="1725"/>
                  </a:lnTo>
                  <a:lnTo>
                    <a:pt x="2301" y="1705"/>
                  </a:lnTo>
                  <a:lnTo>
                    <a:pt x="2311" y="1688"/>
                  </a:lnTo>
                  <a:lnTo>
                    <a:pt x="2325" y="1673"/>
                  </a:lnTo>
                  <a:lnTo>
                    <a:pt x="2343" y="1663"/>
                  </a:lnTo>
                  <a:lnTo>
                    <a:pt x="2362" y="1656"/>
                  </a:lnTo>
                  <a:lnTo>
                    <a:pt x="2384" y="1653"/>
                  </a:lnTo>
                  <a:lnTo>
                    <a:pt x="2606" y="1653"/>
                  </a:lnTo>
                  <a:lnTo>
                    <a:pt x="2627" y="1656"/>
                  </a:lnTo>
                  <a:lnTo>
                    <a:pt x="2646" y="1662"/>
                  </a:lnTo>
                  <a:lnTo>
                    <a:pt x="2664" y="1673"/>
                  </a:lnTo>
                  <a:lnTo>
                    <a:pt x="2678" y="1688"/>
                  </a:lnTo>
                  <a:lnTo>
                    <a:pt x="2689" y="1705"/>
                  </a:lnTo>
                  <a:lnTo>
                    <a:pt x="2697" y="1725"/>
                  </a:lnTo>
                  <a:lnTo>
                    <a:pt x="2699" y="1746"/>
                  </a:lnTo>
                  <a:lnTo>
                    <a:pt x="2699" y="1880"/>
                  </a:lnTo>
                  <a:lnTo>
                    <a:pt x="2747" y="1897"/>
                  </a:lnTo>
                  <a:lnTo>
                    <a:pt x="2794" y="1919"/>
                  </a:lnTo>
                  <a:lnTo>
                    <a:pt x="2888" y="1825"/>
                  </a:lnTo>
                  <a:lnTo>
                    <a:pt x="2904" y="1811"/>
                  </a:lnTo>
                  <a:lnTo>
                    <a:pt x="2922" y="1803"/>
                  </a:lnTo>
                  <a:lnTo>
                    <a:pt x="2922" y="737"/>
                  </a:lnTo>
                  <a:lnTo>
                    <a:pt x="135" y="737"/>
                  </a:lnTo>
                  <a:close/>
                  <a:moveTo>
                    <a:pt x="142" y="143"/>
                  </a:moveTo>
                  <a:lnTo>
                    <a:pt x="142" y="593"/>
                  </a:lnTo>
                  <a:lnTo>
                    <a:pt x="2930" y="593"/>
                  </a:lnTo>
                  <a:lnTo>
                    <a:pt x="2930" y="143"/>
                  </a:lnTo>
                  <a:lnTo>
                    <a:pt x="142" y="143"/>
                  </a:lnTo>
                  <a:close/>
                  <a:moveTo>
                    <a:pt x="0" y="0"/>
                  </a:moveTo>
                  <a:lnTo>
                    <a:pt x="3072" y="0"/>
                  </a:lnTo>
                  <a:lnTo>
                    <a:pt x="3072" y="1877"/>
                  </a:lnTo>
                  <a:lnTo>
                    <a:pt x="3176" y="1981"/>
                  </a:lnTo>
                  <a:lnTo>
                    <a:pt x="3191" y="1998"/>
                  </a:lnTo>
                  <a:lnTo>
                    <a:pt x="3199" y="2017"/>
                  </a:lnTo>
                  <a:lnTo>
                    <a:pt x="3204" y="2036"/>
                  </a:lnTo>
                  <a:lnTo>
                    <a:pt x="3204" y="2057"/>
                  </a:lnTo>
                  <a:lnTo>
                    <a:pt x="3199" y="2077"/>
                  </a:lnTo>
                  <a:lnTo>
                    <a:pt x="3191" y="2096"/>
                  </a:lnTo>
                  <a:lnTo>
                    <a:pt x="3176" y="2113"/>
                  </a:lnTo>
                  <a:lnTo>
                    <a:pt x="3082" y="2207"/>
                  </a:lnTo>
                  <a:lnTo>
                    <a:pt x="3103" y="2254"/>
                  </a:lnTo>
                  <a:lnTo>
                    <a:pt x="3121" y="2302"/>
                  </a:lnTo>
                  <a:lnTo>
                    <a:pt x="3255" y="2302"/>
                  </a:lnTo>
                  <a:lnTo>
                    <a:pt x="3276" y="2305"/>
                  </a:lnTo>
                  <a:lnTo>
                    <a:pt x="3296" y="2312"/>
                  </a:lnTo>
                  <a:lnTo>
                    <a:pt x="3313" y="2323"/>
                  </a:lnTo>
                  <a:lnTo>
                    <a:pt x="3328" y="2337"/>
                  </a:lnTo>
                  <a:lnTo>
                    <a:pt x="3339" y="2355"/>
                  </a:lnTo>
                  <a:lnTo>
                    <a:pt x="3346" y="2374"/>
                  </a:lnTo>
                  <a:lnTo>
                    <a:pt x="3348" y="2394"/>
                  </a:lnTo>
                  <a:lnTo>
                    <a:pt x="3348" y="2616"/>
                  </a:lnTo>
                  <a:lnTo>
                    <a:pt x="3345" y="2638"/>
                  </a:lnTo>
                  <a:lnTo>
                    <a:pt x="3339" y="2657"/>
                  </a:lnTo>
                  <a:lnTo>
                    <a:pt x="3328" y="2675"/>
                  </a:lnTo>
                  <a:lnTo>
                    <a:pt x="3313" y="2689"/>
                  </a:lnTo>
                  <a:lnTo>
                    <a:pt x="3296" y="2700"/>
                  </a:lnTo>
                  <a:lnTo>
                    <a:pt x="3276" y="2706"/>
                  </a:lnTo>
                  <a:lnTo>
                    <a:pt x="3255" y="2709"/>
                  </a:lnTo>
                  <a:lnTo>
                    <a:pt x="3122" y="2709"/>
                  </a:lnTo>
                  <a:lnTo>
                    <a:pt x="3104" y="2757"/>
                  </a:lnTo>
                  <a:lnTo>
                    <a:pt x="3082" y="2803"/>
                  </a:lnTo>
                  <a:lnTo>
                    <a:pt x="3177" y="2899"/>
                  </a:lnTo>
                  <a:lnTo>
                    <a:pt x="3191" y="2916"/>
                  </a:lnTo>
                  <a:lnTo>
                    <a:pt x="3200" y="2934"/>
                  </a:lnTo>
                  <a:lnTo>
                    <a:pt x="3204" y="2955"/>
                  </a:lnTo>
                  <a:lnTo>
                    <a:pt x="3204" y="2975"/>
                  </a:lnTo>
                  <a:lnTo>
                    <a:pt x="3200" y="2995"/>
                  </a:lnTo>
                  <a:lnTo>
                    <a:pt x="3191" y="3014"/>
                  </a:lnTo>
                  <a:lnTo>
                    <a:pt x="3177" y="3031"/>
                  </a:lnTo>
                  <a:lnTo>
                    <a:pt x="3021" y="3187"/>
                  </a:lnTo>
                  <a:lnTo>
                    <a:pt x="3003" y="3200"/>
                  </a:lnTo>
                  <a:lnTo>
                    <a:pt x="2985" y="3210"/>
                  </a:lnTo>
                  <a:lnTo>
                    <a:pt x="2965" y="3214"/>
                  </a:lnTo>
                  <a:lnTo>
                    <a:pt x="2945" y="3214"/>
                  </a:lnTo>
                  <a:lnTo>
                    <a:pt x="2925" y="3210"/>
                  </a:lnTo>
                  <a:lnTo>
                    <a:pt x="2905" y="3200"/>
                  </a:lnTo>
                  <a:lnTo>
                    <a:pt x="2889" y="3187"/>
                  </a:lnTo>
                  <a:lnTo>
                    <a:pt x="2794" y="3093"/>
                  </a:lnTo>
                  <a:lnTo>
                    <a:pt x="2748" y="3113"/>
                  </a:lnTo>
                  <a:lnTo>
                    <a:pt x="2700" y="3132"/>
                  </a:lnTo>
                  <a:lnTo>
                    <a:pt x="2700" y="3266"/>
                  </a:lnTo>
                  <a:lnTo>
                    <a:pt x="2697" y="3287"/>
                  </a:lnTo>
                  <a:lnTo>
                    <a:pt x="2689" y="3307"/>
                  </a:lnTo>
                  <a:lnTo>
                    <a:pt x="2679" y="3323"/>
                  </a:lnTo>
                  <a:lnTo>
                    <a:pt x="2665" y="3338"/>
                  </a:lnTo>
                  <a:lnTo>
                    <a:pt x="2648" y="3349"/>
                  </a:lnTo>
                  <a:lnTo>
                    <a:pt x="2628" y="3356"/>
                  </a:lnTo>
                  <a:lnTo>
                    <a:pt x="2607" y="3359"/>
                  </a:lnTo>
                  <a:lnTo>
                    <a:pt x="2385" y="3359"/>
                  </a:lnTo>
                  <a:lnTo>
                    <a:pt x="2363" y="3356"/>
                  </a:lnTo>
                  <a:lnTo>
                    <a:pt x="2344" y="3349"/>
                  </a:lnTo>
                  <a:lnTo>
                    <a:pt x="2326" y="3338"/>
                  </a:lnTo>
                  <a:lnTo>
                    <a:pt x="2312" y="3324"/>
                  </a:lnTo>
                  <a:lnTo>
                    <a:pt x="2302" y="3307"/>
                  </a:lnTo>
                  <a:lnTo>
                    <a:pt x="2295" y="3287"/>
                  </a:lnTo>
                  <a:lnTo>
                    <a:pt x="2292" y="3266"/>
                  </a:lnTo>
                  <a:lnTo>
                    <a:pt x="2292" y="3132"/>
                  </a:lnTo>
                  <a:lnTo>
                    <a:pt x="2244" y="3114"/>
                  </a:lnTo>
                  <a:lnTo>
                    <a:pt x="2198" y="3093"/>
                  </a:lnTo>
                  <a:lnTo>
                    <a:pt x="2102" y="3187"/>
                  </a:lnTo>
                  <a:lnTo>
                    <a:pt x="2085" y="3200"/>
                  </a:lnTo>
                  <a:lnTo>
                    <a:pt x="2067" y="3210"/>
                  </a:lnTo>
                  <a:lnTo>
                    <a:pt x="2046" y="3214"/>
                  </a:lnTo>
                  <a:lnTo>
                    <a:pt x="2026" y="3214"/>
                  </a:lnTo>
                  <a:lnTo>
                    <a:pt x="2006" y="3210"/>
                  </a:lnTo>
                  <a:lnTo>
                    <a:pt x="1987" y="3200"/>
                  </a:lnTo>
                  <a:lnTo>
                    <a:pt x="1971" y="3187"/>
                  </a:lnTo>
                  <a:lnTo>
                    <a:pt x="1856" y="3073"/>
                  </a:lnTo>
                  <a:lnTo>
                    <a:pt x="71" y="3073"/>
                  </a:lnTo>
                  <a:lnTo>
                    <a:pt x="51" y="3071"/>
                  </a:lnTo>
                  <a:lnTo>
                    <a:pt x="34" y="3064"/>
                  </a:lnTo>
                  <a:lnTo>
                    <a:pt x="19" y="3054"/>
                  </a:lnTo>
                  <a:lnTo>
                    <a:pt x="8" y="3040"/>
                  </a:lnTo>
                  <a:lnTo>
                    <a:pt x="2" y="3022"/>
                  </a:lnTo>
                  <a:lnTo>
                    <a:pt x="0" y="300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500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5" grpId="0" animBg="1"/>
      <p:bldP spid="16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 noEditPoints="1"/>
          </p:cNvSpPr>
          <p:nvPr/>
        </p:nvSpPr>
        <p:spPr bwMode="auto">
          <a:xfrm>
            <a:off x="8553451" y="1957388"/>
            <a:ext cx="2513013" cy="2517775"/>
          </a:xfrm>
          <a:custGeom>
            <a:avLst/>
            <a:gdLst>
              <a:gd name="T0" fmla="*/ 409 w 817"/>
              <a:gd name="T1" fmla="*/ 0 h 817"/>
              <a:gd name="T2" fmla="*/ 817 w 817"/>
              <a:gd name="T3" fmla="*/ 409 h 817"/>
              <a:gd name="T4" fmla="*/ 409 w 817"/>
              <a:gd name="T5" fmla="*/ 817 h 817"/>
              <a:gd name="T6" fmla="*/ 0 w 817"/>
              <a:gd name="T7" fmla="*/ 409 h 817"/>
              <a:gd name="T8" fmla="*/ 409 w 817"/>
              <a:gd name="T9" fmla="*/ 0 h 817"/>
              <a:gd name="T10" fmla="*/ 409 w 817"/>
              <a:gd name="T11" fmla="*/ 12 h 817"/>
              <a:gd name="T12" fmla="*/ 12 w 817"/>
              <a:gd name="T13" fmla="*/ 409 h 817"/>
              <a:gd name="T14" fmla="*/ 409 w 817"/>
              <a:gd name="T15" fmla="*/ 806 h 817"/>
              <a:gd name="T16" fmla="*/ 806 w 817"/>
              <a:gd name="T17" fmla="*/ 409 h 817"/>
              <a:gd name="T18" fmla="*/ 409 w 817"/>
              <a:gd name="T19" fmla="*/ 12 h 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17" h="817">
                <a:moveTo>
                  <a:pt x="409" y="0"/>
                </a:moveTo>
                <a:cubicBezTo>
                  <a:pt x="634" y="0"/>
                  <a:pt x="817" y="183"/>
                  <a:pt x="817" y="409"/>
                </a:cubicBezTo>
                <a:cubicBezTo>
                  <a:pt x="817" y="634"/>
                  <a:pt x="634" y="817"/>
                  <a:pt x="409" y="817"/>
                </a:cubicBezTo>
                <a:cubicBezTo>
                  <a:pt x="183" y="817"/>
                  <a:pt x="0" y="634"/>
                  <a:pt x="0" y="409"/>
                </a:cubicBezTo>
                <a:cubicBezTo>
                  <a:pt x="0" y="183"/>
                  <a:pt x="183" y="0"/>
                  <a:pt x="409" y="0"/>
                </a:cubicBezTo>
                <a:close/>
                <a:moveTo>
                  <a:pt x="409" y="12"/>
                </a:moveTo>
                <a:cubicBezTo>
                  <a:pt x="190" y="12"/>
                  <a:pt x="12" y="189"/>
                  <a:pt x="12" y="409"/>
                </a:cubicBezTo>
                <a:cubicBezTo>
                  <a:pt x="12" y="628"/>
                  <a:pt x="190" y="806"/>
                  <a:pt x="409" y="806"/>
                </a:cubicBezTo>
                <a:cubicBezTo>
                  <a:pt x="628" y="806"/>
                  <a:pt x="806" y="628"/>
                  <a:pt x="806" y="409"/>
                </a:cubicBezTo>
                <a:cubicBezTo>
                  <a:pt x="806" y="189"/>
                  <a:pt x="628" y="12"/>
                  <a:pt x="409" y="1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reeform 6"/>
          <p:cNvSpPr>
            <a:spLocks noEditPoints="1"/>
          </p:cNvSpPr>
          <p:nvPr/>
        </p:nvSpPr>
        <p:spPr bwMode="auto">
          <a:xfrm>
            <a:off x="1125538" y="1957388"/>
            <a:ext cx="2513013" cy="2517775"/>
          </a:xfrm>
          <a:custGeom>
            <a:avLst/>
            <a:gdLst>
              <a:gd name="T0" fmla="*/ 409 w 817"/>
              <a:gd name="T1" fmla="*/ 0 h 817"/>
              <a:gd name="T2" fmla="*/ 817 w 817"/>
              <a:gd name="T3" fmla="*/ 409 h 817"/>
              <a:gd name="T4" fmla="*/ 409 w 817"/>
              <a:gd name="T5" fmla="*/ 817 h 817"/>
              <a:gd name="T6" fmla="*/ 0 w 817"/>
              <a:gd name="T7" fmla="*/ 409 h 817"/>
              <a:gd name="T8" fmla="*/ 409 w 817"/>
              <a:gd name="T9" fmla="*/ 0 h 817"/>
              <a:gd name="T10" fmla="*/ 409 w 817"/>
              <a:gd name="T11" fmla="*/ 12 h 817"/>
              <a:gd name="T12" fmla="*/ 12 w 817"/>
              <a:gd name="T13" fmla="*/ 409 h 817"/>
              <a:gd name="T14" fmla="*/ 409 w 817"/>
              <a:gd name="T15" fmla="*/ 806 h 817"/>
              <a:gd name="T16" fmla="*/ 806 w 817"/>
              <a:gd name="T17" fmla="*/ 409 h 817"/>
              <a:gd name="T18" fmla="*/ 409 w 817"/>
              <a:gd name="T19" fmla="*/ 12 h 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17" h="817">
                <a:moveTo>
                  <a:pt x="409" y="0"/>
                </a:moveTo>
                <a:cubicBezTo>
                  <a:pt x="634" y="0"/>
                  <a:pt x="817" y="183"/>
                  <a:pt x="817" y="409"/>
                </a:cubicBezTo>
                <a:cubicBezTo>
                  <a:pt x="817" y="634"/>
                  <a:pt x="634" y="817"/>
                  <a:pt x="409" y="817"/>
                </a:cubicBezTo>
                <a:cubicBezTo>
                  <a:pt x="183" y="817"/>
                  <a:pt x="0" y="634"/>
                  <a:pt x="0" y="409"/>
                </a:cubicBezTo>
                <a:cubicBezTo>
                  <a:pt x="0" y="183"/>
                  <a:pt x="183" y="0"/>
                  <a:pt x="409" y="0"/>
                </a:cubicBezTo>
                <a:close/>
                <a:moveTo>
                  <a:pt x="409" y="12"/>
                </a:moveTo>
                <a:cubicBezTo>
                  <a:pt x="189" y="12"/>
                  <a:pt x="12" y="189"/>
                  <a:pt x="12" y="409"/>
                </a:cubicBezTo>
                <a:cubicBezTo>
                  <a:pt x="12" y="628"/>
                  <a:pt x="189" y="806"/>
                  <a:pt x="409" y="806"/>
                </a:cubicBezTo>
                <a:cubicBezTo>
                  <a:pt x="628" y="806"/>
                  <a:pt x="806" y="628"/>
                  <a:pt x="806" y="409"/>
                </a:cubicBezTo>
                <a:cubicBezTo>
                  <a:pt x="806" y="189"/>
                  <a:pt x="628" y="12"/>
                  <a:pt x="409" y="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reeform 7"/>
          <p:cNvSpPr>
            <a:spLocks noEditPoints="1"/>
          </p:cNvSpPr>
          <p:nvPr/>
        </p:nvSpPr>
        <p:spPr bwMode="auto">
          <a:xfrm>
            <a:off x="2611438" y="1957388"/>
            <a:ext cx="2514600" cy="2517775"/>
          </a:xfrm>
          <a:custGeom>
            <a:avLst/>
            <a:gdLst>
              <a:gd name="T0" fmla="*/ 409 w 817"/>
              <a:gd name="T1" fmla="*/ 0 h 817"/>
              <a:gd name="T2" fmla="*/ 817 w 817"/>
              <a:gd name="T3" fmla="*/ 409 h 817"/>
              <a:gd name="T4" fmla="*/ 409 w 817"/>
              <a:gd name="T5" fmla="*/ 817 h 817"/>
              <a:gd name="T6" fmla="*/ 0 w 817"/>
              <a:gd name="T7" fmla="*/ 409 h 817"/>
              <a:gd name="T8" fmla="*/ 409 w 817"/>
              <a:gd name="T9" fmla="*/ 0 h 817"/>
              <a:gd name="T10" fmla="*/ 409 w 817"/>
              <a:gd name="T11" fmla="*/ 12 h 817"/>
              <a:gd name="T12" fmla="*/ 12 w 817"/>
              <a:gd name="T13" fmla="*/ 409 h 817"/>
              <a:gd name="T14" fmla="*/ 409 w 817"/>
              <a:gd name="T15" fmla="*/ 806 h 817"/>
              <a:gd name="T16" fmla="*/ 805 w 817"/>
              <a:gd name="T17" fmla="*/ 409 h 817"/>
              <a:gd name="T18" fmla="*/ 409 w 817"/>
              <a:gd name="T19" fmla="*/ 12 h 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17" h="817">
                <a:moveTo>
                  <a:pt x="409" y="0"/>
                </a:moveTo>
                <a:cubicBezTo>
                  <a:pt x="634" y="0"/>
                  <a:pt x="817" y="183"/>
                  <a:pt x="817" y="409"/>
                </a:cubicBezTo>
                <a:cubicBezTo>
                  <a:pt x="817" y="634"/>
                  <a:pt x="634" y="817"/>
                  <a:pt x="409" y="817"/>
                </a:cubicBezTo>
                <a:cubicBezTo>
                  <a:pt x="183" y="817"/>
                  <a:pt x="0" y="634"/>
                  <a:pt x="0" y="409"/>
                </a:cubicBezTo>
                <a:cubicBezTo>
                  <a:pt x="0" y="183"/>
                  <a:pt x="183" y="0"/>
                  <a:pt x="409" y="0"/>
                </a:cubicBezTo>
                <a:close/>
                <a:moveTo>
                  <a:pt x="409" y="12"/>
                </a:moveTo>
                <a:cubicBezTo>
                  <a:pt x="189" y="12"/>
                  <a:pt x="12" y="189"/>
                  <a:pt x="12" y="409"/>
                </a:cubicBezTo>
                <a:cubicBezTo>
                  <a:pt x="12" y="628"/>
                  <a:pt x="189" y="806"/>
                  <a:pt x="409" y="806"/>
                </a:cubicBezTo>
                <a:cubicBezTo>
                  <a:pt x="628" y="806"/>
                  <a:pt x="805" y="628"/>
                  <a:pt x="805" y="409"/>
                </a:cubicBezTo>
                <a:cubicBezTo>
                  <a:pt x="805" y="189"/>
                  <a:pt x="628" y="12"/>
                  <a:pt x="409" y="1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reeform 8"/>
          <p:cNvSpPr>
            <a:spLocks noEditPoints="1"/>
          </p:cNvSpPr>
          <p:nvPr/>
        </p:nvSpPr>
        <p:spPr bwMode="auto">
          <a:xfrm>
            <a:off x="4097338" y="1957388"/>
            <a:ext cx="2514600" cy="2517775"/>
          </a:xfrm>
          <a:custGeom>
            <a:avLst/>
            <a:gdLst>
              <a:gd name="T0" fmla="*/ 408 w 817"/>
              <a:gd name="T1" fmla="*/ 0 h 817"/>
              <a:gd name="T2" fmla="*/ 817 w 817"/>
              <a:gd name="T3" fmla="*/ 409 h 817"/>
              <a:gd name="T4" fmla="*/ 408 w 817"/>
              <a:gd name="T5" fmla="*/ 817 h 817"/>
              <a:gd name="T6" fmla="*/ 0 w 817"/>
              <a:gd name="T7" fmla="*/ 409 h 817"/>
              <a:gd name="T8" fmla="*/ 408 w 817"/>
              <a:gd name="T9" fmla="*/ 0 h 817"/>
              <a:gd name="T10" fmla="*/ 408 w 817"/>
              <a:gd name="T11" fmla="*/ 12 h 817"/>
              <a:gd name="T12" fmla="*/ 11 w 817"/>
              <a:gd name="T13" fmla="*/ 409 h 817"/>
              <a:gd name="T14" fmla="*/ 408 w 817"/>
              <a:gd name="T15" fmla="*/ 806 h 817"/>
              <a:gd name="T16" fmla="*/ 805 w 817"/>
              <a:gd name="T17" fmla="*/ 409 h 817"/>
              <a:gd name="T18" fmla="*/ 408 w 817"/>
              <a:gd name="T19" fmla="*/ 12 h 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17" h="817">
                <a:moveTo>
                  <a:pt x="408" y="0"/>
                </a:moveTo>
                <a:cubicBezTo>
                  <a:pt x="634" y="0"/>
                  <a:pt x="817" y="183"/>
                  <a:pt x="817" y="409"/>
                </a:cubicBezTo>
                <a:cubicBezTo>
                  <a:pt x="817" y="634"/>
                  <a:pt x="634" y="817"/>
                  <a:pt x="408" y="817"/>
                </a:cubicBezTo>
                <a:cubicBezTo>
                  <a:pt x="183" y="817"/>
                  <a:pt x="0" y="634"/>
                  <a:pt x="0" y="409"/>
                </a:cubicBezTo>
                <a:cubicBezTo>
                  <a:pt x="0" y="183"/>
                  <a:pt x="183" y="0"/>
                  <a:pt x="408" y="0"/>
                </a:cubicBezTo>
                <a:close/>
                <a:moveTo>
                  <a:pt x="408" y="12"/>
                </a:moveTo>
                <a:cubicBezTo>
                  <a:pt x="189" y="12"/>
                  <a:pt x="11" y="189"/>
                  <a:pt x="11" y="409"/>
                </a:cubicBezTo>
                <a:cubicBezTo>
                  <a:pt x="11" y="628"/>
                  <a:pt x="189" y="806"/>
                  <a:pt x="408" y="806"/>
                </a:cubicBezTo>
                <a:cubicBezTo>
                  <a:pt x="628" y="806"/>
                  <a:pt x="805" y="628"/>
                  <a:pt x="805" y="409"/>
                </a:cubicBezTo>
                <a:cubicBezTo>
                  <a:pt x="805" y="189"/>
                  <a:pt x="628" y="12"/>
                  <a:pt x="408" y="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Freeform 9"/>
          <p:cNvSpPr>
            <a:spLocks noEditPoints="1"/>
          </p:cNvSpPr>
          <p:nvPr/>
        </p:nvSpPr>
        <p:spPr bwMode="auto">
          <a:xfrm>
            <a:off x="5583238" y="1957388"/>
            <a:ext cx="2511425" cy="2517775"/>
          </a:xfrm>
          <a:custGeom>
            <a:avLst/>
            <a:gdLst>
              <a:gd name="T0" fmla="*/ 408 w 816"/>
              <a:gd name="T1" fmla="*/ 0 h 817"/>
              <a:gd name="T2" fmla="*/ 816 w 816"/>
              <a:gd name="T3" fmla="*/ 409 h 817"/>
              <a:gd name="T4" fmla="*/ 408 w 816"/>
              <a:gd name="T5" fmla="*/ 817 h 817"/>
              <a:gd name="T6" fmla="*/ 0 w 816"/>
              <a:gd name="T7" fmla="*/ 409 h 817"/>
              <a:gd name="T8" fmla="*/ 408 w 816"/>
              <a:gd name="T9" fmla="*/ 0 h 817"/>
              <a:gd name="T10" fmla="*/ 408 w 816"/>
              <a:gd name="T11" fmla="*/ 12 h 817"/>
              <a:gd name="T12" fmla="*/ 11 w 816"/>
              <a:gd name="T13" fmla="*/ 409 h 817"/>
              <a:gd name="T14" fmla="*/ 408 w 816"/>
              <a:gd name="T15" fmla="*/ 806 h 817"/>
              <a:gd name="T16" fmla="*/ 805 w 816"/>
              <a:gd name="T17" fmla="*/ 409 h 817"/>
              <a:gd name="T18" fmla="*/ 408 w 816"/>
              <a:gd name="T19" fmla="*/ 12 h 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16" h="817">
                <a:moveTo>
                  <a:pt x="408" y="0"/>
                </a:moveTo>
                <a:cubicBezTo>
                  <a:pt x="634" y="0"/>
                  <a:pt x="816" y="183"/>
                  <a:pt x="816" y="409"/>
                </a:cubicBezTo>
                <a:cubicBezTo>
                  <a:pt x="816" y="634"/>
                  <a:pt x="634" y="817"/>
                  <a:pt x="408" y="817"/>
                </a:cubicBezTo>
                <a:cubicBezTo>
                  <a:pt x="183" y="817"/>
                  <a:pt x="0" y="634"/>
                  <a:pt x="0" y="409"/>
                </a:cubicBezTo>
                <a:cubicBezTo>
                  <a:pt x="0" y="183"/>
                  <a:pt x="183" y="0"/>
                  <a:pt x="408" y="0"/>
                </a:cubicBezTo>
                <a:close/>
                <a:moveTo>
                  <a:pt x="408" y="12"/>
                </a:moveTo>
                <a:cubicBezTo>
                  <a:pt x="189" y="12"/>
                  <a:pt x="11" y="189"/>
                  <a:pt x="11" y="409"/>
                </a:cubicBezTo>
                <a:cubicBezTo>
                  <a:pt x="11" y="628"/>
                  <a:pt x="189" y="806"/>
                  <a:pt x="408" y="806"/>
                </a:cubicBezTo>
                <a:cubicBezTo>
                  <a:pt x="627" y="806"/>
                  <a:pt x="805" y="628"/>
                  <a:pt x="805" y="409"/>
                </a:cubicBezTo>
                <a:cubicBezTo>
                  <a:pt x="805" y="189"/>
                  <a:pt x="627" y="12"/>
                  <a:pt x="408" y="1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Freeform 10"/>
          <p:cNvSpPr>
            <a:spLocks noEditPoints="1"/>
          </p:cNvSpPr>
          <p:nvPr/>
        </p:nvSpPr>
        <p:spPr bwMode="auto">
          <a:xfrm>
            <a:off x="7069138" y="1957388"/>
            <a:ext cx="2511425" cy="2517775"/>
          </a:xfrm>
          <a:custGeom>
            <a:avLst/>
            <a:gdLst>
              <a:gd name="T0" fmla="*/ 408 w 816"/>
              <a:gd name="T1" fmla="*/ 0 h 817"/>
              <a:gd name="T2" fmla="*/ 816 w 816"/>
              <a:gd name="T3" fmla="*/ 409 h 817"/>
              <a:gd name="T4" fmla="*/ 408 w 816"/>
              <a:gd name="T5" fmla="*/ 817 h 817"/>
              <a:gd name="T6" fmla="*/ 0 w 816"/>
              <a:gd name="T7" fmla="*/ 409 h 817"/>
              <a:gd name="T8" fmla="*/ 408 w 816"/>
              <a:gd name="T9" fmla="*/ 0 h 817"/>
              <a:gd name="T10" fmla="*/ 408 w 816"/>
              <a:gd name="T11" fmla="*/ 12 h 817"/>
              <a:gd name="T12" fmla="*/ 11 w 816"/>
              <a:gd name="T13" fmla="*/ 409 h 817"/>
              <a:gd name="T14" fmla="*/ 408 w 816"/>
              <a:gd name="T15" fmla="*/ 806 h 817"/>
              <a:gd name="T16" fmla="*/ 805 w 816"/>
              <a:gd name="T17" fmla="*/ 409 h 817"/>
              <a:gd name="T18" fmla="*/ 408 w 816"/>
              <a:gd name="T19" fmla="*/ 12 h 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16" h="817">
                <a:moveTo>
                  <a:pt x="408" y="0"/>
                </a:moveTo>
                <a:cubicBezTo>
                  <a:pt x="633" y="0"/>
                  <a:pt x="816" y="183"/>
                  <a:pt x="816" y="409"/>
                </a:cubicBezTo>
                <a:cubicBezTo>
                  <a:pt x="816" y="634"/>
                  <a:pt x="633" y="817"/>
                  <a:pt x="408" y="817"/>
                </a:cubicBezTo>
                <a:cubicBezTo>
                  <a:pt x="182" y="817"/>
                  <a:pt x="0" y="634"/>
                  <a:pt x="0" y="409"/>
                </a:cubicBezTo>
                <a:cubicBezTo>
                  <a:pt x="0" y="183"/>
                  <a:pt x="182" y="0"/>
                  <a:pt x="408" y="0"/>
                </a:cubicBezTo>
                <a:close/>
                <a:moveTo>
                  <a:pt x="408" y="12"/>
                </a:moveTo>
                <a:cubicBezTo>
                  <a:pt x="189" y="12"/>
                  <a:pt x="11" y="189"/>
                  <a:pt x="11" y="409"/>
                </a:cubicBezTo>
                <a:cubicBezTo>
                  <a:pt x="11" y="628"/>
                  <a:pt x="189" y="806"/>
                  <a:pt x="408" y="806"/>
                </a:cubicBezTo>
                <a:cubicBezTo>
                  <a:pt x="627" y="806"/>
                  <a:pt x="805" y="628"/>
                  <a:pt x="805" y="409"/>
                </a:cubicBezTo>
                <a:cubicBezTo>
                  <a:pt x="805" y="189"/>
                  <a:pt x="627" y="12"/>
                  <a:pt x="408" y="1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8918576" y="2324101"/>
            <a:ext cx="1781175" cy="17843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Freeform 12"/>
          <p:cNvSpPr/>
          <p:nvPr/>
        </p:nvSpPr>
        <p:spPr bwMode="auto">
          <a:xfrm>
            <a:off x="7439026" y="2324101"/>
            <a:ext cx="1922463" cy="1784350"/>
          </a:xfrm>
          <a:custGeom>
            <a:avLst/>
            <a:gdLst>
              <a:gd name="T0" fmla="*/ 0 w 625"/>
              <a:gd name="T1" fmla="*/ 290 h 579"/>
              <a:gd name="T2" fmla="*/ 289 w 625"/>
              <a:gd name="T3" fmla="*/ 0 h 579"/>
              <a:gd name="T4" fmla="*/ 570 w 625"/>
              <a:gd name="T5" fmla="*/ 220 h 579"/>
              <a:gd name="T6" fmla="*/ 625 w 625"/>
              <a:gd name="T7" fmla="*/ 290 h 579"/>
              <a:gd name="T8" fmla="*/ 570 w 625"/>
              <a:gd name="T9" fmla="*/ 359 h 579"/>
              <a:gd name="T10" fmla="*/ 289 w 625"/>
              <a:gd name="T11" fmla="*/ 579 h 579"/>
              <a:gd name="T12" fmla="*/ 0 w 625"/>
              <a:gd name="T13" fmla="*/ 290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5" h="579">
                <a:moveTo>
                  <a:pt x="0" y="290"/>
                </a:moveTo>
                <a:cubicBezTo>
                  <a:pt x="0" y="130"/>
                  <a:pt x="130" y="0"/>
                  <a:pt x="289" y="0"/>
                </a:cubicBezTo>
                <a:cubicBezTo>
                  <a:pt x="425" y="0"/>
                  <a:pt x="539" y="94"/>
                  <a:pt x="570" y="220"/>
                </a:cubicBezTo>
                <a:cubicBezTo>
                  <a:pt x="625" y="290"/>
                  <a:pt x="625" y="290"/>
                  <a:pt x="625" y="290"/>
                </a:cubicBezTo>
                <a:cubicBezTo>
                  <a:pt x="570" y="359"/>
                  <a:pt x="570" y="359"/>
                  <a:pt x="570" y="359"/>
                </a:cubicBezTo>
                <a:cubicBezTo>
                  <a:pt x="539" y="485"/>
                  <a:pt x="425" y="579"/>
                  <a:pt x="289" y="579"/>
                </a:cubicBezTo>
                <a:cubicBezTo>
                  <a:pt x="130" y="579"/>
                  <a:pt x="0" y="449"/>
                  <a:pt x="0" y="2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Freeform 13"/>
          <p:cNvSpPr/>
          <p:nvPr/>
        </p:nvSpPr>
        <p:spPr bwMode="auto">
          <a:xfrm>
            <a:off x="5953126" y="2324101"/>
            <a:ext cx="1922463" cy="1784350"/>
          </a:xfrm>
          <a:custGeom>
            <a:avLst/>
            <a:gdLst>
              <a:gd name="T0" fmla="*/ 0 w 625"/>
              <a:gd name="T1" fmla="*/ 290 h 579"/>
              <a:gd name="T2" fmla="*/ 290 w 625"/>
              <a:gd name="T3" fmla="*/ 0 h 579"/>
              <a:gd name="T4" fmla="*/ 571 w 625"/>
              <a:gd name="T5" fmla="*/ 220 h 579"/>
              <a:gd name="T6" fmla="*/ 625 w 625"/>
              <a:gd name="T7" fmla="*/ 290 h 579"/>
              <a:gd name="T8" fmla="*/ 571 w 625"/>
              <a:gd name="T9" fmla="*/ 359 h 579"/>
              <a:gd name="T10" fmla="*/ 290 w 625"/>
              <a:gd name="T11" fmla="*/ 579 h 579"/>
              <a:gd name="T12" fmla="*/ 0 w 625"/>
              <a:gd name="T13" fmla="*/ 290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5" h="579">
                <a:moveTo>
                  <a:pt x="0" y="290"/>
                </a:moveTo>
                <a:cubicBezTo>
                  <a:pt x="0" y="130"/>
                  <a:pt x="130" y="0"/>
                  <a:pt x="290" y="0"/>
                </a:cubicBezTo>
                <a:cubicBezTo>
                  <a:pt x="425" y="0"/>
                  <a:pt x="539" y="94"/>
                  <a:pt x="571" y="220"/>
                </a:cubicBezTo>
                <a:cubicBezTo>
                  <a:pt x="625" y="290"/>
                  <a:pt x="625" y="290"/>
                  <a:pt x="625" y="290"/>
                </a:cubicBezTo>
                <a:cubicBezTo>
                  <a:pt x="571" y="359"/>
                  <a:pt x="571" y="359"/>
                  <a:pt x="571" y="359"/>
                </a:cubicBezTo>
                <a:cubicBezTo>
                  <a:pt x="539" y="485"/>
                  <a:pt x="425" y="579"/>
                  <a:pt x="290" y="579"/>
                </a:cubicBezTo>
                <a:cubicBezTo>
                  <a:pt x="130" y="579"/>
                  <a:pt x="0" y="449"/>
                  <a:pt x="0" y="29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Freeform 14"/>
          <p:cNvSpPr/>
          <p:nvPr/>
        </p:nvSpPr>
        <p:spPr bwMode="auto">
          <a:xfrm>
            <a:off x="4470401" y="2324101"/>
            <a:ext cx="1919288" cy="1784350"/>
          </a:xfrm>
          <a:custGeom>
            <a:avLst/>
            <a:gdLst>
              <a:gd name="T0" fmla="*/ 0 w 624"/>
              <a:gd name="T1" fmla="*/ 290 h 579"/>
              <a:gd name="T2" fmla="*/ 289 w 624"/>
              <a:gd name="T3" fmla="*/ 0 h 579"/>
              <a:gd name="T4" fmla="*/ 570 w 624"/>
              <a:gd name="T5" fmla="*/ 220 h 579"/>
              <a:gd name="T6" fmla="*/ 624 w 624"/>
              <a:gd name="T7" fmla="*/ 290 h 579"/>
              <a:gd name="T8" fmla="*/ 570 w 624"/>
              <a:gd name="T9" fmla="*/ 359 h 579"/>
              <a:gd name="T10" fmla="*/ 289 w 624"/>
              <a:gd name="T11" fmla="*/ 579 h 579"/>
              <a:gd name="T12" fmla="*/ 0 w 624"/>
              <a:gd name="T13" fmla="*/ 290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4" h="579">
                <a:moveTo>
                  <a:pt x="0" y="290"/>
                </a:moveTo>
                <a:cubicBezTo>
                  <a:pt x="0" y="130"/>
                  <a:pt x="129" y="0"/>
                  <a:pt x="289" y="0"/>
                </a:cubicBezTo>
                <a:cubicBezTo>
                  <a:pt x="425" y="0"/>
                  <a:pt x="539" y="94"/>
                  <a:pt x="570" y="220"/>
                </a:cubicBezTo>
                <a:cubicBezTo>
                  <a:pt x="624" y="290"/>
                  <a:pt x="624" y="290"/>
                  <a:pt x="624" y="290"/>
                </a:cubicBezTo>
                <a:cubicBezTo>
                  <a:pt x="570" y="359"/>
                  <a:pt x="570" y="359"/>
                  <a:pt x="570" y="359"/>
                </a:cubicBezTo>
                <a:cubicBezTo>
                  <a:pt x="539" y="485"/>
                  <a:pt x="425" y="579"/>
                  <a:pt x="289" y="579"/>
                </a:cubicBezTo>
                <a:cubicBezTo>
                  <a:pt x="129" y="579"/>
                  <a:pt x="0" y="449"/>
                  <a:pt x="0" y="2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Freeform 15"/>
          <p:cNvSpPr/>
          <p:nvPr/>
        </p:nvSpPr>
        <p:spPr bwMode="auto">
          <a:xfrm>
            <a:off x="2984501" y="2324101"/>
            <a:ext cx="1919288" cy="1784350"/>
          </a:xfrm>
          <a:custGeom>
            <a:avLst/>
            <a:gdLst>
              <a:gd name="T0" fmla="*/ 0 w 624"/>
              <a:gd name="T1" fmla="*/ 290 h 579"/>
              <a:gd name="T2" fmla="*/ 289 w 624"/>
              <a:gd name="T3" fmla="*/ 0 h 579"/>
              <a:gd name="T4" fmla="*/ 570 w 624"/>
              <a:gd name="T5" fmla="*/ 220 h 579"/>
              <a:gd name="T6" fmla="*/ 624 w 624"/>
              <a:gd name="T7" fmla="*/ 290 h 579"/>
              <a:gd name="T8" fmla="*/ 570 w 624"/>
              <a:gd name="T9" fmla="*/ 359 h 579"/>
              <a:gd name="T10" fmla="*/ 289 w 624"/>
              <a:gd name="T11" fmla="*/ 579 h 579"/>
              <a:gd name="T12" fmla="*/ 0 w 624"/>
              <a:gd name="T13" fmla="*/ 290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4" h="579">
                <a:moveTo>
                  <a:pt x="0" y="290"/>
                </a:moveTo>
                <a:cubicBezTo>
                  <a:pt x="0" y="130"/>
                  <a:pt x="129" y="0"/>
                  <a:pt x="289" y="0"/>
                </a:cubicBezTo>
                <a:cubicBezTo>
                  <a:pt x="425" y="0"/>
                  <a:pt x="539" y="94"/>
                  <a:pt x="570" y="220"/>
                </a:cubicBezTo>
                <a:cubicBezTo>
                  <a:pt x="624" y="290"/>
                  <a:pt x="624" y="290"/>
                  <a:pt x="624" y="290"/>
                </a:cubicBezTo>
                <a:cubicBezTo>
                  <a:pt x="570" y="359"/>
                  <a:pt x="570" y="359"/>
                  <a:pt x="570" y="359"/>
                </a:cubicBezTo>
                <a:cubicBezTo>
                  <a:pt x="539" y="485"/>
                  <a:pt x="425" y="579"/>
                  <a:pt x="289" y="579"/>
                </a:cubicBezTo>
                <a:cubicBezTo>
                  <a:pt x="129" y="579"/>
                  <a:pt x="0" y="449"/>
                  <a:pt x="0" y="29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Freeform 16"/>
          <p:cNvSpPr/>
          <p:nvPr/>
        </p:nvSpPr>
        <p:spPr bwMode="auto">
          <a:xfrm>
            <a:off x="1498601" y="2324101"/>
            <a:ext cx="1919288" cy="1784350"/>
          </a:xfrm>
          <a:custGeom>
            <a:avLst/>
            <a:gdLst>
              <a:gd name="T0" fmla="*/ 0 w 624"/>
              <a:gd name="T1" fmla="*/ 290 h 579"/>
              <a:gd name="T2" fmla="*/ 289 w 624"/>
              <a:gd name="T3" fmla="*/ 0 h 579"/>
              <a:gd name="T4" fmla="*/ 570 w 624"/>
              <a:gd name="T5" fmla="*/ 220 h 579"/>
              <a:gd name="T6" fmla="*/ 624 w 624"/>
              <a:gd name="T7" fmla="*/ 290 h 579"/>
              <a:gd name="T8" fmla="*/ 570 w 624"/>
              <a:gd name="T9" fmla="*/ 359 h 579"/>
              <a:gd name="T10" fmla="*/ 289 w 624"/>
              <a:gd name="T11" fmla="*/ 579 h 579"/>
              <a:gd name="T12" fmla="*/ 0 w 624"/>
              <a:gd name="T13" fmla="*/ 290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4" h="579">
                <a:moveTo>
                  <a:pt x="0" y="290"/>
                </a:moveTo>
                <a:cubicBezTo>
                  <a:pt x="0" y="130"/>
                  <a:pt x="129" y="0"/>
                  <a:pt x="289" y="0"/>
                </a:cubicBezTo>
                <a:cubicBezTo>
                  <a:pt x="425" y="0"/>
                  <a:pt x="539" y="94"/>
                  <a:pt x="570" y="220"/>
                </a:cubicBezTo>
                <a:cubicBezTo>
                  <a:pt x="624" y="290"/>
                  <a:pt x="624" y="290"/>
                  <a:pt x="624" y="290"/>
                </a:cubicBezTo>
                <a:cubicBezTo>
                  <a:pt x="570" y="359"/>
                  <a:pt x="570" y="359"/>
                  <a:pt x="570" y="359"/>
                </a:cubicBezTo>
                <a:cubicBezTo>
                  <a:pt x="539" y="485"/>
                  <a:pt x="425" y="579"/>
                  <a:pt x="289" y="579"/>
                </a:cubicBezTo>
                <a:cubicBezTo>
                  <a:pt x="129" y="579"/>
                  <a:pt x="0" y="449"/>
                  <a:pt x="0" y="2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Freeform 17"/>
          <p:cNvSpPr/>
          <p:nvPr/>
        </p:nvSpPr>
        <p:spPr bwMode="auto">
          <a:xfrm>
            <a:off x="2344738" y="4445001"/>
            <a:ext cx="76200" cy="766763"/>
          </a:xfrm>
          <a:custGeom>
            <a:avLst/>
            <a:gdLst>
              <a:gd name="T0" fmla="*/ 13 w 25"/>
              <a:gd name="T1" fmla="*/ 0 h 249"/>
              <a:gd name="T2" fmla="*/ 25 w 25"/>
              <a:gd name="T3" fmla="*/ 13 h 249"/>
              <a:gd name="T4" fmla="*/ 16 w 25"/>
              <a:gd name="T5" fmla="*/ 25 h 249"/>
              <a:gd name="T6" fmla="*/ 16 w 25"/>
              <a:gd name="T7" fmla="*/ 224 h 249"/>
              <a:gd name="T8" fmla="*/ 25 w 25"/>
              <a:gd name="T9" fmla="*/ 236 h 249"/>
              <a:gd name="T10" fmla="*/ 13 w 25"/>
              <a:gd name="T11" fmla="*/ 249 h 249"/>
              <a:gd name="T12" fmla="*/ 0 w 25"/>
              <a:gd name="T13" fmla="*/ 236 h 249"/>
              <a:gd name="T14" fmla="*/ 9 w 25"/>
              <a:gd name="T15" fmla="*/ 224 h 249"/>
              <a:gd name="T16" fmla="*/ 9 w 25"/>
              <a:gd name="T17" fmla="*/ 25 h 249"/>
              <a:gd name="T18" fmla="*/ 0 w 25"/>
              <a:gd name="T19" fmla="*/ 13 h 249"/>
              <a:gd name="T20" fmla="*/ 13 w 25"/>
              <a:gd name="T21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" h="249">
                <a:moveTo>
                  <a:pt x="13" y="0"/>
                </a:moveTo>
                <a:cubicBezTo>
                  <a:pt x="20" y="0"/>
                  <a:pt x="25" y="7"/>
                  <a:pt x="25" y="13"/>
                </a:cubicBezTo>
                <a:cubicBezTo>
                  <a:pt x="25" y="19"/>
                  <a:pt x="22" y="24"/>
                  <a:pt x="16" y="25"/>
                </a:cubicBezTo>
                <a:cubicBezTo>
                  <a:pt x="16" y="224"/>
                  <a:pt x="16" y="224"/>
                  <a:pt x="16" y="224"/>
                </a:cubicBezTo>
                <a:cubicBezTo>
                  <a:pt x="22" y="225"/>
                  <a:pt x="25" y="230"/>
                  <a:pt x="25" y="236"/>
                </a:cubicBezTo>
                <a:cubicBezTo>
                  <a:pt x="25" y="242"/>
                  <a:pt x="20" y="249"/>
                  <a:pt x="13" y="249"/>
                </a:cubicBezTo>
                <a:cubicBezTo>
                  <a:pt x="6" y="249"/>
                  <a:pt x="0" y="242"/>
                  <a:pt x="0" y="236"/>
                </a:cubicBezTo>
                <a:cubicBezTo>
                  <a:pt x="0" y="230"/>
                  <a:pt x="4" y="225"/>
                  <a:pt x="9" y="224"/>
                </a:cubicBezTo>
                <a:cubicBezTo>
                  <a:pt x="9" y="25"/>
                  <a:pt x="9" y="25"/>
                  <a:pt x="9" y="25"/>
                </a:cubicBezTo>
                <a:cubicBezTo>
                  <a:pt x="4" y="24"/>
                  <a:pt x="0" y="19"/>
                  <a:pt x="0" y="13"/>
                </a:cubicBezTo>
                <a:cubicBezTo>
                  <a:pt x="0" y="6"/>
                  <a:pt x="6" y="0"/>
                  <a:pt x="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Freeform 18"/>
          <p:cNvSpPr/>
          <p:nvPr/>
        </p:nvSpPr>
        <p:spPr bwMode="auto">
          <a:xfrm>
            <a:off x="3830638" y="4445001"/>
            <a:ext cx="76200" cy="766763"/>
          </a:xfrm>
          <a:custGeom>
            <a:avLst/>
            <a:gdLst>
              <a:gd name="T0" fmla="*/ 13 w 25"/>
              <a:gd name="T1" fmla="*/ 0 h 249"/>
              <a:gd name="T2" fmla="*/ 25 w 25"/>
              <a:gd name="T3" fmla="*/ 13 h 249"/>
              <a:gd name="T4" fmla="*/ 16 w 25"/>
              <a:gd name="T5" fmla="*/ 25 h 249"/>
              <a:gd name="T6" fmla="*/ 16 w 25"/>
              <a:gd name="T7" fmla="*/ 224 h 249"/>
              <a:gd name="T8" fmla="*/ 25 w 25"/>
              <a:gd name="T9" fmla="*/ 236 h 249"/>
              <a:gd name="T10" fmla="*/ 13 w 25"/>
              <a:gd name="T11" fmla="*/ 249 h 249"/>
              <a:gd name="T12" fmla="*/ 0 w 25"/>
              <a:gd name="T13" fmla="*/ 236 h 249"/>
              <a:gd name="T14" fmla="*/ 9 w 25"/>
              <a:gd name="T15" fmla="*/ 224 h 249"/>
              <a:gd name="T16" fmla="*/ 9 w 25"/>
              <a:gd name="T17" fmla="*/ 25 h 249"/>
              <a:gd name="T18" fmla="*/ 0 w 25"/>
              <a:gd name="T19" fmla="*/ 13 h 249"/>
              <a:gd name="T20" fmla="*/ 13 w 25"/>
              <a:gd name="T21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" h="249">
                <a:moveTo>
                  <a:pt x="13" y="0"/>
                </a:moveTo>
                <a:cubicBezTo>
                  <a:pt x="20" y="0"/>
                  <a:pt x="25" y="7"/>
                  <a:pt x="25" y="13"/>
                </a:cubicBezTo>
                <a:cubicBezTo>
                  <a:pt x="25" y="19"/>
                  <a:pt x="21" y="24"/>
                  <a:pt x="16" y="25"/>
                </a:cubicBezTo>
                <a:cubicBezTo>
                  <a:pt x="16" y="224"/>
                  <a:pt x="16" y="224"/>
                  <a:pt x="16" y="224"/>
                </a:cubicBezTo>
                <a:cubicBezTo>
                  <a:pt x="21" y="225"/>
                  <a:pt x="25" y="230"/>
                  <a:pt x="25" y="236"/>
                </a:cubicBezTo>
                <a:cubicBezTo>
                  <a:pt x="25" y="242"/>
                  <a:pt x="20" y="249"/>
                  <a:pt x="13" y="249"/>
                </a:cubicBezTo>
                <a:cubicBezTo>
                  <a:pt x="5" y="249"/>
                  <a:pt x="0" y="242"/>
                  <a:pt x="0" y="236"/>
                </a:cubicBezTo>
                <a:cubicBezTo>
                  <a:pt x="0" y="230"/>
                  <a:pt x="4" y="225"/>
                  <a:pt x="9" y="224"/>
                </a:cubicBezTo>
                <a:cubicBezTo>
                  <a:pt x="9" y="25"/>
                  <a:pt x="9" y="25"/>
                  <a:pt x="9" y="25"/>
                </a:cubicBezTo>
                <a:cubicBezTo>
                  <a:pt x="4" y="24"/>
                  <a:pt x="0" y="19"/>
                  <a:pt x="0" y="13"/>
                </a:cubicBezTo>
                <a:cubicBezTo>
                  <a:pt x="0" y="6"/>
                  <a:pt x="5" y="0"/>
                  <a:pt x="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Freeform 19"/>
          <p:cNvSpPr/>
          <p:nvPr/>
        </p:nvSpPr>
        <p:spPr bwMode="auto">
          <a:xfrm>
            <a:off x="5316538" y="4445001"/>
            <a:ext cx="76200" cy="766763"/>
          </a:xfrm>
          <a:custGeom>
            <a:avLst/>
            <a:gdLst>
              <a:gd name="T0" fmla="*/ 12 w 25"/>
              <a:gd name="T1" fmla="*/ 0 h 249"/>
              <a:gd name="T2" fmla="*/ 25 w 25"/>
              <a:gd name="T3" fmla="*/ 13 h 249"/>
              <a:gd name="T4" fmla="*/ 16 w 25"/>
              <a:gd name="T5" fmla="*/ 25 h 249"/>
              <a:gd name="T6" fmla="*/ 16 w 25"/>
              <a:gd name="T7" fmla="*/ 224 h 249"/>
              <a:gd name="T8" fmla="*/ 25 w 25"/>
              <a:gd name="T9" fmla="*/ 236 h 249"/>
              <a:gd name="T10" fmla="*/ 12 w 25"/>
              <a:gd name="T11" fmla="*/ 249 h 249"/>
              <a:gd name="T12" fmla="*/ 0 w 25"/>
              <a:gd name="T13" fmla="*/ 236 h 249"/>
              <a:gd name="T14" fmla="*/ 9 w 25"/>
              <a:gd name="T15" fmla="*/ 224 h 249"/>
              <a:gd name="T16" fmla="*/ 9 w 25"/>
              <a:gd name="T17" fmla="*/ 25 h 249"/>
              <a:gd name="T18" fmla="*/ 0 w 25"/>
              <a:gd name="T19" fmla="*/ 13 h 249"/>
              <a:gd name="T20" fmla="*/ 12 w 25"/>
              <a:gd name="T21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" h="249">
                <a:moveTo>
                  <a:pt x="12" y="0"/>
                </a:moveTo>
                <a:cubicBezTo>
                  <a:pt x="19" y="0"/>
                  <a:pt x="25" y="7"/>
                  <a:pt x="25" y="13"/>
                </a:cubicBezTo>
                <a:cubicBezTo>
                  <a:pt x="25" y="19"/>
                  <a:pt x="21" y="24"/>
                  <a:pt x="16" y="25"/>
                </a:cubicBezTo>
                <a:cubicBezTo>
                  <a:pt x="16" y="224"/>
                  <a:pt x="16" y="224"/>
                  <a:pt x="16" y="224"/>
                </a:cubicBezTo>
                <a:cubicBezTo>
                  <a:pt x="21" y="225"/>
                  <a:pt x="25" y="230"/>
                  <a:pt x="25" y="236"/>
                </a:cubicBezTo>
                <a:cubicBezTo>
                  <a:pt x="25" y="242"/>
                  <a:pt x="19" y="249"/>
                  <a:pt x="12" y="249"/>
                </a:cubicBezTo>
                <a:cubicBezTo>
                  <a:pt x="5" y="249"/>
                  <a:pt x="0" y="242"/>
                  <a:pt x="0" y="236"/>
                </a:cubicBezTo>
                <a:cubicBezTo>
                  <a:pt x="0" y="230"/>
                  <a:pt x="3" y="225"/>
                  <a:pt x="9" y="224"/>
                </a:cubicBezTo>
                <a:cubicBezTo>
                  <a:pt x="9" y="25"/>
                  <a:pt x="9" y="25"/>
                  <a:pt x="9" y="25"/>
                </a:cubicBezTo>
                <a:cubicBezTo>
                  <a:pt x="3" y="24"/>
                  <a:pt x="0" y="19"/>
                  <a:pt x="0" y="13"/>
                </a:cubicBezTo>
                <a:cubicBezTo>
                  <a:pt x="0" y="6"/>
                  <a:pt x="5" y="0"/>
                  <a:pt x="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Freeform 20"/>
          <p:cNvSpPr/>
          <p:nvPr/>
        </p:nvSpPr>
        <p:spPr bwMode="auto">
          <a:xfrm>
            <a:off x="6799263" y="4445001"/>
            <a:ext cx="79375" cy="766763"/>
          </a:xfrm>
          <a:custGeom>
            <a:avLst/>
            <a:gdLst>
              <a:gd name="T0" fmla="*/ 13 w 26"/>
              <a:gd name="T1" fmla="*/ 0 h 249"/>
              <a:gd name="T2" fmla="*/ 26 w 26"/>
              <a:gd name="T3" fmla="*/ 13 h 249"/>
              <a:gd name="T4" fmla="*/ 17 w 26"/>
              <a:gd name="T5" fmla="*/ 25 h 249"/>
              <a:gd name="T6" fmla="*/ 17 w 26"/>
              <a:gd name="T7" fmla="*/ 224 h 249"/>
              <a:gd name="T8" fmla="*/ 26 w 26"/>
              <a:gd name="T9" fmla="*/ 236 h 249"/>
              <a:gd name="T10" fmla="*/ 13 w 26"/>
              <a:gd name="T11" fmla="*/ 249 h 249"/>
              <a:gd name="T12" fmla="*/ 0 w 26"/>
              <a:gd name="T13" fmla="*/ 236 h 249"/>
              <a:gd name="T14" fmla="*/ 10 w 26"/>
              <a:gd name="T15" fmla="*/ 224 h 249"/>
              <a:gd name="T16" fmla="*/ 10 w 26"/>
              <a:gd name="T17" fmla="*/ 25 h 249"/>
              <a:gd name="T18" fmla="*/ 0 w 26"/>
              <a:gd name="T19" fmla="*/ 13 h 249"/>
              <a:gd name="T20" fmla="*/ 13 w 26"/>
              <a:gd name="T21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" h="249">
                <a:moveTo>
                  <a:pt x="13" y="0"/>
                </a:moveTo>
                <a:cubicBezTo>
                  <a:pt x="20" y="0"/>
                  <a:pt x="26" y="7"/>
                  <a:pt x="26" y="13"/>
                </a:cubicBezTo>
                <a:cubicBezTo>
                  <a:pt x="26" y="19"/>
                  <a:pt x="22" y="24"/>
                  <a:pt x="17" y="25"/>
                </a:cubicBezTo>
                <a:cubicBezTo>
                  <a:pt x="17" y="224"/>
                  <a:pt x="17" y="224"/>
                  <a:pt x="17" y="224"/>
                </a:cubicBezTo>
                <a:cubicBezTo>
                  <a:pt x="22" y="225"/>
                  <a:pt x="26" y="230"/>
                  <a:pt x="26" y="236"/>
                </a:cubicBezTo>
                <a:cubicBezTo>
                  <a:pt x="26" y="242"/>
                  <a:pt x="20" y="249"/>
                  <a:pt x="13" y="249"/>
                </a:cubicBezTo>
                <a:cubicBezTo>
                  <a:pt x="6" y="249"/>
                  <a:pt x="0" y="242"/>
                  <a:pt x="0" y="236"/>
                </a:cubicBezTo>
                <a:cubicBezTo>
                  <a:pt x="0" y="230"/>
                  <a:pt x="4" y="225"/>
                  <a:pt x="10" y="224"/>
                </a:cubicBezTo>
                <a:cubicBezTo>
                  <a:pt x="10" y="25"/>
                  <a:pt x="10" y="25"/>
                  <a:pt x="10" y="25"/>
                </a:cubicBezTo>
                <a:cubicBezTo>
                  <a:pt x="4" y="24"/>
                  <a:pt x="0" y="19"/>
                  <a:pt x="0" y="13"/>
                </a:cubicBezTo>
                <a:cubicBezTo>
                  <a:pt x="0" y="6"/>
                  <a:pt x="6" y="0"/>
                  <a:pt x="1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Freeform 21"/>
          <p:cNvSpPr/>
          <p:nvPr/>
        </p:nvSpPr>
        <p:spPr bwMode="auto">
          <a:xfrm>
            <a:off x="8285163" y="4445001"/>
            <a:ext cx="79375" cy="766763"/>
          </a:xfrm>
          <a:custGeom>
            <a:avLst/>
            <a:gdLst>
              <a:gd name="T0" fmla="*/ 13 w 26"/>
              <a:gd name="T1" fmla="*/ 0 h 249"/>
              <a:gd name="T2" fmla="*/ 26 w 26"/>
              <a:gd name="T3" fmla="*/ 13 h 249"/>
              <a:gd name="T4" fmla="*/ 16 w 26"/>
              <a:gd name="T5" fmla="*/ 25 h 249"/>
              <a:gd name="T6" fmla="*/ 16 w 26"/>
              <a:gd name="T7" fmla="*/ 224 h 249"/>
              <a:gd name="T8" fmla="*/ 26 w 26"/>
              <a:gd name="T9" fmla="*/ 236 h 249"/>
              <a:gd name="T10" fmla="*/ 13 w 26"/>
              <a:gd name="T11" fmla="*/ 249 h 249"/>
              <a:gd name="T12" fmla="*/ 0 w 26"/>
              <a:gd name="T13" fmla="*/ 236 h 249"/>
              <a:gd name="T14" fmla="*/ 9 w 26"/>
              <a:gd name="T15" fmla="*/ 224 h 249"/>
              <a:gd name="T16" fmla="*/ 9 w 26"/>
              <a:gd name="T17" fmla="*/ 25 h 249"/>
              <a:gd name="T18" fmla="*/ 0 w 26"/>
              <a:gd name="T19" fmla="*/ 13 h 249"/>
              <a:gd name="T20" fmla="*/ 13 w 26"/>
              <a:gd name="T21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" h="249">
                <a:moveTo>
                  <a:pt x="13" y="0"/>
                </a:moveTo>
                <a:cubicBezTo>
                  <a:pt x="20" y="0"/>
                  <a:pt x="26" y="7"/>
                  <a:pt x="26" y="13"/>
                </a:cubicBezTo>
                <a:cubicBezTo>
                  <a:pt x="26" y="19"/>
                  <a:pt x="22" y="24"/>
                  <a:pt x="16" y="25"/>
                </a:cubicBezTo>
                <a:cubicBezTo>
                  <a:pt x="16" y="224"/>
                  <a:pt x="16" y="224"/>
                  <a:pt x="16" y="224"/>
                </a:cubicBezTo>
                <a:cubicBezTo>
                  <a:pt x="22" y="225"/>
                  <a:pt x="26" y="230"/>
                  <a:pt x="26" y="236"/>
                </a:cubicBezTo>
                <a:cubicBezTo>
                  <a:pt x="26" y="242"/>
                  <a:pt x="20" y="249"/>
                  <a:pt x="13" y="249"/>
                </a:cubicBezTo>
                <a:cubicBezTo>
                  <a:pt x="6" y="249"/>
                  <a:pt x="0" y="242"/>
                  <a:pt x="0" y="236"/>
                </a:cubicBezTo>
                <a:cubicBezTo>
                  <a:pt x="0" y="230"/>
                  <a:pt x="4" y="225"/>
                  <a:pt x="9" y="224"/>
                </a:cubicBezTo>
                <a:cubicBezTo>
                  <a:pt x="9" y="25"/>
                  <a:pt x="9" y="25"/>
                  <a:pt x="9" y="25"/>
                </a:cubicBezTo>
                <a:cubicBezTo>
                  <a:pt x="4" y="24"/>
                  <a:pt x="0" y="19"/>
                  <a:pt x="0" y="13"/>
                </a:cubicBezTo>
                <a:cubicBezTo>
                  <a:pt x="0" y="6"/>
                  <a:pt x="6" y="0"/>
                  <a:pt x="1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reeform 22"/>
          <p:cNvSpPr/>
          <p:nvPr/>
        </p:nvSpPr>
        <p:spPr bwMode="auto">
          <a:xfrm>
            <a:off x="9771063" y="4445001"/>
            <a:ext cx="77788" cy="766763"/>
          </a:xfrm>
          <a:custGeom>
            <a:avLst/>
            <a:gdLst>
              <a:gd name="T0" fmla="*/ 13 w 25"/>
              <a:gd name="T1" fmla="*/ 0 h 249"/>
              <a:gd name="T2" fmla="*/ 25 w 25"/>
              <a:gd name="T3" fmla="*/ 13 h 249"/>
              <a:gd name="T4" fmla="*/ 16 w 25"/>
              <a:gd name="T5" fmla="*/ 25 h 249"/>
              <a:gd name="T6" fmla="*/ 16 w 25"/>
              <a:gd name="T7" fmla="*/ 224 h 249"/>
              <a:gd name="T8" fmla="*/ 25 w 25"/>
              <a:gd name="T9" fmla="*/ 236 h 249"/>
              <a:gd name="T10" fmla="*/ 13 w 25"/>
              <a:gd name="T11" fmla="*/ 249 h 249"/>
              <a:gd name="T12" fmla="*/ 0 w 25"/>
              <a:gd name="T13" fmla="*/ 236 h 249"/>
              <a:gd name="T14" fmla="*/ 9 w 25"/>
              <a:gd name="T15" fmla="*/ 224 h 249"/>
              <a:gd name="T16" fmla="*/ 9 w 25"/>
              <a:gd name="T17" fmla="*/ 25 h 249"/>
              <a:gd name="T18" fmla="*/ 0 w 25"/>
              <a:gd name="T19" fmla="*/ 13 h 249"/>
              <a:gd name="T20" fmla="*/ 13 w 25"/>
              <a:gd name="T21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" h="249">
                <a:moveTo>
                  <a:pt x="13" y="0"/>
                </a:moveTo>
                <a:cubicBezTo>
                  <a:pt x="20" y="0"/>
                  <a:pt x="25" y="7"/>
                  <a:pt x="25" y="13"/>
                </a:cubicBezTo>
                <a:cubicBezTo>
                  <a:pt x="25" y="19"/>
                  <a:pt x="22" y="24"/>
                  <a:pt x="16" y="25"/>
                </a:cubicBezTo>
                <a:cubicBezTo>
                  <a:pt x="16" y="224"/>
                  <a:pt x="16" y="224"/>
                  <a:pt x="16" y="224"/>
                </a:cubicBezTo>
                <a:cubicBezTo>
                  <a:pt x="22" y="225"/>
                  <a:pt x="25" y="230"/>
                  <a:pt x="25" y="236"/>
                </a:cubicBezTo>
                <a:cubicBezTo>
                  <a:pt x="25" y="242"/>
                  <a:pt x="20" y="249"/>
                  <a:pt x="13" y="249"/>
                </a:cubicBezTo>
                <a:cubicBezTo>
                  <a:pt x="6" y="249"/>
                  <a:pt x="0" y="242"/>
                  <a:pt x="0" y="236"/>
                </a:cubicBezTo>
                <a:cubicBezTo>
                  <a:pt x="0" y="230"/>
                  <a:pt x="4" y="225"/>
                  <a:pt x="9" y="224"/>
                </a:cubicBezTo>
                <a:cubicBezTo>
                  <a:pt x="9" y="25"/>
                  <a:pt x="9" y="25"/>
                  <a:pt x="9" y="25"/>
                </a:cubicBezTo>
                <a:cubicBezTo>
                  <a:pt x="4" y="24"/>
                  <a:pt x="0" y="19"/>
                  <a:pt x="0" y="13"/>
                </a:cubicBezTo>
                <a:cubicBezTo>
                  <a:pt x="0" y="6"/>
                  <a:pt x="6" y="0"/>
                  <a:pt x="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Inhaltsplatzhalter 4"/>
          <p:cNvSpPr txBox="1"/>
          <p:nvPr/>
        </p:nvSpPr>
        <p:spPr>
          <a:xfrm>
            <a:off x="1816077" y="3432095"/>
            <a:ext cx="120972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1400" b="1" dirty="0" smtClean="0">
                <a:solidFill>
                  <a:srgbClr val="FFFFFF"/>
                </a:solidFill>
                <a:latin typeface="等线 Light" panose="02010600030101010101" charset="-122"/>
              </a:rPr>
              <a:t>OPTION 01</a:t>
            </a:r>
            <a:endParaRPr lang="en-US" sz="1100" dirty="0" smtClean="0">
              <a:solidFill>
                <a:srgbClr val="FFFFFF"/>
              </a:solidFill>
              <a:latin typeface="等线" panose="02010600030101010101" charset="-122"/>
            </a:endParaRPr>
          </a:p>
        </p:txBody>
      </p:sp>
      <p:sp>
        <p:nvSpPr>
          <p:cNvPr id="24" name="Inhaltsplatzhalter 4"/>
          <p:cNvSpPr txBox="1"/>
          <p:nvPr/>
        </p:nvSpPr>
        <p:spPr>
          <a:xfrm>
            <a:off x="6282512" y="3432095"/>
            <a:ext cx="120972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1400" b="1" dirty="0" smtClean="0">
                <a:solidFill>
                  <a:srgbClr val="FFFFFF"/>
                </a:solidFill>
                <a:latin typeface="等线 Light" panose="02010600030101010101" charset="-122"/>
              </a:rPr>
              <a:t>OPTION 04</a:t>
            </a:r>
            <a:endParaRPr lang="en-US" sz="1100" dirty="0" smtClean="0">
              <a:solidFill>
                <a:srgbClr val="FFFFFF"/>
              </a:solidFill>
              <a:latin typeface="等线" panose="02010600030101010101" charset="-122"/>
            </a:endParaRPr>
          </a:p>
        </p:txBody>
      </p:sp>
      <p:sp>
        <p:nvSpPr>
          <p:cNvPr id="25" name="Inhaltsplatzhalter 4"/>
          <p:cNvSpPr txBox="1"/>
          <p:nvPr/>
        </p:nvSpPr>
        <p:spPr>
          <a:xfrm>
            <a:off x="3257719" y="3432095"/>
            <a:ext cx="120972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1400" b="1" dirty="0" smtClean="0">
                <a:solidFill>
                  <a:srgbClr val="FFFFFF"/>
                </a:solidFill>
                <a:latin typeface="等线 Light" panose="02010600030101010101" charset="-122"/>
              </a:rPr>
              <a:t>OPTION 02</a:t>
            </a:r>
            <a:endParaRPr lang="en-US" sz="1100" dirty="0" smtClean="0">
              <a:solidFill>
                <a:srgbClr val="FFFFFF"/>
              </a:solidFill>
              <a:latin typeface="等线" panose="02010600030101010101" charset="-122"/>
            </a:endParaRPr>
          </a:p>
        </p:txBody>
      </p:sp>
      <p:sp>
        <p:nvSpPr>
          <p:cNvPr id="26" name="Inhaltsplatzhalter 4"/>
          <p:cNvSpPr txBox="1"/>
          <p:nvPr/>
        </p:nvSpPr>
        <p:spPr>
          <a:xfrm>
            <a:off x="4758463" y="3432095"/>
            <a:ext cx="120972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1400" b="1" dirty="0" smtClean="0">
                <a:solidFill>
                  <a:srgbClr val="FFFFFF"/>
                </a:solidFill>
                <a:latin typeface="等线 Light" panose="02010600030101010101" charset="-122"/>
              </a:rPr>
              <a:t>OPTION 03</a:t>
            </a:r>
            <a:endParaRPr lang="en-US" sz="1100" dirty="0" smtClean="0">
              <a:solidFill>
                <a:srgbClr val="FFFFFF"/>
              </a:solidFill>
              <a:latin typeface="等线" panose="02010600030101010101" charset="-122"/>
            </a:endParaRPr>
          </a:p>
        </p:txBody>
      </p:sp>
      <p:sp>
        <p:nvSpPr>
          <p:cNvPr id="27" name="Inhaltsplatzhalter 4"/>
          <p:cNvSpPr txBox="1"/>
          <p:nvPr/>
        </p:nvSpPr>
        <p:spPr>
          <a:xfrm>
            <a:off x="7759677" y="3432095"/>
            <a:ext cx="120972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1400" b="1" dirty="0" smtClean="0">
                <a:solidFill>
                  <a:srgbClr val="FFFFFF"/>
                </a:solidFill>
                <a:latin typeface="等线 Light" panose="02010600030101010101" charset="-122"/>
              </a:rPr>
              <a:t>OPTION 05</a:t>
            </a:r>
            <a:endParaRPr lang="en-US" sz="1100" dirty="0" smtClean="0">
              <a:solidFill>
                <a:srgbClr val="FFFFFF"/>
              </a:solidFill>
              <a:latin typeface="等线" panose="02010600030101010101" charset="-122"/>
            </a:endParaRPr>
          </a:p>
        </p:txBody>
      </p:sp>
      <p:sp>
        <p:nvSpPr>
          <p:cNvPr id="28" name="Inhaltsplatzhalter 4"/>
          <p:cNvSpPr txBox="1"/>
          <p:nvPr/>
        </p:nvSpPr>
        <p:spPr>
          <a:xfrm>
            <a:off x="9237688" y="3432095"/>
            <a:ext cx="120972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1400" b="1" dirty="0" smtClean="0">
                <a:solidFill>
                  <a:srgbClr val="FFFFFF"/>
                </a:solidFill>
                <a:latin typeface="等线 Light" panose="02010600030101010101" charset="-122"/>
              </a:rPr>
              <a:t>OPTION 06</a:t>
            </a:r>
            <a:endParaRPr lang="en-US" sz="1100" dirty="0" smtClean="0">
              <a:solidFill>
                <a:srgbClr val="FFFFFF"/>
              </a:solidFill>
              <a:latin typeface="等线" panose="02010600030101010101" charset="-122"/>
            </a:endParaRPr>
          </a:p>
        </p:txBody>
      </p:sp>
      <p:sp>
        <p:nvSpPr>
          <p:cNvPr id="29" name="Inhaltsplatzhalter 4"/>
          <p:cNvSpPr txBox="1"/>
          <p:nvPr/>
        </p:nvSpPr>
        <p:spPr>
          <a:xfrm>
            <a:off x="1692280" y="5277117"/>
            <a:ext cx="1381120" cy="110799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1400" b="1" dirty="0" smtClean="0">
                <a:solidFill>
                  <a:srgbClr val="DE002E"/>
                </a:solidFill>
                <a:latin typeface="等线 Light" panose="02010600030101010101" charset="-122"/>
              </a:rPr>
              <a:t>TITLE GOES HERE</a:t>
            </a:r>
            <a:r>
              <a:rPr lang="en-US" sz="1600" b="1" dirty="0" smtClean="0">
                <a:solidFill>
                  <a:srgbClr val="DE002E"/>
                </a:solidFill>
                <a:latin typeface="等线 Light" panose="02010600030101010101" charset="-122"/>
              </a:rPr>
              <a:t/>
            </a:r>
            <a:br>
              <a:rPr lang="en-US" sz="1600" b="1" dirty="0" smtClean="0">
                <a:solidFill>
                  <a:srgbClr val="DE002E"/>
                </a:solidFill>
                <a:latin typeface="等线 Light" panose="02010600030101010101" charset="-122"/>
              </a:rPr>
            </a:br>
            <a:r>
              <a:rPr lang="en-US" sz="1100" dirty="0" smtClean="0">
                <a:solidFill>
                  <a:srgbClr val="FFFFFF">
                    <a:lumMod val="50000"/>
                  </a:srgbClr>
                </a:solidFill>
                <a:latin typeface="等线" panose="02010600030101010101" charset="-122"/>
              </a:rPr>
              <a:t>This is a sample text. You simply add your own text and description here.</a:t>
            </a:r>
          </a:p>
        </p:txBody>
      </p:sp>
      <p:sp>
        <p:nvSpPr>
          <p:cNvPr id="31" name="Inhaltsplatzhalter 4"/>
          <p:cNvSpPr txBox="1"/>
          <p:nvPr/>
        </p:nvSpPr>
        <p:spPr>
          <a:xfrm>
            <a:off x="3177545" y="5277117"/>
            <a:ext cx="1381120" cy="110799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1400" b="1" dirty="0" smtClean="0">
                <a:solidFill>
                  <a:srgbClr val="0061A8"/>
                </a:solidFill>
                <a:latin typeface="等线 Light" panose="02010600030101010101" charset="-122"/>
              </a:rPr>
              <a:t>TITLE GOES HERE</a:t>
            </a:r>
            <a:r>
              <a:rPr lang="en-US" sz="1600" b="1" dirty="0" smtClean="0">
                <a:solidFill>
                  <a:srgbClr val="DE002E"/>
                </a:solidFill>
                <a:latin typeface="等线 Light" panose="02010600030101010101" charset="-122"/>
              </a:rPr>
              <a:t/>
            </a:r>
            <a:br>
              <a:rPr lang="en-US" sz="1600" b="1" dirty="0" smtClean="0">
                <a:solidFill>
                  <a:srgbClr val="DE002E"/>
                </a:solidFill>
                <a:latin typeface="等线 Light" panose="02010600030101010101" charset="-122"/>
              </a:rPr>
            </a:br>
            <a:r>
              <a:rPr lang="en-US" sz="1100" dirty="0" smtClean="0">
                <a:solidFill>
                  <a:srgbClr val="FFFFFF">
                    <a:lumMod val="50000"/>
                  </a:srgbClr>
                </a:solidFill>
                <a:latin typeface="等线" panose="02010600030101010101" charset="-122"/>
              </a:rPr>
              <a:t>This is a sample text. You simply add your own text and description here.</a:t>
            </a:r>
          </a:p>
        </p:txBody>
      </p:sp>
      <p:sp>
        <p:nvSpPr>
          <p:cNvPr id="32" name="Inhaltsplatzhalter 4"/>
          <p:cNvSpPr txBox="1"/>
          <p:nvPr/>
        </p:nvSpPr>
        <p:spPr>
          <a:xfrm>
            <a:off x="4662810" y="5277117"/>
            <a:ext cx="1381120" cy="110799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1400" b="1" dirty="0" smtClean="0">
                <a:solidFill>
                  <a:srgbClr val="FD2D56"/>
                </a:solidFill>
                <a:latin typeface="等线 Light" panose="02010600030101010101" charset="-122"/>
              </a:rPr>
              <a:t>TITLE GOES HERE</a:t>
            </a:r>
            <a:r>
              <a:rPr lang="en-US" sz="1600" b="1" dirty="0" smtClean="0">
                <a:solidFill>
                  <a:srgbClr val="DE002E"/>
                </a:solidFill>
                <a:latin typeface="等线 Light" panose="02010600030101010101" charset="-122"/>
              </a:rPr>
              <a:t/>
            </a:r>
            <a:br>
              <a:rPr lang="en-US" sz="1600" b="1" dirty="0" smtClean="0">
                <a:solidFill>
                  <a:srgbClr val="DE002E"/>
                </a:solidFill>
                <a:latin typeface="等线 Light" panose="02010600030101010101" charset="-122"/>
              </a:rPr>
            </a:br>
            <a:r>
              <a:rPr lang="en-US" sz="1100" dirty="0" smtClean="0">
                <a:solidFill>
                  <a:srgbClr val="FFFFFF">
                    <a:lumMod val="50000"/>
                  </a:srgbClr>
                </a:solidFill>
                <a:latin typeface="等线" panose="02010600030101010101" charset="-122"/>
              </a:rPr>
              <a:t>This is a sample text. You simply add your own text and description here.</a:t>
            </a:r>
          </a:p>
        </p:txBody>
      </p:sp>
      <p:sp>
        <p:nvSpPr>
          <p:cNvPr id="33" name="Inhaltsplatzhalter 4"/>
          <p:cNvSpPr txBox="1"/>
          <p:nvPr/>
        </p:nvSpPr>
        <p:spPr>
          <a:xfrm>
            <a:off x="6148075" y="5277117"/>
            <a:ext cx="1381120" cy="110799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1400" b="1" dirty="0" smtClean="0">
                <a:solidFill>
                  <a:srgbClr val="DE002B"/>
                </a:solidFill>
                <a:latin typeface="等线 Light" panose="02010600030101010101" charset="-122"/>
              </a:rPr>
              <a:t>TITLE GOES HERE</a:t>
            </a:r>
            <a:r>
              <a:rPr lang="en-US" sz="1600" b="1" dirty="0" smtClean="0">
                <a:solidFill>
                  <a:srgbClr val="DE002E"/>
                </a:solidFill>
                <a:latin typeface="等线 Light" panose="02010600030101010101" charset="-122"/>
              </a:rPr>
              <a:t/>
            </a:r>
            <a:br>
              <a:rPr lang="en-US" sz="1600" b="1" dirty="0" smtClean="0">
                <a:solidFill>
                  <a:srgbClr val="DE002E"/>
                </a:solidFill>
                <a:latin typeface="等线 Light" panose="02010600030101010101" charset="-122"/>
              </a:rPr>
            </a:br>
            <a:r>
              <a:rPr lang="en-US" sz="1100" dirty="0" smtClean="0">
                <a:solidFill>
                  <a:srgbClr val="FFFFFF">
                    <a:lumMod val="50000"/>
                  </a:srgbClr>
                </a:solidFill>
                <a:latin typeface="等线" panose="02010600030101010101" charset="-122"/>
              </a:rPr>
              <a:t>This is a sample text. You simply add your own text and description here.</a:t>
            </a:r>
          </a:p>
        </p:txBody>
      </p:sp>
      <p:sp>
        <p:nvSpPr>
          <p:cNvPr id="34" name="Inhaltsplatzhalter 4"/>
          <p:cNvSpPr txBox="1"/>
          <p:nvPr/>
        </p:nvSpPr>
        <p:spPr>
          <a:xfrm>
            <a:off x="7633340" y="5277117"/>
            <a:ext cx="1381120" cy="110799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1400" b="1" dirty="0" smtClean="0">
                <a:solidFill>
                  <a:srgbClr val="003D69"/>
                </a:solidFill>
                <a:latin typeface="等线 Light" panose="02010600030101010101" charset="-122"/>
              </a:rPr>
              <a:t>TITLE GOES HERE</a:t>
            </a:r>
            <a:r>
              <a:rPr lang="en-US" sz="1600" b="1" dirty="0" smtClean="0">
                <a:solidFill>
                  <a:srgbClr val="DE002E"/>
                </a:solidFill>
                <a:latin typeface="等线 Light" panose="02010600030101010101" charset="-122"/>
              </a:rPr>
              <a:t/>
            </a:r>
            <a:br>
              <a:rPr lang="en-US" sz="1600" b="1" dirty="0" smtClean="0">
                <a:solidFill>
                  <a:srgbClr val="DE002E"/>
                </a:solidFill>
                <a:latin typeface="等线 Light" panose="02010600030101010101" charset="-122"/>
              </a:rPr>
            </a:br>
            <a:r>
              <a:rPr lang="en-US" sz="1100" dirty="0" smtClean="0">
                <a:solidFill>
                  <a:srgbClr val="FFFFFF">
                    <a:lumMod val="50000"/>
                  </a:srgbClr>
                </a:solidFill>
                <a:latin typeface="等线" panose="02010600030101010101" charset="-122"/>
              </a:rPr>
              <a:t>This is a sample text. You simply add your own text and description here.</a:t>
            </a:r>
          </a:p>
        </p:txBody>
      </p:sp>
      <p:sp>
        <p:nvSpPr>
          <p:cNvPr id="35" name="Inhaltsplatzhalter 4"/>
          <p:cNvSpPr txBox="1"/>
          <p:nvPr/>
        </p:nvSpPr>
        <p:spPr>
          <a:xfrm>
            <a:off x="9118603" y="5277117"/>
            <a:ext cx="1381120" cy="110799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1400" b="1" dirty="0" smtClean="0">
                <a:solidFill>
                  <a:srgbClr val="17527C"/>
                </a:solidFill>
                <a:latin typeface="等线 Light" panose="02010600030101010101" charset="-122"/>
              </a:rPr>
              <a:t>TITLE GOES HERE</a:t>
            </a:r>
            <a:r>
              <a:rPr lang="en-US" sz="1600" b="1" dirty="0" smtClean="0">
                <a:solidFill>
                  <a:srgbClr val="DE002E"/>
                </a:solidFill>
                <a:latin typeface="等线 Light" panose="02010600030101010101" charset="-122"/>
              </a:rPr>
              <a:t/>
            </a:r>
            <a:br>
              <a:rPr lang="en-US" sz="1600" b="1" dirty="0" smtClean="0">
                <a:solidFill>
                  <a:srgbClr val="DE002E"/>
                </a:solidFill>
                <a:latin typeface="等线 Light" panose="02010600030101010101" charset="-122"/>
              </a:rPr>
            </a:br>
            <a:r>
              <a:rPr lang="en-US" sz="1100" dirty="0" smtClean="0">
                <a:solidFill>
                  <a:srgbClr val="FFFFFF">
                    <a:lumMod val="50000"/>
                  </a:srgbClr>
                </a:solidFill>
                <a:latin typeface="等线" panose="02010600030101010101" charset="-122"/>
              </a:rPr>
              <a:t>This is a sample text. You simply add your own text and description here.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2061099" y="2722562"/>
            <a:ext cx="614363" cy="612775"/>
            <a:chOff x="674688" y="3432176"/>
            <a:chExt cx="614363" cy="612775"/>
          </a:xfrm>
          <a:solidFill>
            <a:schemeClr val="bg1"/>
          </a:solidFill>
        </p:grpSpPr>
        <p:sp>
          <p:nvSpPr>
            <p:cNvPr id="37" name="Freeform 36"/>
            <p:cNvSpPr/>
            <p:nvPr/>
          </p:nvSpPr>
          <p:spPr bwMode="auto">
            <a:xfrm>
              <a:off x="674688" y="3432176"/>
              <a:ext cx="361950" cy="287338"/>
            </a:xfrm>
            <a:custGeom>
              <a:avLst/>
              <a:gdLst>
                <a:gd name="T0" fmla="*/ 1151 w 2052"/>
                <a:gd name="T1" fmla="*/ 3 h 1632"/>
                <a:gd name="T2" fmla="*/ 1296 w 2052"/>
                <a:gd name="T3" fmla="*/ 22 h 1632"/>
                <a:gd name="T4" fmla="*/ 1436 w 2052"/>
                <a:gd name="T5" fmla="*/ 60 h 1632"/>
                <a:gd name="T6" fmla="*/ 1569 w 2052"/>
                <a:gd name="T7" fmla="*/ 116 h 1632"/>
                <a:gd name="T8" fmla="*/ 1694 w 2052"/>
                <a:gd name="T9" fmla="*/ 189 h 1632"/>
                <a:gd name="T10" fmla="*/ 1810 w 2052"/>
                <a:gd name="T11" fmla="*/ 280 h 1632"/>
                <a:gd name="T12" fmla="*/ 1914 w 2052"/>
                <a:gd name="T13" fmla="*/ 386 h 1632"/>
                <a:gd name="T14" fmla="*/ 2003 w 2052"/>
                <a:gd name="T15" fmla="*/ 509 h 1632"/>
                <a:gd name="T16" fmla="*/ 2050 w 2052"/>
                <a:gd name="T17" fmla="*/ 594 h 1632"/>
                <a:gd name="T18" fmla="*/ 2049 w 2052"/>
                <a:gd name="T19" fmla="*/ 632 h 1632"/>
                <a:gd name="T20" fmla="*/ 2029 w 2052"/>
                <a:gd name="T21" fmla="*/ 666 h 1632"/>
                <a:gd name="T22" fmla="*/ 1993 w 2052"/>
                <a:gd name="T23" fmla="*/ 686 h 1632"/>
                <a:gd name="T24" fmla="*/ 1954 w 2052"/>
                <a:gd name="T25" fmla="*/ 686 h 1632"/>
                <a:gd name="T26" fmla="*/ 1920 w 2052"/>
                <a:gd name="T27" fmla="*/ 665 h 1632"/>
                <a:gd name="T28" fmla="*/ 1872 w 2052"/>
                <a:gd name="T29" fmla="*/ 585 h 1632"/>
                <a:gd name="T30" fmla="*/ 1788 w 2052"/>
                <a:gd name="T31" fmla="*/ 467 h 1632"/>
                <a:gd name="T32" fmla="*/ 1689 w 2052"/>
                <a:gd name="T33" fmla="*/ 367 h 1632"/>
                <a:gd name="T34" fmla="*/ 1579 w 2052"/>
                <a:gd name="T35" fmla="*/ 285 h 1632"/>
                <a:gd name="T36" fmla="*/ 1458 w 2052"/>
                <a:gd name="T37" fmla="*/ 221 h 1632"/>
                <a:gd name="T38" fmla="*/ 1329 w 2052"/>
                <a:gd name="T39" fmla="*/ 175 h 1632"/>
                <a:gd name="T40" fmla="*/ 1196 w 2052"/>
                <a:gd name="T41" fmla="*/ 150 h 1632"/>
                <a:gd name="T42" fmla="*/ 1058 w 2052"/>
                <a:gd name="T43" fmla="*/ 143 h 1632"/>
                <a:gd name="T44" fmla="*/ 920 w 2052"/>
                <a:gd name="T45" fmla="*/ 158 h 1632"/>
                <a:gd name="T46" fmla="*/ 783 w 2052"/>
                <a:gd name="T47" fmla="*/ 195 h 1632"/>
                <a:gd name="T48" fmla="*/ 648 w 2052"/>
                <a:gd name="T49" fmla="*/ 253 h 1632"/>
                <a:gd name="T50" fmla="*/ 525 w 2052"/>
                <a:gd name="T51" fmla="*/ 332 h 1632"/>
                <a:gd name="T52" fmla="*/ 418 w 2052"/>
                <a:gd name="T53" fmla="*/ 425 h 1632"/>
                <a:gd name="T54" fmla="*/ 328 w 2052"/>
                <a:gd name="T55" fmla="*/ 532 h 1632"/>
                <a:gd name="T56" fmla="*/ 256 w 2052"/>
                <a:gd name="T57" fmla="*/ 649 h 1632"/>
                <a:gd name="T58" fmla="*/ 202 w 2052"/>
                <a:gd name="T59" fmla="*/ 776 h 1632"/>
                <a:gd name="T60" fmla="*/ 167 w 2052"/>
                <a:gd name="T61" fmla="*/ 909 h 1632"/>
                <a:gd name="T62" fmla="*/ 151 w 2052"/>
                <a:gd name="T63" fmla="*/ 1045 h 1632"/>
                <a:gd name="T64" fmla="*/ 155 w 2052"/>
                <a:gd name="T65" fmla="*/ 1183 h 1632"/>
                <a:gd name="T66" fmla="*/ 181 w 2052"/>
                <a:gd name="T67" fmla="*/ 1320 h 1632"/>
                <a:gd name="T68" fmla="*/ 228 w 2052"/>
                <a:gd name="T69" fmla="*/ 1455 h 1632"/>
                <a:gd name="T70" fmla="*/ 268 w 2052"/>
                <a:gd name="T71" fmla="*/ 1540 h 1632"/>
                <a:gd name="T72" fmla="*/ 267 w 2052"/>
                <a:gd name="T73" fmla="*/ 1578 h 1632"/>
                <a:gd name="T74" fmla="*/ 247 w 2052"/>
                <a:gd name="T75" fmla="*/ 1610 h 1632"/>
                <a:gd name="T76" fmla="*/ 211 w 2052"/>
                <a:gd name="T77" fmla="*/ 1631 h 1632"/>
                <a:gd name="T78" fmla="*/ 175 w 2052"/>
                <a:gd name="T79" fmla="*/ 1628 h 1632"/>
                <a:gd name="T80" fmla="*/ 145 w 2052"/>
                <a:gd name="T81" fmla="*/ 1614 h 1632"/>
                <a:gd name="T82" fmla="*/ 127 w 2052"/>
                <a:gd name="T83" fmla="*/ 1594 h 1632"/>
                <a:gd name="T84" fmla="*/ 65 w 2052"/>
                <a:gd name="T85" fmla="*/ 1454 h 1632"/>
                <a:gd name="T86" fmla="*/ 23 w 2052"/>
                <a:gd name="T87" fmla="*/ 1310 h 1632"/>
                <a:gd name="T88" fmla="*/ 3 w 2052"/>
                <a:gd name="T89" fmla="*/ 1164 h 1632"/>
                <a:gd name="T90" fmla="*/ 2 w 2052"/>
                <a:gd name="T91" fmla="*/ 1018 h 1632"/>
                <a:gd name="T92" fmla="*/ 21 w 2052"/>
                <a:gd name="T93" fmla="*/ 874 h 1632"/>
                <a:gd name="T94" fmla="*/ 59 w 2052"/>
                <a:gd name="T95" fmla="*/ 734 h 1632"/>
                <a:gd name="T96" fmla="*/ 116 w 2052"/>
                <a:gd name="T97" fmla="*/ 600 h 1632"/>
                <a:gd name="T98" fmla="*/ 189 w 2052"/>
                <a:gd name="T99" fmla="*/ 475 h 1632"/>
                <a:gd name="T100" fmla="*/ 279 w 2052"/>
                <a:gd name="T101" fmla="*/ 358 h 1632"/>
                <a:gd name="T102" fmla="*/ 386 w 2052"/>
                <a:gd name="T103" fmla="*/ 256 h 1632"/>
                <a:gd name="T104" fmla="*/ 508 w 2052"/>
                <a:gd name="T105" fmla="*/ 166 h 1632"/>
                <a:gd name="T106" fmla="*/ 645 w 2052"/>
                <a:gd name="T107" fmla="*/ 94 h 1632"/>
                <a:gd name="T108" fmla="*/ 787 w 2052"/>
                <a:gd name="T109" fmla="*/ 42 h 1632"/>
                <a:gd name="T110" fmla="*/ 933 w 2052"/>
                <a:gd name="T111" fmla="*/ 11 h 1632"/>
                <a:gd name="T112" fmla="*/ 1079 w 2052"/>
                <a:gd name="T113" fmla="*/ 0 h 1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52" h="1632">
                  <a:moveTo>
                    <a:pt x="1079" y="0"/>
                  </a:moveTo>
                  <a:lnTo>
                    <a:pt x="1151" y="3"/>
                  </a:lnTo>
                  <a:lnTo>
                    <a:pt x="1224" y="10"/>
                  </a:lnTo>
                  <a:lnTo>
                    <a:pt x="1296" y="22"/>
                  </a:lnTo>
                  <a:lnTo>
                    <a:pt x="1367" y="39"/>
                  </a:lnTo>
                  <a:lnTo>
                    <a:pt x="1436" y="60"/>
                  </a:lnTo>
                  <a:lnTo>
                    <a:pt x="1503" y="85"/>
                  </a:lnTo>
                  <a:lnTo>
                    <a:pt x="1569" y="116"/>
                  </a:lnTo>
                  <a:lnTo>
                    <a:pt x="1633" y="150"/>
                  </a:lnTo>
                  <a:lnTo>
                    <a:pt x="1694" y="189"/>
                  </a:lnTo>
                  <a:lnTo>
                    <a:pt x="1754" y="232"/>
                  </a:lnTo>
                  <a:lnTo>
                    <a:pt x="1810" y="280"/>
                  </a:lnTo>
                  <a:lnTo>
                    <a:pt x="1863" y="331"/>
                  </a:lnTo>
                  <a:lnTo>
                    <a:pt x="1914" y="386"/>
                  </a:lnTo>
                  <a:lnTo>
                    <a:pt x="1960" y="445"/>
                  </a:lnTo>
                  <a:lnTo>
                    <a:pt x="2003" y="509"/>
                  </a:lnTo>
                  <a:lnTo>
                    <a:pt x="2041" y="575"/>
                  </a:lnTo>
                  <a:lnTo>
                    <a:pt x="2050" y="594"/>
                  </a:lnTo>
                  <a:lnTo>
                    <a:pt x="2052" y="613"/>
                  </a:lnTo>
                  <a:lnTo>
                    <a:pt x="2049" y="632"/>
                  </a:lnTo>
                  <a:lnTo>
                    <a:pt x="2040" y="650"/>
                  </a:lnTo>
                  <a:lnTo>
                    <a:pt x="2029" y="666"/>
                  </a:lnTo>
                  <a:lnTo>
                    <a:pt x="2012" y="679"/>
                  </a:lnTo>
                  <a:lnTo>
                    <a:pt x="1993" y="686"/>
                  </a:lnTo>
                  <a:lnTo>
                    <a:pt x="1974" y="690"/>
                  </a:lnTo>
                  <a:lnTo>
                    <a:pt x="1954" y="686"/>
                  </a:lnTo>
                  <a:lnTo>
                    <a:pt x="1936" y="678"/>
                  </a:lnTo>
                  <a:lnTo>
                    <a:pt x="1920" y="665"/>
                  </a:lnTo>
                  <a:lnTo>
                    <a:pt x="1908" y="649"/>
                  </a:lnTo>
                  <a:lnTo>
                    <a:pt x="1872" y="585"/>
                  </a:lnTo>
                  <a:lnTo>
                    <a:pt x="1831" y="523"/>
                  </a:lnTo>
                  <a:lnTo>
                    <a:pt x="1788" y="467"/>
                  </a:lnTo>
                  <a:lnTo>
                    <a:pt x="1740" y="415"/>
                  </a:lnTo>
                  <a:lnTo>
                    <a:pt x="1689" y="367"/>
                  </a:lnTo>
                  <a:lnTo>
                    <a:pt x="1635" y="323"/>
                  </a:lnTo>
                  <a:lnTo>
                    <a:pt x="1579" y="285"/>
                  </a:lnTo>
                  <a:lnTo>
                    <a:pt x="1519" y="250"/>
                  </a:lnTo>
                  <a:lnTo>
                    <a:pt x="1458" y="221"/>
                  </a:lnTo>
                  <a:lnTo>
                    <a:pt x="1394" y="195"/>
                  </a:lnTo>
                  <a:lnTo>
                    <a:pt x="1329" y="175"/>
                  </a:lnTo>
                  <a:lnTo>
                    <a:pt x="1263" y="160"/>
                  </a:lnTo>
                  <a:lnTo>
                    <a:pt x="1196" y="150"/>
                  </a:lnTo>
                  <a:lnTo>
                    <a:pt x="1127" y="144"/>
                  </a:lnTo>
                  <a:lnTo>
                    <a:pt x="1058" y="143"/>
                  </a:lnTo>
                  <a:lnTo>
                    <a:pt x="989" y="149"/>
                  </a:lnTo>
                  <a:lnTo>
                    <a:pt x="920" y="158"/>
                  </a:lnTo>
                  <a:lnTo>
                    <a:pt x="851" y="174"/>
                  </a:lnTo>
                  <a:lnTo>
                    <a:pt x="783" y="195"/>
                  </a:lnTo>
                  <a:lnTo>
                    <a:pt x="715" y="222"/>
                  </a:lnTo>
                  <a:lnTo>
                    <a:pt x="648" y="253"/>
                  </a:lnTo>
                  <a:lnTo>
                    <a:pt x="585" y="290"/>
                  </a:lnTo>
                  <a:lnTo>
                    <a:pt x="525" y="332"/>
                  </a:lnTo>
                  <a:lnTo>
                    <a:pt x="470" y="376"/>
                  </a:lnTo>
                  <a:lnTo>
                    <a:pt x="418" y="425"/>
                  </a:lnTo>
                  <a:lnTo>
                    <a:pt x="371" y="477"/>
                  </a:lnTo>
                  <a:lnTo>
                    <a:pt x="328" y="532"/>
                  </a:lnTo>
                  <a:lnTo>
                    <a:pt x="290" y="590"/>
                  </a:lnTo>
                  <a:lnTo>
                    <a:pt x="256" y="649"/>
                  </a:lnTo>
                  <a:lnTo>
                    <a:pt x="226" y="712"/>
                  </a:lnTo>
                  <a:lnTo>
                    <a:pt x="202" y="776"/>
                  </a:lnTo>
                  <a:lnTo>
                    <a:pt x="181" y="842"/>
                  </a:lnTo>
                  <a:lnTo>
                    <a:pt x="167" y="909"/>
                  </a:lnTo>
                  <a:lnTo>
                    <a:pt x="156" y="976"/>
                  </a:lnTo>
                  <a:lnTo>
                    <a:pt x="151" y="1045"/>
                  </a:lnTo>
                  <a:lnTo>
                    <a:pt x="151" y="1114"/>
                  </a:lnTo>
                  <a:lnTo>
                    <a:pt x="155" y="1183"/>
                  </a:lnTo>
                  <a:lnTo>
                    <a:pt x="165" y="1252"/>
                  </a:lnTo>
                  <a:lnTo>
                    <a:pt x="181" y="1320"/>
                  </a:lnTo>
                  <a:lnTo>
                    <a:pt x="202" y="1388"/>
                  </a:lnTo>
                  <a:lnTo>
                    <a:pt x="228" y="1455"/>
                  </a:lnTo>
                  <a:lnTo>
                    <a:pt x="261" y="1520"/>
                  </a:lnTo>
                  <a:lnTo>
                    <a:pt x="268" y="1540"/>
                  </a:lnTo>
                  <a:lnTo>
                    <a:pt x="271" y="1559"/>
                  </a:lnTo>
                  <a:lnTo>
                    <a:pt x="267" y="1578"/>
                  </a:lnTo>
                  <a:lnTo>
                    <a:pt x="260" y="1596"/>
                  </a:lnTo>
                  <a:lnTo>
                    <a:pt x="247" y="1610"/>
                  </a:lnTo>
                  <a:lnTo>
                    <a:pt x="230" y="1623"/>
                  </a:lnTo>
                  <a:lnTo>
                    <a:pt x="211" y="1631"/>
                  </a:lnTo>
                  <a:lnTo>
                    <a:pt x="192" y="1632"/>
                  </a:lnTo>
                  <a:lnTo>
                    <a:pt x="175" y="1628"/>
                  </a:lnTo>
                  <a:lnTo>
                    <a:pt x="159" y="1622"/>
                  </a:lnTo>
                  <a:lnTo>
                    <a:pt x="145" y="1614"/>
                  </a:lnTo>
                  <a:lnTo>
                    <a:pt x="135" y="1604"/>
                  </a:lnTo>
                  <a:lnTo>
                    <a:pt x="127" y="1594"/>
                  </a:lnTo>
                  <a:lnTo>
                    <a:pt x="93" y="1525"/>
                  </a:lnTo>
                  <a:lnTo>
                    <a:pt x="65" y="1454"/>
                  </a:lnTo>
                  <a:lnTo>
                    <a:pt x="41" y="1382"/>
                  </a:lnTo>
                  <a:lnTo>
                    <a:pt x="23" y="1310"/>
                  </a:lnTo>
                  <a:lnTo>
                    <a:pt x="11" y="1237"/>
                  </a:lnTo>
                  <a:lnTo>
                    <a:pt x="3" y="1164"/>
                  </a:lnTo>
                  <a:lnTo>
                    <a:pt x="0" y="1091"/>
                  </a:lnTo>
                  <a:lnTo>
                    <a:pt x="2" y="1018"/>
                  </a:lnTo>
                  <a:lnTo>
                    <a:pt x="9" y="945"/>
                  </a:lnTo>
                  <a:lnTo>
                    <a:pt x="21" y="874"/>
                  </a:lnTo>
                  <a:lnTo>
                    <a:pt x="38" y="803"/>
                  </a:lnTo>
                  <a:lnTo>
                    <a:pt x="59" y="734"/>
                  </a:lnTo>
                  <a:lnTo>
                    <a:pt x="85" y="666"/>
                  </a:lnTo>
                  <a:lnTo>
                    <a:pt x="116" y="600"/>
                  </a:lnTo>
                  <a:lnTo>
                    <a:pt x="150" y="536"/>
                  </a:lnTo>
                  <a:lnTo>
                    <a:pt x="189" y="475"/>
                  </a:lnTo>
                  <a:lnTo>
                    <a:pt x="232" y="415"/>
                  </a:lnTo>
                  <a:lnTo>
                    <a:pt x="279" y="358"/>
                  </a:lnTo>
                  <a:lnTo>
                    <a:pt x="331" y="305"/>
                  </a:lnTo>
                  <a:lnTo>
                    <a:pt x="386" y="256"/>
                  </a:lnTo>
                  <a:lnTo>
                    <a:pt x="446" y="209"/>
                  </a:lnTo>
                  <a:lnTo>
                    <a:pt x="508" y="166"/>
                  </a:lnTo>
                  <a:lnTo>
                    <a:pt x="575" y="127"/>
                  </a:lnTo>
                  <a:lnTo>
                    <a:pt x="645" y="94"/>
                  </a:lnTo>
                  <a:lnTo>
                    <a:pt x="715" y="65"/>
                  </a:lnTo>
                  <a:lnTo>
                    <a:pt x="787" y="42"/>
                  </a:lnTo>
                  <a:lnTo>
                    <a:pt x="859" y="24"/>
                  </a:lnTo>
                  <a:lnTo>
                    <a:pt x="933" y="11"/>
                  </a:lnTo>
                  <a:lnTo>
                    <a:pt x="1006" y="4"/>
                  </a:lnTo>
                  <a:lnTo>
                    <a:pt x="10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757238" y="3513138"/>
              <a:ext cx="207963" cy="168275"/>
            </a:xfrm>
            <a:custGeom>
              <a:avLst/>
              <a:gdLst>
                <a:gd name="T0" fmla="*/ 679 w 1174"/>
                <a:gd name="T1" fmla="*/ 4 h 954"/>
                <a:gd name="T2" fmla="*/ 801 w 1174"/>
                <a:gd name="T3" fmla="*/ 31 h 954"/>
                <a:gd name="T4" fmla="*/ 901 w 1174"/>
                <a:gd name="T5" fmla="*/ 70 h 954"/>
                <a:gd name="T6" fmla="*/ 992 w 1174"/>
                <a:gd name="T7" fmla="*/ 127 h 954"/>
                <a:gd name="T8" fmla="*/ 1071 w 1174"/>
                <a:gd name="T9" fmla="*/ 201 h 954"/>
                <a:gd name="T10" fmla="*/ 1136 w 1174"/>
                <a:gd name="T11" fmla="*/ 288 h 954"/>
                <a:gd name="T12" fmla="*/ 1171 w 1174"/>
                <a:gd name="T13" fmla="*/ 355 h 954"/>
                <a:gd name="T14" fmla="*/ 1170 w 1174"/>
                <a:gd name="T15" fmla="*/ 393 h 954"/>
                <a:gd name="T16" fmla="*/ 1150 w 1174"/>
                <a:gd name="T17" fmla="*/ 426 h 954"/>
                <a:gd name="T18" fmla="*/ 1114 w 1174"/>
                <a:gd name="T19" fmla="*/ 448 h 954"/>
                <a:gd name="T20" fmla="*/ 1076 w 1174"/>
                <a:gd name="T21" fmla="*/ 447 h 954"/>
                <a:gd name="T22" fmla="*/ 1043 w 1174"/>
                <a:gd name="T23" fmla="*/ 425 h 954"/>
                <a:gd name="T24" fmla="*/ 1008 w 1174"/>
                <a:gd name="T25" fmla="*/ 367 h 954"/>
                <a:gd name="T26" fmla="*/ 952 w 1174"/>
                <a:gd name="T27" fmla="*/ 292 h 954"/>
                <a:gd name="T28" fmla="*/ 881 w 1174"/>
                <a:gd name="T29" fmla="*/ 233 h 954"/>
                <a:gd name="T30" fmla="*/ 800 w 1174"/>
                <a:gd name="T31" fmla="*/ 188 h 954"/>
                <a:gd name="T32" fmla="*/ 705 w 1174"/>
                <a:gd name="T33" fmla="*/ 159 h 954"/>
                <a:gd name="T34" fmla="*/ 601 w 1174"/>
                <a:gd name="T35" fmla="*/ 151 h 954"/>
                <a:gd name="T36" fmla="*/ 498 w 1174"/>
                <a:gd name="T37" fmla="*/ 168 h 954"/>
                <a:gd name="T38" fmla="*/ 400 w 1174"/>
                <a:gd name="T39" fmla="*/ 208 h 954"/>
                <a:gd name="T40" fmla="*/ 323 w 1174"/>
                <a:gd name="T41" fmla="*/ 259 h 954"/>
                <a:gd name="T42" fmla="*/ 257 w 1174"/>
                <a:gd name="T43" fmla="*/ 323 h 954"/>
                <a:gd name="T44" fmla="*/ 206 w 1174"/>
                <a:gd name="T45" fmla="*/ 400 h 954"/>
                <a:gd name="T46" fmla="*/ 170 w 1174"/>
                <a:gd name="T47" fmla="*/ 489 h 954"/>
                <a:gd name="T48" fmla="*/ 151 w 1174"/>
                <a:gd name="T49" fmla="*/ 592 h 954"/>
                <a:gd name="T50" fmla="*/ 155 w 1174"/>
                <a:gd name="T51" fmla="*/ 695 h 954"/>
                <a:gd name="T52" fmla="*/ 184 w 1174"/>
                <a:gd name="T53" fmla="*/ 796 h 954"/>
                <a:gd name="T54" fmla="*/ 213 w 1174"/>
                <a:gd name="T55" fmla="*/ 864 h 954"/>
                <a:gd name="T56" fmla="*/ 213 w 1174"/>
                <a:gd name="T57" fmla="*/ 903 h 954"/>
                <a:gd name="T58" fmla="*/ 193 w 1174"/>
                <a:gd name="T59" fmla="*/ 936 h 954"/>
                <a:gd name="T60" fmla="*/ 157 w 1174"/>
                <a:gd name="T61" fmla="*/ 954 h 954"/>
                <a:gd name="T62" fmla="*/ 120 w 1174"/>
                <a:gd name="T63" fmla="*/ 949 h 954"/>
                <a:gd name="T64" fmla="*/ 91 w 1174"/>
                <a:gd name="T65" fmla="*/ 931 h 954"/>
                <a:gd name="T66" fmla="*/ 73 w 1174"/>
                <a:gd name="T67" fmla="*/ 911 h 954"/>
                <a:gd name="T68" fmla="*/ 27 w 1174"/>
                <a:gd name="T69" fmla="*/ 801 h 954"/>
                <a:gd name="T70" fmla="*/ 3 w 1174"/>
                <a:gd name="T71" fmla="*/ 689 h 954"/>
                <a:gd name="T72" fmla="*/ 1 w 1174"/>
                <a:gd name="T73" fmla="*/ 576 h 954"/>
                <a:gd name="T74" fmla="*/ 19 w 1174"/>
                <a:gd name="T75" fmla="*/ 466 h 954"/>
                <a:gd name="T76" fmla="*/ 57 w 1174"/>
                <a:gd name="T77" fmla="*/ 361 h 954"/>
                <a:gd name="T78" fmla="*/ 114 w 1174"/>
                <a:gd name="T79" fmla="*/ 265 h 954"/>
                <a:gd name="T80" fmla="*/ 187 w 1174"/>
                <a:gd name="T81" fmla="*/ 178 h 954"/>
                <a:gd name="T82" fmla="*/ 276 w 1174"/>
                <a:gd name="T83" fmla="*/ 105 h 954"/>
                <a:gd name="T84" fmla="*/ 383 w 1174"/>
                <a:gd name="T85" fmla="*/ 46 h 954"/>
                <a:gd name="T86" fmla="*/ 499 w 1174"/>
                <a:gd name="T87" fmla="*/ 11 h 954"/>
                <a:gd name="T88" fmla="*/ 619 w 1174"/>
                <a:gd name="T89" fmla="*/ 0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74" h="954">
                  <a:moveTo>
                    <a:pt x="619" y="0"/>
                  </a:moveTo>
                  <a:lnTo>
                    <a:pt x="679" y="4"/>
                  </a:lnTo>
                  <a:lnTo>
                    <a:pt x="740" y="14"/>
                  </a:lnTo>
                  <a:lnTo>
                    <a:pt x="801" y="31"/>
                  </a:lnTo>
                  <a:lnTo>
                    <a:pt x="852" y="48"/>
                  </a:lnTo>
                  <a:lnTo>
                    <a:pt x="901" y="70"/>
                  </a:lnTo>
                  <a:lnTo>
                    <a:pt x="948" y="96"/>
                  </a:lnTo>
                  <a:lnTo>
                    <a:pt x="992" y="127"/>
                  </a:lnTo>
                  <a:lnTo>
                    <a:pt x="1033" y="162"/>
                  </a:lnTo>
                  <a:lnTo>
                    <a:pt x="1071" y="201"/>
                  </a:lnTo>
                  <a:lnTo>
                    <a:pt x="1106" y="242"/>
                  </a:lnTo>
                  <a:lnTo>
                    <a:pt x="1136" y="288"/>
                  </a:lnTo>
                  <a:lnTo>
                    <a:pt x="1163" y="335"/>
                  </a:lnTo>
                  <a:lnTo>
                    <a:pt x="1171" y="355"/>
                  </a:lnTo>
                  <a:lnTo>
                    <a:pt x="1174" y="374"/>
                  </a:lnTo>
                  <a:lnTo>
                    <a:pt x="1170" y="393"/>
                  </a:lnTo>
                  <a:lnTo>
                    <a:pt x="1163" y="411"/>
                  </a:lnTo>
                  <a:lnTo>
                    <a:pt x="1150" y="426"/>
                  </a:lnTo>
                  <a:lnTo>
                    <a:pt x="1133" y="439"/>
                  </a:lnTo>
                  <a:lnTo>
                    <a:pt x="1114" y="448"/>
                  </a:lnTo>
                  <a:lnTo>
                    <a:pt x="1095" y="450"/>
                  </a:lnTo>
                  <a:lnTo>
                    <a:pt x="1076" y="447"/>
                  </a:lnTo>
                  <a:lnTo>
                    <a:pt x="1058" y="438"/>
                  </a:lnTo>
                  <a:lnTo>
                    <a:pt x="1043" y="425"/>
                  </a:lnTo>
                  <a:lnTo>
                    <a:pt x="1029" y="410"/>
                  </a:lnTo>
                  <a:lnTo>
                    <a:pt x="1008" y="367"/>
                  </a:lnTo>
                  <a:lnTo>
                    <a:pt x="981" y="328"/>
                  </a:lnTo>
                  <a:lnTo>
                    <a:pt x="952" y="292"/>
                  </a:lnTo>
                  <a:lnTo>
                    <a:pt x="918" y="260"/>
                  </a:lnTo>
                  <a:lnTo>
                    <a:pt x="881" y="233"/>
                  </a:lnTo>
                  <a:lnTo>
                    <a:pt x="841" y="208"/>
                  </a:lnTo>
                  <a:lnTo>
                    <a:pt x="800" y="188"/>
                  </a:lnTo>
                  <a:lnTo>
                    <a:pt x="757" y="171"/>
                  </a:lnTo>
                  <a:lnTo>
                    <a:pt x="705" y="159"/>
                  </a:lnTo>
                  <a:lnTo>
                    <a:pt x="653" y="152"/>
                  </a:lnTo>
                  <a:lnTo>
                    <a:pt x="601" y="151"/>
                  </a:lnTo>
                  <a:lnTo>
                    <a:pt x="550" y="158"/>
                  </a:lnTo>
                  <a:lnTo>
                    <a:pt x="498" y="168"/>
                  </a:lnTo>
                  <a:lnTo>
                    <a:pt x="448" y="185"/>
                  </a:lnTo>
                  <a:lnTo>
                    <a:pt x="400" y="208"/>
                  </a:lnTo>
                  <a:lnTo>
                    <a:pt x="360" y="232"/>
                  </a:lnTo>
                  <a:lnTo>
                    <a:pt x="323" y="259"/>
                  </a:lnTo>
                  <a:lnTo>
                    <a:pt x="289" y="290"/>
                  </a:lnTo>
                  <a:lnTo>
                    <a:pt x="257" y="323"/>
                  </a:lnTo>
                  <a:lnTo>
                    <a:pt x="229" y="360"/>
                  </a:lnTo>
                  <a:lnTo>
                    <a:pt x="206" y="400"/>
                  </a:lnTo>
                  <a:lnTo>
                    <a:pt x="186" y="443"/>
                  </a:lnTo>
                  <a:lnTo>
                    <a:pt x="170" y="489"/>
                  </a:lnTo>
                  <a:lnTo>
                    <a:pt x="157" y="540"/>
                  </a:lnTo>
                  <a:lnTo>
                    <a:pt x="151" y="592"/>
                  </a:lnTo>
                  <a:lnTo>
                    <a:pt x="150" y="643"/>
                  </a:lnTo>
                  <a:lnTo>
                    <a:pt x="155" y="695"/>
                  </a:lnTo>
                  <a:lnTo>
                    <a:pt x="167" y="746"/>
                  </a:lnTo>
                  <a:lnTo>
                    <a:pt x="184" y="796"/>
                  </a:lnTo>
                  <a:lnTo>
                    <a:pt x="206" y="845"/>
                  </a:lnTo>
                  <a:lnTo>
                    <a:pt x="213" y="864"/>
                  </a:lnTo>
                  <a:lnTo>
                    <a:pt x="216" y="884"/>
                  </a:lnTo>
                  <a:lnTo>
                    <a:pt x="213" y="903"/>
                  </a:lnTo>
                  <a:lnTo>
                    <a:pt x="205" y="920"/>
                  </a:lnTo>
                  <a:lnTo>
                    <a:pt x="193" y="936"/>
                  </a:lnTo>
                  <a:lnTo>
                    <a:pt x="176" y="948"/>
                  </a:lnTo>
                  <a:lnTo>
                    <a:pt x="157" y="954"/>
                  </a:lnTo>
                  <a:lnTo>
                    <a:pt x="138" y="954"/>
                  </a:lnTo>
                  <a:lnTo>
                    <a:pt x="120" y="949"/>
                  </a:lnTo>
                  <a:lnTo>
                    <a:pt x="105" y="941"/>
                  </a:lnTo>
                  <a:lnTo>
                    <a:pt x="91" y="931"/>
                  </a:lnTo>
                  <a:lnTo>
                    <a:pt x="81" y="921"/>
                  </a:lnTo>
                  <a:lnTo>
                    <a:pt x="73" y="911"/>
                  </a:lnTo>
                  <a:lnTo>
                    <a:pt x="47" y="856"/>
                  </a:lnTo>
                  <a:lnTo>
                    <a:pt x="27" y="801"/>
                  </a:lnTo>
                  <a:lnTo>
                    <a:pt x="13" y="745"/>
                  </a:lnTo>
                  <a:lnTo>
                    <a:pt x="3" y="689"/>
                  </a:lnTo>
                  <a:lnTo>
                    <a:pt x="0" y="632"/>
                  </a:lnTo>
                  <a:lnTo>
                    <a:pt x="1" y="576"/>
                  </a:lnTo>
                  <a:lnTo>
                    <a:pt x="7" y="521"/>
                  </a:lnTo>
                  <a:lnTo>
                    <a:pt x="19" y="466"/>
                  </a:lnTo>
                  <a:lnTo>
                    <a:pt x="36" y="413"/>
                  </a:lnTo>
                  <a:lnTo>
                    <a:pt x="57" y="361"/>
                  </a:lnTo>
                  <a:lnTo>
                    <a:pt x="83" y="311"/>
                  </a:lnTo>
                  <a:lnTo>
                    <a:pt x="114" y="265"/>
                  </a:lnTo>
                  <a:lnTo>
                    <a:pt x="147" y="219"/>
                  </a:lnTo>
                  <a:lnTo>
                    <a:pt x="187" y="178"/>
                  </a:lnTo>
                  <a:lnTo>
                    <a:pt x="229" y="140"/>
                  </a:lnTo>
                  <a:lnTo>
                    <a:pt x="276" y="105"/>
                  </a:lnTo>
                  <a:lnTo>
                    <a:pt x="327" y="74"/>
                  </a:lnTo>
                  <a:lnTo>
                    <a:pt x="383" y="46"/>
                  </a:lnTo>
                  <a:lnTo>
                    <a:pt x="440" y="25"/>
                  </a:lnTo>
                  <a:lnTo>
                    <a:pt x="499" y="11"/>
                  </a:lnTo>
                  <a:lnTo>
                    <a:pt x="558" y="2"/>
                  </a:lnTo>
                  <a:lnTo>
                    <a:pt x="6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" name="Freeform 8"/>
            <p:cNvSpPr>
              <a:spLocks noEditPoints="1"/>
            </p:cNvSpPr>
            <p:nvPr/>
          </p:nvSpPr>
          <p:spPr bwMode="auto">
            <a:xfrm>
              <a:off x="793751" y="3595688"/>
              <a:ext cx="495300" cy="449263"/>
            </a:xfrm>
            <a:custGeom>
              <a:avLst/>
              <a:gdLst>
                <a:gd name="T0" fmla="*/ 1449 w 2805"/>
                <a:gd name="T1" fmla="*/ 2389 h 2551"/>
                <a:gd name="T2" fmla="*/ 438 w 2805"/>
                <a:gd name="T3" fmla="*/ 150 h 2551"/>
                <a:gd name="T4" fmla="*/ 375 w 2805"/>
                <a:gd name="T5" fmla="*/ 176 h 2551"/>
                <a:gd name="T6" fmla="*/ 337 w 2805"/>
                <a:gd name="T7" fmla="*/ 231 h 2551"/>
                <a:gd name="T8" fmla="*/ 337 w 2805"/>
                <a:gd name="T9" fmla="*/ 298 h 2551"/>
                <a:gd name="T10" fmla="*/ 877 w 2805"/>
                <a:gd name="T11" fmla="*/ 1322 h 2551"/>
                <a:gd name="T12" fmla="*/ 868 w 2805"/>
                <a:gd name="T13" fmla="*/ 1375 h 2551"/>
                <a:gd name="T14" fmla="*/ 825 w 2805"/>
                <a:gd name="T15" fmla="*/ 1406 h 2551"/>
                <a:gd name="T16" fmla="*/ 300 w 2805"/>
                <a:gd name="T17" fmla="*/ 1257 h 2551"/>
                <a:gd name="T18" fmla="*/ 231 w 2805"/>
                <a:gd name="T19" fmla="*/ 1257 h 2551"/>
                <a:gd name="T20" fmla="*/ 176 w 2805"/>
                <a:gd name="T21" fmla="*/ 1294 h 2551"/>
                <a:gd name="T22" fmla="*/ 151 w 2805"/>
                <a:gd name="T23" fmla="*/ 1358 h 2551"/>
                <a:gd name="T24" fmla="*/ 163 w 2805"/>
                <a:gd name="T25" fmla="*/ 1422 h 2551"/>
                <a:gd name="T26" fmla="*/ 211 w 2805"/>
                <a:gd name="T27" fmla="*/ 1470 h 2551"/>
                <a:gd name="T28" fmla="*/ 1094 w 2805"/>
                <a:gd name="T29" fmla="*/ 1743 h 2551"/>
                <a:gd name="T30" fmla="*/ 1199 w 2805"/>
                <a:gd name="T31" fmla="*/ 1916 h 2551"/>
                <a:gd name="T32" fmla="*/ 1884 w 2805"/>
                <a:gd name="T33" fmla="*/ 332 h 2551"/>
                <a:gd name="T34" fmla="*/ 1827 w 2805"/>
                <a:gd name="T35" fmla="*/ 290 h 2551"/>
                <a:gd name="T36" fmla="*/ 1757 w 2805"/>
                <a:gd name="T37" fmla="*/ 281 h 2551"/>
                <a:gd name="T38" fmla="*/ 844 w 2805"/>
                <a:gd name="T39" fmla="*/ 758 h 2551"/>
                <a:gd name="T40" fmla="*/ 521 w 2805"/>
                <a:gd name="T41" fmla="*/ 175 h 2551"/>
                <a:gd name="T42" fmla="*/ 460 w 2805"/>
                <a:gd name="T43" fmla="*/ 150 h 2551"/>
                <a:gd name="T44" fmla="*/ 492 w 2805"/>
                <a:gd name="T45" fmla="*/ 3 h 2551"/>
                <a:gd name="T46" fmla="*/ 588 w 2805"/>
                <a:gd name="T47" fmla="*/ 39 h 2551"/>
                <a:gd name="T48" fmla="*/ 664 w 2805"/>
                <a:gd name="T49" fmla="*/ 109 h 2551"/>
                <a:gd name="T50" fmla="*/ 1643 w 2805"/>
                <a:gd name="T51" fmla="*/ 163 h 2551"/>
                <a:gd name="T52" fmla="*/ 1751 w 2805"/>
                <a:gd name="T53" fmla="*/ 130 h 2551"/>
                <a:gd name="T54" fmla="*/ 1859 w 2805"/>
                <a:gd name="T55" fmla="*/ 141 h 2551"/>
                <a:gd name="T56" fmla="*/ 1957 w 2805"/>
                <a:gd name="T57" fmla="*/ 193 h 2551"/>
                <a:gd name="T58" fmla="*/ 2029 w 2805"/>
                <a:gd name="T59" fmla="*/ 280 h 2551"/>
                <a:gd name="T60" fmla="*/ 2805 w 2805"/>
                <a:gd name="T61" fmla="*/ 1757 h 2551"/>
                <a:gd name="T62" fmla="*/ 2793 w 2805"/>
                <a:gd name="T63" fmla="*/ 1820 h 2551"/>
                <a:gd name="T64" fmla="*/ 2746 w 2805"/>
                <a:gd name="T65" fmla="*/ 1868 h 2551"/>
                <a:gd name="T66" fmla="*/ 1445 w 2805"/>
                <a:gd name="T67" fmla="*/ 2551 h 2551"/>
                <a:gd name="T68" fmla="*/ 1381 w 2805"/>
                <a:gd name="T69" fmla="*/ 2538 h 2551"/>
                <a:gd name="T70" fmla="*/ 1335 w 2805"/>
                <a:gd name="T71" fmla="*/ 2491 h 2551"/>
                <a:gd name="T72" fmla="*/ 152 w 2805"/>
                <a:gd name="T73" fmla="*/ 1607 h 2551"/>
                <a:gd name="T74" fmla="*/ 63 w 2805"/>
                <a:gd name="T75" fmla="*/ 1539 h 2551"/>
                <a:gd name="T76" fmla="*/ 11 w 2805"/>
                <a:gd name="T77" fmla="*/ 1441 h 2551"/>
                <a:gd name="T78" fmla="*/ 3 w 2805"/>
                <a:gd name="T79" fmla="*/ 1329 h 2551"/>
                <a:gd name="T80" fmla="*/ 45 w 2805"/>
                <a:gd name="T81" fmla="*/ 1220 h 2551"/>
                <a:gd name="T82" fmla="*/ 125 w 2805"/>
                <a:gd name="T83" fmla="*/ 1142 h 2551"/>
                <a:gd name="T84" fmla="*/ 229 w 2805"/>
                <a:gd name="T85" fmla="*/ 1104 h 2551"/>
                <a:gd name="T86" fmla="*/ 344 w 2805"/>
                <a:gd name="T87" fmla="*/ 1113 h 2551"/>
                <a:gd name="T88" fmla="*/ 199 w 2805"/>
                <a:gd name="T89" fmla="*/ 357 h 2551"/>
                <a:gd name="T90" fmla="*/ 182 w 2805"/>
                <a:gd name="T91" fmla="*/ 255 h 2551"/>
                <a:gd name="T92" fmla="*/ 206 w 2805"/>
                <a:gd name="T93" fmla="*/ 156 h 2551"/>
                <a:gd name="T94" fmla="*/ 265 w 2805"/>
                <a:gd name="T95" fmla="*/ 73 h 2551"/>
                <a:gd name="T96" fmla="*/ 356 w 2805"/>
                <a:gd name="T97" fmla="*/ 15 h 2551"/>
                <a:gd name="T98" fmla="*/ 458 w 2805"/>
                <a:gd name="T99" fmla="*/ 0 h 2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05" h="2551">
                  <a:moveTo>
                    <a:pt x="2469" y="1425"/>
                  </a:moveTo>
                  <a:lnTo>
                    <a:pt x="1275" y="2062"/>
                  </a:lnTo>
                  <a:lnTo>
                    <a:pt x="1449" y="2389"/>
                  </a:lnTo>
                  <a:lnTo>
                    <a:pt x="2643" y="1751"/>
                  </a:lnTo>
                  <a:lnTo>
                    <a:pt x="2469" y="1425"/>
                  </a:lnTo>
                  <a:close/>
                  <a:moveTo>
                    <a:pt x="438" y="150"/>
                  </a:moveTo>
                  <a:lnTo>
                    <a:pt x="415" y="154"/>
                  </a:lnTo>
                  <a:lnTo>
                    <a:pt x="394" y="164"/>
                  </a:lnTo>
                  <a:lnTo>
                    <a:pt x="375" y="176"/>
                  </a:lnTo>
                  <a:lnTo>
                    <a:pt x="359" y="192"/>
                  </a:lnTo>
                  <a:lnTo>
                    <a:pt x="346" y="211"/>
                  </a:lnTo>
                  <a:lnTo>
                    <a:pt x="337" y="231"/>
                  </a:lnTo>
                  <a:lnTo>
                    <a:pt x="333" y="254"/>
                  </a:lnTo>
                  <a:lnTo>
                    <a:pt x="333" y="276"/>
                  </a:lnTo>
                  <a:lnTo>
                    <a:pt x="337" y="298"/>
                  </a:lnTo>
                  <a:lnTo>
                    <a:pt x="346" y="320"/>
                  </a:lnTo>
                  <a:lnTo>
                    <a:pt x="871" y="1303"/>
                  </a:lnTo>
                  <a:lnTo>
                    <a:pt x="877" y="1322"/>
                  </a:lnTo>
                  <a:lnTo>
                    <a:pt x="880" y="1341"/>
                  </a:lnTo>
                  <a:lnTo>
                    <a:pt x="876" y="1359"/>
                  </a:lnTo>
                  <a:lnTo>
                    <a:pt x="868" y="1375"/>
                  </a:lnTo>
                  <a:lnTo>
                    <a:pt x="857" y="1388"/>
                  </a:lnTo>
                  <a:lnTo>
                    <a:pt x="842" y="1399"/>
                  </a:lnTo>
                  <a:lnTo>
                    <a:pt x="825" y="1406"/>
                  </a:lnTo>
                  <a:lnTo>
                    <a:pt x="806" y="1408"/>
                  </a:lnTo>
                  <a:lnTo>
                    <a:pt x="787" y="1405"/>
                  </a:lnTo>
                  <a:lnTo>
                    <a:pt x="300" y="1257"/>
                  </a:lnTo>
                  <a:lnTo>
                    <a:pt x="277" y="1253"/>
                  </a:lnTo>
                  <a:lnTo>
                    <a:pt x="254" y="1253"/>
                  </a:lnTo>
                  <a:lnTo>
                    <a:pt x="231" y="1257"/>
                  </a:lnTo>
                  <a:lnTo>
                    <a:pt x="211" y="1266"/>
                  </a:lnTo>
                  <a:lnTo>
                    <a:pt x="192" y="1278"/>
                  </a:lnTo>
                  <a:lnTo>
                    <a:pt x="176" y="1294"/>
                  </a:lnTo>
                  <a:lnTo>
                    <a:pt x="163" y="1312"/>
                  </a:lnTo>
                  <a:lnTo>
                    <a:pt x="155" y="1334"/>
                  </a:lnTo>
                  <a:lnTo>
                    <a:pt x="151" y="1358"/>
                  </a:lnTo>
                  <a:lnTo>
                    <a:pt x="151" y="1380"/>
                  </a:lnTo>
                  <a:lnTo>
                    <a:pt x="155" y="1402"/>
                  </a:lnTo>
                  <a:lnTo>
                    <a:pt x="163" y="1422"/>
                  </a:lnTo>
                  <a:lnTo>
                    <a:pt x="176" y="1441"/>
                  </a:lnTo>
                  <a:lnTo>
                    <a:pt x="192" y="1457"/>
                  </a:lnTo>
                  <a:lnTo>
                    <a:pt x="211" y="1470"/>
                  </a:lnTo>
                  <a:lnTo>
                    <a:pt x="232" y="1478"/>
                  </a:lnTo>
                  <a:lnTo>
                    <a:pt x="1078" y="1735"/>
                  </a:lnTo>
                  <a:lnTo>
                    <a:pt x="1094" y="1743"/>
                  </a:lnTo>
                  <a:lnTo>
                    <a:pt x="1109" y="1755"/>
                  </a:lnTo>
                  <a:lnTo>
                    <a:pt x="1119" y="1770"/>
                  </a:lnTo>
                  <a:lnTo>
                    <a:pt x="1199" y="1916"/>
                  </a:lnTo>
                  <a:lnTo>
                    <a:pt x="2393" y="1279"/>
                  </a:lnTo>
                  <a:lnTo>
                    <a:pt x="1898" y="353"/>
                  </a:lnTo>
                  <a:lnTo>
                    <a:pt x="1884" y="332"/>
                  </a:lnTo>
                  <a:lnTo>
                    <a:pt x="1867" y="314"/>
                  </a:lnTo>
                  <a:lnTo>
                    <a:pt x="1848" y="300"/>
                  </a:lnTo>
                  <a:lnTo>
                    <a:pt x="1827" y="290"/>
                  </a:lnTo>
                  <a:lnTo>
                    <a:pt x="1804" y="282"/>
                  </a:lnTo>
                  <a:lnTo>
                    <a:pt x="1780" y="279"/>
                  </a:lnTo>
                  <a:lnTo>
                    <a:pt x="1757" y="281"/>
                  </a:lnTo>
                  <a:lnTo>
                    <a:pt x="1733" y="286"/>
                  </a:lnTo>
                  <a:lnTo>
                    <a:pt x="1709" y="296"/>
                  </a:lnTo>
                  <a:lnTo>
                    <a:pt x="844" y="758"/>
                  </a:lnTo>
                  <a:lnTo>
                    <a:pt x="551" y="210"/>
                  </a:lnTo>
                  <a:lnTo>
                    <a:pt x="538" y="191"/>
                  </a:lnTo>
                  <a:lnTo>
                    <a:pt x="521" y="175"/>
                  </a:lnTo>
                  <a:lnTo>
                    <a:pt x="503" y="163"/>
                  </a:lnTo>
                  <a:lnTo>
                    <a:pt x="482" y="154"/>
                  </a:lnTo>
                  <a:lnTo>
                    <a:pt x="460" y="150"/>
                  </a:lnTo>
                  <a:lnTo>
                    <a:pt x="438" y="150"/>
                  </a:lnTo>
                  <a:close/>
                  <a:moveTo>
                    <a:pt x="458" y="0"/>
                  </a:moveTo>
                  <a:lnTo>
                    <a:pt x="492" y="3"/>
                  </a:lnTo>
                  <a:lnTo>
                    <a:pt x="526" y="10"/>
                  </a:lnTo>
                  <a:lnTo>
                    <a:pt x="558" y="23"/>
                  </a:lnTo>
                  <a:lnTo>
                    <a:pt x="588" y="39"/>
                  </a:lnTo>
                  <a:lnTo>
                    <a:pt x="616" y="58"/>
                  </a:lnTo>
                  <a:lnTo>
                    <a:pt x="642" y="82"/>
                  </a:lnTo>
                  <a:lnTo>
                    <a:pt x="664" y="109"/>
                  </a:lnTo>
                  <a:lnTo>
                    <a:pt x="683" y="139"/>
                  </a:lnTo>
                  <a:lnTo>
                    <a:pt x="905" y="556"/>
                  </a:lnTo>
                  <a:lnTo>
                    <a:pt x="1643" y="163"/>
                  </a:lnTo>
                  <a:lnTo>
                    <a:pt x="1678" y="147"/>
                  </a:lnTo>
                  <a:lnTo>
                    <a:pt x="1714" y="136"/>
                  </a:lnTo>
                  <a:lnTo>
                    <a:pt x="1751" y="130"/>
                  </a:lnTo>
                  <a:lnTo>
                    <a:pt x="1788" y="130"/>
                  </a:lnTo>
                  <a:lnTo>
                    <a:pt x="1824" y="133"/>
                  </a:lnTo>
                  <a:lnTo>
                    <a:pt x="1859" y="141"/>
                  </a:lnTo>
                  <a:lnTo>
                    <a:pt x="1894" y="154"/>
                  </a:lnTo>
                  <a:lnTo>
                    <a:pt x="1926" y="171"/>
                  </a:lnTo>
                  <a:lnTo>
                    <a:pt x="1957" y="193"/>
                  </a:lnTo>
                  <a:lnTo>
                    <a:pt x="1983" y="218"/>
                  </a:lnTo>
                  <a:lnTo>
                    <a:pt x="2008" y="247"/>
                  </a:lnTo>
                  <a:lnTo>
                    <a:pt x="2029" y="280"/>
                  </a:lnTo>
                  <a:lnTo>
                    <a:pt x="2793" y="1713"/>
                  </a:lnTo>
                  <a:lnTo>
                    <a:pt x="2801" y="1734"/>
                  </a:lnTo>
                  <a:lnTo>
                    <a:pt x="2805" y="1757"/>
                  </a:lnTo>
                  <a:lnTo>
                    <a:pt x="2805" y="1778"/>
                  </a:lnTo>
                  <a:lnTo>
                    <a:pt x="2801" y="1800"/>
                  </a:lnTo>
                  <a:lnTo>
                    <a:pt x="2793" y="1820"/>
                  </a:lnTo>
                  <a:lnTo>
                    <a:pt x="2781" y="1838"/>
                  </a:lnTo>
                  <a:lnTo>
                    <a:pt x="2765" y="1854"/>
                  </a:lnTo>
                  <a:lnTo>
                    <a:pt x="2746" y="1868"/>
                  </a:lnTo>
                  <a:lnTo>
                    <a:pt x="1489" y="2538"/>
                  </a:lnTo>
                  <a:lnTo>
                    <a:pt x="1467" y="2546"/>
                  </a:lnTo>
                  <a:lnTo>
                    <a:pt x="1445" y="2551"/>
                  </a:lnTo>
                  <a:lnTo>
                    <a:pt x="1423" y="2551"/>
                  </a:lnTo>
                  <a:lnTo>
                    <a:pt x="1402" y="2546"/>
                  </a:lnTo>
                  <a:lnTo>
                    <a:pt x="1381" y="2538"/>
                  </a:lnTo>
                  <a:lnTo>
                    <a:pt x="1363" y="2526"/>
                  </a:lnTo>
                  <a:lnTo>
                    <a:pt x="1348" y="2510"/>
                  </a:lnTo>
                  <a:lnTo>
                    <a:pt x="1335" y="2491"/>
                  </a:lnTo>
                  <a:lnTo>
                    <a:pt x="1003" y="1870"/>
                  </a:lnTo>
                  <a:lnTo>
                    <a:pt x="189" y="1622"/>
                  </a:lnTo>
                  <a:lnTo>
                    <a:pt x="152" y="1607"/>
                  </a:lnTo>
                  <a:lnTo>
                    <a:pt x="119" y="1589"/>
                  </a:lnTo>
                  <a:lnTo>
                    <a:pt x="89" y="1566"/>
                  </a:lnTo>
                  <a:lnTo>
                    <a:pt x="63" y="1539"/>
                  </a:lnTo>
                  <a:lnTo>
                    <a:pt x="41" y="1509"/>
                  </a:lnTo>
                  <a:lnTo>
                    <a:pt x="23" y="1476"/>
                  </a:lnTo>
                  <a:lnTo>
                    <a:pt x="11" y="1441"/>
                  </a:lnTo>
                  <a:lnTo>
                    <a:pt x="3" y="1404"/>
                  </a:lnTo>
                  <a:lnTo>
                    <a:pt x="0" y="1367"/>
                  </a:lnTo>
                  <a:lnTo>
                    <a:pt x="3" y="1329"/>
                  </a:lnTo>
                  <a:lnTo>
                    <a:pt x="12" y="1290"/>
                  </a:lnTo>
                  <a:lnTo>
                    <a:pt x="26" y="1253"/>
                  </a:lnTo>
                  <a:lnTo>
                    <a:pt x="45" y="1220"/>
                  </a:lnTo>
                  <a:lnTo>
                    <a:pt x="68" y="1189"/>
                  </a:lnTo>
                  <a:lnTo>
                    <a:pt x="95" y="1164"/>
                  </a:lnTo>
                  <a:lnTo>
                    <a:pt x="125" y="1142"/>
                  </a:lnTo>
                  <a:lnTo>
                    <a:pt x="158" y="1125"/>
                  </a:lnTo>
                  <a:lnTo>
                    <a:pt x="193" y="1112"/>
                  </a:lnTo>
                  <a:lnTo>
                    <a:pt x="229" y="1104"/>
                  </a:lnTo>
                  <a:lnTo>
                    <a:pt x="267" y="1101"/>
                  </a:lnTo>
                  <a:lnTo>
                    <a:pt x="306" y="1105"/>
                  </a:lnTo>
                  <a:lnTo>
                    <a:pt x="344" y="1113"/>
                  </a:lnTo>
                  <a:lnTo>
                    <a:pt x="649" y="1206"/>
                  </a:lnTo>
                  <a:lnTo>
                    <a:pt x="214" y="390"/>
                  </a:lnTo>
                  <a:lnTo>
                    <a:pt x="199" y="357"/>
                  </a:lnTo>
                  <a:lnTo>
                    <a:pt x="189" y="323"/>
                  </a:lnTo>
                  <a:lnTo>
                    <a:pt x="184" y="290"/>
                  </a:lnTo>
                  <a:lnTo>
                    <a:pt x="182" y="255"/>
                  </a:lnTo>
                  <a:lnTo>
                    <a:pt x="187" y="221"/>
                  </a:lnTo>
                  <a:lnTo>
                    <a:pt x="194" y="188"/>
                  </a:lnTo>
                  <a:lnTo>
                    <a:pt x="206" y="156"/>
                  </a:lnTo>
                  <a:lnTo>
                    <a:pt x="222" y="126"/>
                  </a:lnTo>
                  <a:lnTo>
                    <a:pt x="242" y="98"/>
                  </a:lnTo>
                  <a:lnTo>
                    <a:pt x="265" y="73"/>
                  </a:lnTo>
                  <a:lnTo>
                    <a:pt x="293" y="49"/>
                  </a:lnTo>
                  <a:lnTo>
                    <a:pt x="324" y="30"/>
                  </a:lnTo>
                  <a:lnTo>
                    <a:pt x="356" y="15"/>
                  </a:lnTo>
                  <a:lnTo>
                    <a:pt x="390" y="6"/>
                  </a:lnTo>
                  <a:lnTo>
                    <a:pt x="424" y="0"/>
                  </a:lnTo>
                  <a:lnTo>
                    <a:pt x="4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609978" y="2678308"/>
            <a:ext cx="612776" cy="614362"/>
            <a:chOff x="3457575" y="2659063"/>
            <a:chExt cx="612776" cy="614362"/>
          </a:xfrm>
          <a:solidFill>
            <a:schemeClr val="bg1"/>
          </a:solidFill>
        </p:grpSpPr>
        <p:sp>
          <p:nvSpPr>
            <p:cNvPr id="41" name="Freeform 55"/>
            <p:cNvSpPr>
              <a:spLocks noEditPoints="1"/>
            </p:cNvSpPr>
            <p:nvPr/>
          </p:nvSpPr>
          <p:spPr bwMode="auto">
            <a:xfrm>
              <a:off x="3543300" y="2789238"/>
              <a:ext cx="201613" cy="200025"/>
            </a:xfrm>
            <a:custGeom>
              <a:avLst/>
              <a:gdLst>
                <a:gd name="T0" fmla="*/ 522 w 1139"/>
                <a:gd name="T1" fmla="*/ 158 h 1142"/>
                <a:gd name="T2" fmla="*/ 430 w 1139"/>
                <a:gd name="T3" fmla="*/ 179 h 1142"/>
                <a:gd name="T4" fmla="*/ 346 w 1139"/>
                <a:gd name="T5" fmla="*/ 220 h 1142"/>
                <a:gd name="T6" fmla="*/ 274 w 1139"/>
                <a:gd name="T7" fmla="*/ 277 h 1142"/>
                <a:gd name="T8" fmla="*/ 215 w 1139"/>
                <a:gd name="T9" fmla="*/ 350 h 1142"/>
                <a:gd name="T10" fmla="*/ 174 w 1139"/>
                <a:gd name="T11" fmla="*/ 433 h 1142"/>
                <a:gd name="T12" fmla="*/ 152 w 1139"/>
                <a:gd name="T13" fmla="*/ 527 h 1142"/>
                <a:gd name="T14" fmla="*/ 152 w 1139"/>
                <a:gd name="T15" fmla="*/ 626 h 1142"/>
                <a:gd name="T16" fmla="*/ 173 w 1139"/>
                <a:gd name="T17" fmla="*/ 718 h 1142"/>
                <a:gd name="T18" fmla="*/ 214 w 1139"/>
                <a:gd name="T19" fmla="*/ 803 h 1142"/>
                <a:gd name="T20" fmla="*/ 271 w 1139"/>
                <a:gd name="T21" fmla="*/ 875 h 1142"/>
                <a:gd name="T22" fmla="*/ 343 w 1139"/>
                <a:gd name="T23" fmla="*/ 933 h 1142"/>
                <a:gd name="T24" fmla="*/ 427 w 1139"/>
                <a:gd name="T25" fmla="*/ 975 h 1142"/>
                <a:gd name="T26" fmla="*/ 520 w 1139"/>
                <a:gd name="T27" fmla="*/ 997 h 1142"/>
                <a:gd name="T28" fmla="*/ 618 w 1139"/>
                <a:gd name="T29" fmla="*/ 997 h 1142"/>
                <a:gd name="T30" fmla="*/ 711 w 1139"/>
                <a:gd name="T31" fmla="*/ 976 h 1142"/>
                <a:gd name="T32" fmla="*/ 794 w 1139"/>
                <a:gd name="T33" fmla="*/ 935 h 1142"/>
                <a:gd name="T34" fmla="*/ 867 w 1139"/>
                <a:gd name="T35" fmla="*/ 878 h 1142"/>
                <a:gd name="T36" fmla="*/ 925 w 1139"/>
                <a:gd name="T37" fmla="*/ 805 h 1142"/>
                <a:gd name="T38" fmla="*/ 967 w 1139"/>
                <a:gd name="T39" fmla="*/ 721 h 1142"/>
                <a:gd name="T40" fmla="*/ 988 w 1139"/>
                <a:gd name="T41" fmla="*/ 628 h 1142"/>
                <a:gd name="T42" fmla="*/ 988 w 1139"/>
                <a:gd name="T43" fmla="*/ 524 h 1142"/>
                <a:gd name="T44" fmla="*/ 964 w 1139"/>
                <a:gd name="T45" fmla="*/ 424 h 1142"/>
                <a:gd name="T46" fmla="*/ 916 w 1139"/>
                <a:gd name="T47" fmla="*/ 335 h 1142"/>
                <a:gd name="T48" fmla="*/ 851 w 1139"/>
                <a:gd name="T49" fmla="*/ 260 h 1142"/>
                <a:gd name="T50" fmla="*/ 770 w 1139"/>
                <a:gd name="T51" fmla="*/ 204 h 1142"/>
                <a:gd name="T52" fmla="*/ 675 w 1139"/>
                <a:gd name="T53" fmla="*/ 168 h 1142"/>
                <a:gd name="T54" fmla="*/ 570 w 1139"/>
                <a:gd name="T55" fmla="*/ 155 h 1142"/>
                <a:gd name="T56" fmla="*/ 629 w 1139"/>
                <a:gd name="T57" fmla="*/ 3 h 1142"/>
                <a:gd name="T58" fmla="*/ 740 w 1139"/>
                <a:gd name="T59" fmla="*/ 25 h 1142"/>
                <a:gd name="T60" fmla="*/ 844 w 1139"/>
                <a:gd name="T61" fmla="*/ 68 h 1142"/>
                <a:gd name="T62" fmla="*/ 934 w 1139"/>
                <a:gd name="T63" fmla="*/ 128 h 1142"/>
                <a:gd name="T64" fmla="*/ 1011 w 1139"/>
                <a:gd name="T65" fmla="*/ 205 h 1142"/>
                <a:gd name="T66" fmla="*/ 1071 w 1139"/>
                <a:gd name="T67" fmla="*/ 296 h 1142"/>
                <a:gd name="T68" fmla="*/ 1114 w 1139"/>
                <a:gd name="T69" fmla="*/ 400 h 1142"/>
                <a:gd name="T70" fmla="*/ 1136 w 1139"/>
                <a:gd name="T71" fmla="*/ 511 h 1142"/>
                <a:gd name="T72" fmla="*/ 1136 w 1139"/>
                <a:gd name="T73" fmla="*/ 630 h 1142"/>
                <a:gd name="T74" fmla="*/ 1114 w 1139"/>
                <a:gd name="T75" fmla="*/ 742 h 1142"/>
                <a:gd name="T76" fmla="*/ 1071 w 1139"/>
                <a:gd name="T77" fmla="*/ 844 h 1142"/>
                <a:gd name="T78" fmla="*/ 1010 w 1139"/>
                <a:gd name="T79" fmla="*/ 935 h 1142"/>
                <a:gd name="T80" fmla="*/ 933 w 1139"/>
                <a:gd name="T81" fmla="*/ 1012 h 1142"/>
                <a:gd name="T82" fmla="*/ 843 w 1139"/>
                <a:gd name="T83" fmla="*/ 1073 h 1142"/>
                <a:gd name="T84" fmla="*/ 740 w 1139"/>
                <a:gd name="T85" fmla="*/ 1116 h 1142"/>
                <a:gd name="T86" fmla="*/ 629 w 1139"/>
                <a:gd name="T87" fmla="*/ 1138 h 1142"/>
                <a:gd name="T88" fmla="*/ 512 w 1139"/>
                <a:gd name="T89" fmla="*/ 1138 h 1142"/>
                <a:gd name="T90" fmla="*/ 403 w 1139"/>
                <a:gd name="T91" fmla="*/ 1116 h 1142"/>
                <a:gd name="T92" fmla="*/ 300 w 1139"/>
                <a:gd name="T93" fmla="*/ 1073 h 1142"/>
                <a:gd name="T94" fmla="*/ 210 w 1139"/>
                <a:gd name="T95" fmla="*/ 1012 h 1142"/>
                <a:gd name="T96" fmla="*/ 132 w 1139"/>
                <a:gd name="T97" fmla="*/ 935 h 1142"/>
                <a:gd name="T98" fmla="*/ 70 w 1139"/>
                <a:gd name="T99" fmla="*/ 844 h 1142"/>
                <a:gd name="T100" fmla="*/ 27 w 1139"/>
                <a:gd name="T101" fmla="*/ 742 h 1142"/>
                <a:gd name="T102" fmla="*/ 4 w 1139"/>
                <a:gd name="T103" fmla="*/ 630 h 1142"/>
                <a:gd name="T104" fmla="*/ 4 w 1139"/>
                <a:gd name="T105" fmla="*/ 511 h 1142"/>
                <a:gd name="T106" fmla="*/ 26 w 1139"/>
                <a:gd name="T107" fmla="*/ 400 h 1142"/>
                <a:gd name="T108" fmla="*/ 69 w 1139"/>
                <a:gd name="T109" fmla="*/ 296 h 1142"/>
                <a:gd name="T110" fmla="*/ 130 w 1139"/>
                <a:gd name="T111" fmla="*/ 205 h 1142"/>
                <a:gd name="T112" fmla="*/ 207 w 1139"/>
                <a:gd name="T113" fmla="*/ 128 h 1142"/>
                <a:gd name="T114" fmla="*/ 297 w 1139"/>
                <a:gd name="T115" fmla="*/ 68 h 1142"/>
                <a:gd name="T116" fmla="*/ 399 w 1139"/>
                <a:gd name="T117" fmla="*/ 25 h 1142"/>
                <a:gd name="T118" fmla="*/ 511 w 1139"/>
                <a:gd name="T119" fmla="*/ 3 h 1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39" h="1142">
                  <a:moveTo>
                    <a:pt x="570" y="155"/>
                  </a:moveTo>
                  <a:lnTo>
                    <a:pt x="522" y="158"/>
                  </a:lnTo>
                  <a:lnTo>
                    <a:pt x="474" y="166"/>
                  </a:lnTo>
                  <a:lnTo>
                    <a:pt x="430" y="179"/>
                  </a:lnTo>
                  <a:lnTo>
                    <a:pt x="387" y="198"/>
                  </a:lnTo>
                  <a:lnTo>
                    <a:pt x="346" y="220"/>
                  </a:lnTo>
                  <a:lnTo>
                    <a:pt x="308" y="247"/>
                  </a:lnTo>
                  <a:lnTo>
                    <a:pt x="274" y="277"/>
                  </a:lnTo>
                  <a:lnTo>
                    <a:pt x="243" y="312"/>
                  </a:lnTo>
                  <a:lnTo>
                    <a:pt x="215" y="350"/>
                  </a:lnTo>
                  <a:lnTo>
                    <a:pt x="192" y="390"/>
                  </a:lnTo>
                  <a:lnTo>
                    <a:pt x="174" y="433"/>
                  </a:lnTo>
                  <a:lnTo>
                    <a:pt x="160" y="480"/>
                  </a:lnTo>
                  <a:lnTo>
                    <a:pt x="152" y="527"/>
                  </a:lnTo>
                  <a:lnTo>
                    <a:pt x="149" y="578"/>
                  </a:lnTo>
                  <a:lnTo>
                    <a:pt x="152" y="626"/>
                  </a:lnTo>
                  <a:lnTo>
                    <a:pt x="160" y="673"/>
                  </a:lnTo>
                  <a:lnTo>
                    <a:pt x="173" y="718"/>
                  </a:lnTo>
                  <a:lnTo>
                    <a:pt x="191" y="762"/>
                  </a:lnTo>
                  <a:lnTo>
                    <a:pt x="214" y="803"/>
                  </a:lnTo>
                  <a:lnTo>
                    <a:pt x="240" y="840"/>
                  </a:lnTo>
                  <a:lnTo>
                    <a:pt x="271" y="875"/>
                  </a:lnTo>
                  <a:lnTo>
                    <a:pt x="306" y="906"/>
                  </a:lnTo>
                  <a:lnTo>
                    <a:pt x="343" y="933"/>
                  </a:lnTo>
                  <a:lnTo>
                    <a:pt x="384" y="956"/>
                  </a:lnTo>
                  <a:lnTo>
                    <a:pt x="427" y="975"/>
                  </a:lnTo>
                  <a:lnTo>
                    <a:pt x="472" y="989"/>
                  </a:lnTo>
                  <a:lnTo>
                    <a:pt x="520" y="997"/>
                  </a:lnTo>
                  <a:lnTo>
                    <a:pt x="570" y="1000"/>
                  </a:lnTo>
                  <a:lnTo>
                    <a:pt x="618" y="997"/>
                  </a:lnTo>
                  <a:lnTo>
                    <a:pt x="666" y="989"/>
                  </a:lnTo>
                  <a:lnTo>
                    <a:pt x="711" y="976"/>
                  </a:lnTo>
                  <a:lnTo>
                    <a:pt x="754" y="958"/>
                  </a:lnTo>
                  <a:lnTo>
                    <a:pt x="794" y="935"/>
                  </a:lnTo>
                  <a:lnTo>
                    <a:pt x="832" y="908"/>
                  </a:lnTo>
                  <a:lnTo>
                    <a:pt x="867" y="878"/>
                  </a:lnTo>
                  <a:lnTo>
                    <a:pt x="897" y="843"/>
                  </a:lnTo>
                  <a:lnTo>
                    <a:pt x="925" y="805"/>
                  </a:lnTo>
                  <a:lnTo>
                    <a:pt x="948" y="765"/>
                  </a:lnTo>
                  <a:lnTo>
                    <a:pt x="967" y="721"/>
                  </a:lnTo>
                  <a:lnTo>
                    <a:pt x="979" y="675"/>
                  </a:lnTo>
                  <a:lnTo>
                    <a:pt x="988" y="628"/>
                  </a:lnTo>
                  <a:lnTo>
                    <a:pt x="991" y="578"/>
                  </a:lnTo>
                  <a:lnTo>
                    <a:pt x="988" y="524"/>
                  </a:lnTo>
                  <a:lnTo>
                    <a:pt x="978" y="472"/>
                  </a:lnTo>
                  <a:lnTo>
                    <a:pt x="964" y="424"/>
                  </a:lnTo>
                  <a:lnTo>
                    <a:pt x="943" y="377"/>
                  </a:lnTo>
                  <a:lnTo>
                    <a:pt x="916" y="335"/>
                  </a:lnTo>
                  <a:lnTo>
                    <a:pt x="886" y="296"/>
                  </a:lnTo>
                  <a:lnTo>
                    <a:pt x="851" y="260"/>
                  </a:lnTo>
                  <a:lnTo>
                    <a:pt x="812" y="230"/>
                  </a:lnTo>
                  <a:lnTo>
                    <a:pt x="770" y="204"/>
                  </a:lnTo>
                  <a:lnTo>
                    <a:pt x="724" y="183"/>
                  </a:lnTo>
                  <a:lnTo>
                    <a:pt x="675" y="168"/>
                  </a:lnTo>
                  <a:lnTo>
                    <a:pt x="624" y="159"/>
                  </a:lnTo>
                  <a:lnTo>
                    <a:pt x="570" y="155"/>
                  </a:lnTo>
                  <a:close/>
                  <a:moveTo>
                    <a:pt x="570" y="0"/>
                  </a:moveTo>
                  <a:lnTo>
                    <a:pt x="629" y="3"/>
                  </a:lnTo>
                  <a:lnTo>
                    <a:pt x="686" y="11"/>
                  </a:lnTo>
                  <a:lnTo>
                    <a:pt x="740" y="25"/>
                  </a:lnTo>
                  <a:lnTo>
                    <a:pt x="793" y="44"/>
                  </a:lnTo>
                  <a:lnTo>
                    <a:pt x="844" y="68"/>
                  </a:lnTo>
                  <a:lnTo>
                    <a:pt x="890" y="96"/>
                  </a:lnTo>
                  <a:lnTo>
                    <a:pt x="934" y="128"/>
                  </a:lnTo>
                  <a:lnTo>
                    <a:pt x="974" y="165"/>
                  </a:lnTo>
                  <a:lnTo>
                    <a:pt x="1011" y="205"/>
                  </a:lnTo>
                  <a:lnTo>
                    <a:pt x="1044" y="250"/>
                  </a:lnTo>
                  <a:lnTo>
                    <a:pt x="1071" y="296"/>
                  </a:lnTo>
                  <a:lnTo>
                    <a:pt x="1095" y="347"/>
                  </a:lnTo>
                  <a:lnTo>
                    <a:pt x="1114" y="400"/>
                  </a:lnTo>
                  <a:lnTo>
                    <a:pt x="1128" y="454"/>
                  </a:lnTo>
                  <a:lnTo>
                    <a:pt x="1136" y="511"/>
                  </a:lnTo>
                  <a:lnTo>
                    <a:pt x="1139" y="571"/>
                  </a:lnTo>
                  <a:lnTo>
                    <a:pt x="1136" y="630"/>
                  </a:lnTo>
                  <a:lnTo>
                    <a:pt x="1128" y="687"/>
                  </a:lnTo>
                  <a:lnTo>
                    <a:pt x="1114" y="742"/>
                  </a:lnTo>
                  <a:lnTo>
                    <a:pt x="1095" y="794"/>
                  </a:lnTo>
                  <a:lnTo>
                    <a:pt x="1071" y="844"/>
                  </a:lnTo>
                  <a:lnTo>
                    <a:pt x="1043" y="891"/>
                  </a:lnTo>
                  <a:lnTo>
                    <a:pt x="1010" y="935"/>
                  </a:lnTo>
                  <a:lnTo>
                    <a:pt x="974" y="976"/>
                  </a:lnTo>
                  <a:lnTo>
                    <a:pt x="933" y="1012"/>
                  </a:lnTo>
                  <a:lnTo>
                    <a:pt x="890" y="1044"/>
                  </a:lnTo>
                  <a:lnTo>
                    <a:pt x="843" y="1073"/>
                  </a:lnTo>
                  <a:lnTo>
                    <a:pt x="793" y="1097"/>
                  </a:lnTo>
                  <a:lnTo>
                    <a:pt x="740" y="1116"/>
                  </a:lnTo>
                  <a:lnTo>
                    <a:pt x="686" y="1130"/>
                  </a:lnTo>
                  <a:lnTo>
                    <a:pt x="629" y="1138"/>
                  </a:lnTo>
                  <a:lnTo>
                    <a:pt x="570" y="1142"/>
                  </a:lnTo>
                  <a:lnTo>
                    <a:pt x="512" y="1138"/>
                  </a:lnTo>
                  <a:lnTo>
                    <a:pt x="456" y="1130"/>
                  </a:lnTo>
                  <a:lnTo>
                    <a:pt x="403" y="1116"/>
                  </a:lnTo>
                  <a:lnTo>
                    <a:pt x="350" y="1097"/>
                  </a:lnTo>
                  <a:lnTo>
                    <a:pt x="300" y="1073"/>
                  </a:lnTo>
                  <a:lnTo>
                    <a:pt x="253" y="1044"/>
                  </a:lnTo>
                  <a:lnTo>
                    <a:pt x="210" y="1012"/>
                  </a:lnTo>
                  <a:lnTo>
                    <a:pt x="169" y="976"/>
                  </a:lnTo>
                  <a:lnTo>
                    <a:pt x="132" y="935"/>
                  </a:lnTo>
                  <a:lnTo>
                    <a:pt x="99" y="891"/>
                  </a:lnTo>
                  <a:lnTo>
                    <a:pt x="70" y="844"/>
                  </a:lnTo>
                  <a:lnTo>
                    <a:pt x="46" y="794"/>
                  </a:lnTo>
                  <a:lnTo>
                    <a:pt x="27" y="742"/>
                  </a:lnTo>
                  <a:lnTo>
                    <a:pt x="12" y="687"/>
                  </a:lnTo>
                  <a:lnTo>
                    <a:pt x="4" y="630"/>
                  </a:lnTo>
                  <a:lnTo>
                    <a:pt x="0" y="571"/>
                  </a:lnTo>
                  <a:lnTo>
                    <a:pt x="4" y="511"/>
                  </a:lnTo>
                  <a:lnTo>
                    <a:pt x="12" y="454"/>
                  </a:lnTo>
                  <a:lnTo>
                    <a:pt x="26" y="400"/>
                  </a:lnTo>
                  <a:lnTo>
                    <a:pt x="45" y="347"/>
                  </a:lnTo>
                  <a:lnTo>
                    <a:pt x="69" y="296"/>
                  </a:lnTo>
                  <a:lnTo>
                    <a:pt x="97" y="250"/>
                  </a:lnTo>
                  <a:lnTo>
                    <a:pt x="130" y="205"/>
                  </a:lnTo>
                  <a:lnTo>
                    <a:pt x="166" y="165"/>
                  </a:lnTo>
                  <a:lnTo>
                    <a:pt x="207" y="128"/>
                  </a:lnTo>
                  <a:lnTo>
                    <a:pt x="250" y="96"/>
                  </a:lnTo>
                  <a:lnTo>
                    <a:pt x="297" y="68"/>
                  </a:lnTo>
                  <a:lnTo>
                    <a:pt x="347" y="44"/>
                  </a:lnTo>
                  <a:lnTo>
                    <a:pt x="399" y="25"/>
                  </a:lnTo>
                  <a:lnTo>
                    <a:pt x="454" y="11"/>
                  </a:lnTo>
                  <a:lnTo>
                    <a:pt x="511" y="3"/>
                  </a:lnTo>
                  <a:lnTo>
                    <a:pt x="5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" name="Freeform 56"/>
            <p:cNvSpPr>
              <a:spLocks noEditPoints="1"/>
            </p:cNvSpPr>
            <p:nvPr/>
          </p:nvSpPr>
          <p:spPr bwMode="auto">
            <a:xfrm>
              <a:off x="3770313" y="2659063"/>
              <a:ext cx="300038" cy="276225"/>
            </a:xfrm>
            <a:custGeom>
              <a:avLst/>
              <a:gdLst>
                <a:gd name="T0" fmla="*/ 148 w 1699"/>
                <a:gd name="T1" fmla="*/ 149 h 1564"/>
                <a:gd name="T2" fmla="*/ 148 w 1699"/>
                <a:gd name="T3" fmla="*/ 1074 h 1564"/>
                <a:gd name="T4" fmla="*/ 414 w 1699"/>
                <a:gd name="T5" fmla="*/ 1074 h 1564"/>
                <a:gd name="T6" fmla="*/ 435 w 1699"/>
                <a:gd name="T7" fmla="*/ 1078 h 1564"/>
                <a:gd name="T8" fmla="*/ 453 w 1699"/>
                <a:gd name="T9" fmla="*/ 1084 h 1564"/>
                <a:gd name="T10" fmla="*/ 467 w 1699"/>
                <a:gd name="T11" fmla="*/ 1096 h 1564"/>
                <a:gd name="T12" fmla="*/ 479 w 1699"/>
                <a:gd name="T13" fmla="*/ 1110 h 1564"/>
                <a:gd name="T14" fmla="*/ 485 w 1699"/>
                <a:gd name="T15" fmla="*/ 1128 h 1564"/>
                <a:gd name="T16" fmla="*/ 487 w 1699"/>
                <a:gd name="T17" fmla="*/ 1148 h 1564"/>
                <a:gd name="T18" fmla="*/ 487 w 1699"/>
                <a:gd name="T19" fmla="*/ 1312 h 1564"/>
                <a:gd name="T20" fmla="*/ 702 w 1699"/>
                <a:gd name="T21" fmla="*/ 1097 h 1564"/>
                <a:gd name="T22" fmla="*/ 713 w 1699"/>
                <a:gd name="T23" fmla="*/ 1087 h 1564"/>
                <a:gd name="T24" fmla="*/ 725 w 1699"/>
                <a:gd name="T25" fmla="*/ 1080 h 1564"/>
                <a:gd name="T26" fmla="*/ 738 w 1699"/>
                <a:gd name="T27" fmla="*/ 1077 h 1564"/>
                <a:gd name="T28" fmla="*/ 754 w 1699"/>
                <a:gd name="T29" fmla="*/ 1074 h 1564"/>
                <a:gd name="T30" fmla="*/ 1552 w 1699"/>
                <a:gd name="T31" fmla="*/ 1074 h 1564"/>
                <a:gd name="T32" fmla="*/ 1552 w 1699"/>
                <a:gd name="T33" fmla="*/ 149 h 1564"/>
                <a:gd name="T34" fmla="*/ 148 w 1699"/>
                <a:gd name="T35" fmla="*/ 149 h 1564"/>
                <a:gd name="T36" fmla="*/ 74 w 1699"/>
                <a:gd name="T37" fmla="*/ 0 h 1564"/>
                <a:gd name="T38" fmla="*/ 1625 w 1699"/>
                <a:gd name="T39" fmla="*/ 0 h 1564"/>
                <a:gd name="T40" fmla="*/ 1646 w 1699"/>
                <a:gd name="T41" fmla="*/ 2 h 1564"/>
                <a:gd name="T42" fmla="*/ 1664 w 1699"/>
                <a:gd name="T43" fmla="*/ 9 h 1564"/>
                <a:gd name="T44" fmla="*/ 1679 w 1699"/>
                <a:gd name="T45" fmla="*/ 20 h 1564"/>
                <a:gd name="T46" fmla="*/ 1691 w 1699"/>
                <a:gd name="T47" fmla="*/ 35 h 1564"/>
                <a:gd name="T48" fmla="*/ 1697 w 1699"/>
                <a:gd name="T49" fmla="*/ 53 h 1564"/>
                <a:gd name="T50" fmla="*/ 1699 w 1699"/>
                <a:gd name="T51" fmla="*/ 74 h 1564"/>
                <a:gd name="T52" fmla="*/ 1699 w 1699"/>
                <a:gd name="T53" fmla="*/ 1148 h 1564"/>
                <a:gd name="T54" fmla="*/ 1697 w 1699"/>
                <a:gd name="T55" fmla="*/ 1169 h 1564"/>
                <a:gd name="T56" fmla="*/ 1689 w 1699"/>
                <a:gd name="T57" fmla="*/ 1187 h 1564"/>
                <a:gd name="T58" fmla="*/ 1679 w 1699"/>
                <a:gd name="T59" fmla="*/ 1202 h 1564"/>
                <a:gd name="T60" fmla="*/ 1664 w 1699"/>
                <a:gd name="T61" fmla="*/ 1214 h 1564"/>
                <a:gd name="T62" fmla="*/ 1646 w 1699"/>
                <a:gd name="T63" fmla="*/ 1220 h 1564"/>
                <a:gd name="T64" fmla="*/ 1625 w 1699"/>
                <a:gd name="T65" fmla="*/ 1222 h 1564"/>
                <a:gd name="T66" fmla="*/ 783 w 1699"/>
                <a:gd name="T67" fmla="*/ 1222 h 1564"/>
                <a:gd name="T68" fmla="*/ 465 w 1699"/>
                <a:gd name="T69" fmla="*/ 1541 h 1564"/>
                <a:gd name="T70" fmla="*/ 454 w 1699"/>
                <a:gd name="T71" fmla="*/ 1550 h 1564"/>
                <a:gd name="T72" fmla="*/ 440 w 1699"/>
                <a:gd name="T73" fmla="*/ 1558 h 1564"/>
                <a:gd name="T74" fmla="*/ 426 w 1699"/>
                <a:gd name="T75" fmla="*/ 1562 h 1564"/>
                <a:gd name="T76" fmla="*/ 414 w 1699"/>
                <a:gd name="T77" fmla="*/ 1564 h 1564"/>
                <a:gd name="T78" fmla="*/ 407 w 1699"/>
                <a:gd name="T79" fmla="*/ 1564 h 1564"/>
                <a:gd name="T80" fmla="*/ 399 w 1699"/>
                <a:gd name="T81" fmla="*/ 1563 h 1564"/>
                <a:gd name="T82" fmla="*/ 391 w 1699"/>
                <a:gd name="T83" fmla="*/ 1561 h 1564"/>
                <a:gd name="T84" fmla="*/ 384 w 1699"/>
                <a:gd name="T85" fmla="*/ 1557 h 1564"/>
                <a:gd name="T86" fmla="*/ 368 w 1699"/>
                <a:gd name="T87" fmla="*/ 1547 h 1564"/>
                <a:gd name="T88" fmla="*/ 356 w 1699"/>
                <a:gd name="T89" fmla="*/ 1536 h 1564"/>
                <a:gd name="T90" fmla="*/ 346 w 1699"/>
                <a:gd name="T91" fmla="*/ 1522 h 1564"/>
                <a:gd name="T92" fmla="*/ 341 w 1699"/>
                <a:gd name="T93" fmla="*/ 1507 h 1564"/>
                <a:gd name="T94" fmla="*/ 340 w 1699"/>
                <a:gd name="T95" fmla="*/ 1490 h 1564"/>
                <a:gd name="T96" fmla="*/ 340 w 1699"/>
                <a:gd name="T97" fmla="*/ 1222 h 1564"/>
                <a:gd name="T98" fmla="*/ 74 w 1699"/>
                <a:gd name="T99" fmla="*/ 1222 h 1564"/>
                <a:gd name="T100" fmla="*/ 52 w 1699"/>
                <a:gd name="T101" fmla="*/ 1220 h 1564"/>
                <a:gd name="T102" fmla="*/ 35 w 1699"/>
                <a:gd name="T103" fmla="*/ 1213 h 1564"/>
                <a:gd name="T104" fmla="*/ 20 w 1699"/>
                <a:gd name="T105" fmla="*/ 1202 h 1564"/>
                <a:gd name="T106" fmla="*/ 9 w 1699"/>
                <a:gd name="T107" fmla="*/ 1187 h 1564"/>
                <a:gd name="T108" fmla="*/ 2 w 1699"/>
                <a:gd name="T109" fmla="*/ 1169 h 1564"/>
                <a:gd name="T110" fmla="*/ 0 w 1699"/>
                <a:gd name="T111" fmla="*/ 1148 h 1564"/>
                <a:gd name="T112" fmla="*/ 0 w 1699"/>
                <a:gd name="T113" fmla="*/ 74 h 1564"/>
                <a:gd name="T114" fmla="*/ 2 w 1699"/>
                <a:gd name="T115" fmla="*/ 53 h 1564"/>
                <a:gd name="T116" fmla="*/ 9 w 1699"/>
                <a:gd name="T117" fmla="*/ 35 h 1564"/>
                <a:gd name="T118" fmla="*/ 20 w 1699"/>
                <a:gd name="T119" fmla="*/ 20 h 1564"/>
                <a:gd name="T120" fmla="*/ 35 w 1699"/>
                <a:gd name="T121" fmla="*/ 9 h 1564"/>
                <a:gd name="T122" fmla="*/ 52 w 1699"/>
                <a:gd name="T123" fmla="*/ 2 h 1564"/>
                <a:gd name="T124" fmla="*/ 74 w 1699"/>
                <a:gd name="T125" fmla="*/ 0 h 1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99" h="1564">
                  <a:moveTo>
                    <a:pt x="148" y="149"/>
                  </a:moveTo>
                  <a:lnTo>
                    <a:pt x="148" y="1074"/>
                  </a:lnTo>
                  <a:lnTo>
                    <a:pt x="414" y="1074"/>
                  </a:lnTo>
                  <a:lnTo>
                    <a:pt x="435" y="1078"/>
                  </a:lnTo>
                  <a:lnTo>
                    <a:pt x="453" y="1084"/>
                  </a:lnTo>
                  <a:lnTo>
                    <a:pt x="467" y="1096"/>
                  </a:lnTo>
                  <a:lnTo>
                    <a:pt x="479" y="1110"/>
                  </a:lnTo>
                  <a:lnTo>
                    <a:pt x="485" y="1128"/>
                  </a:lnTo>
                  <a:lnTo>
                    <a:pt x="487" y="1148"/>
                  </a:lnTo>
                  <a:lnTo>
                    <a:pt x="487" y="1312"/>
                  </a:lnTo>
                  <a:lnTo>
                    <a:pt x="702" y="1097"/>
                  </a:lnTo>
                  <a:lnTo>
                    <a:pt x="713" y="1087"/>
                  </a:lnTo>
                  <a:lnTo>
                    <a:pt x="725" y="1080"/>
                  </a:lnTo>
                  <a:lnTo>
                    <a:pt x="738" y="1077"/>
                  </a:lnTo>
                  <a:lnTo>
                    <a:pt x="754" y="1074"/>
                  </a:lnTo>
                  <a:lnTo>
                    <a:pt x="1552" y="1074"/>
                  </a:lnTo>
                  <a:lnTo>
                    <a:pt x="1552" y="149"/>
                  </a:lnTo>
                  <a:lnTo>
                    <a:pt x="148" y="149"/>
                  </a:lnTo>
                  <a:close/>
                  <a:moveTo>
                    <a:pt x="74" y="0"/>
                  </a:moveTo>
                  <a:lnTo>
                    <a:pt x="1625" y="0"/>
                  </a:lnTo>
                  <a:lnTo>
                    <a:pt x="1646" y="2"/>
                  </a:lnTo>
                  <a:lnTo>
                    <a:pt x="1664" y="9"/>
                  </a:lnTo>
                  <a:lnTo>
                    <a:pt x="1679" y="20"/>
                  </a:lnTo>
                  <a:lnTo>
                    <a:pt x="1691" y="35"/>
                  </a:lnTo>
                  <a:lnTo>
                    <a:pt x="1697" y="53"/>
                  </a:lnTo>
                  <a:lnTo>
                    <a:pt x="1699" y="74"/>
                  </a:lnTo>
                  <a:lnTo>
                    <a:pt x="1699" y="1148"/>
                  </a:lnTo>
                  <a:lnTo>
                    <a:pt x="1697" y="1169"/>
                  </a:lnTo>
                  <a:lnTo>
                    <a:pt x="1689" y="1187"/>
                  </a:lnTo>
                  <a:lnTo>
                    <a:pt x="1679" y="1202"/>
                  </a:lnTo>
                  <a:lnTo>
                    <a:pt x="1664" y="1214"/>
                  </a:lnTo>
                  <a:lnTo>
                    <a:pt x="1646" y="1220"/>
                  </a:lnTo>
                  <a:lnTo>
                    <a:pt x="1625" y="1222"/>
                  </a:lnTo>
                  <a:lnTo>
                    <a:pt x="783" y="1222"/>
                  </a:lnTo>
                  <a:lnTo>
                    <a:pt x="465" y="1541"/>
                  </a:lnTo>
                  <a:lnTo>
                    <a:pt x="454" y="1550"/>
                  </a:lnTo>
                  <a:lnTo>
                    <a:pt x="440" y="1558"/>
                  </a:lnTo>
                  <a:lnTo>
                    <a:pt x="426" y="1562"/>
                  </a:lnTo>
                  <a:lnTo>
                    <a:pt x="414" y="1564"/>
                  </a:lnTo>
                  <a:lnTo>
                    <a:pt x="407" y="1564"/>
                  </a:lnTo>
                  <a:lnTo>
                    <a:pt x="399" y="1563"/>
                  </a:lnTo>
                  <a:lnTo>
                    <a:pt x="391" y="1561"/>
                  </a:lnTo>
                  <a:lnTo>
                    <a:pt x="384" y="1557"/>
                  </a:lnTo>
                  <a:lnTo>
                    <a:pt x="368" y="1547"/>
                  </a:lnTo>
                  <a:lnTo>
                    <a:pt x="356" y="1536"/>
                  </a:lnTo>
                  <a:lnTo>
                    <a:pt x="346" y="1522"/>
                  </a:lnTo>
                  <a:lnTo>
                    <a:pt x="341" y="1507"/>
                  </a:lnTo>
                  <a:lnTo>
                    <a:pt x="340" y="1490"/>
                  </a:lnTo>
                  <a:lnTo>
                    <a:pt x="340" y="1222"/>
                  </a:lnTo>
                  <a:lnTo>
                    <a:pt x="74" y="1222"/>
                  </a:lnTo>
                  <a:lnTo>
                    <a:pt x="52" y="1220"/>
                  </a:lnTo>
                  <a:lnTo>
                    <a:pt x="35" y="1213"/>
                  </a:lnTo>
                  <a:lnTo>
                    <a:pt x="20" y="1202"/>
                  </a:lnTo>
                  <a:lnTo>
                    <a:pt x="9" y="1187"/>
                  </a:lnTo>
                  <a:lnTo>
                    <a:pt x="2" y="1169"/>
                  </a:lnTo>
                  <a:lnTo>
                    <a:pt x="0" y="1148"/>
                  </a:lnTo>
                  <a:lnTo>
                    <a:pt x="0" y="74"/>
                  </a:lnTo>
                  <a:lnTo>
                    <a:pt x="2" y="53"/>
                  </a:lnTo>
                  <a:lnTo>
                    <a:pt x="9" y="35"/>
                  </a:lnTo>
                  <a:lnTo>
                    <a:pt x="20" y="20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" name="Freeform 57"/>
            <p:cNvSpPr>
              <a:spLocks noEditPoints="1"/>
            </p:cNvSpPr>
            <p:nvPr/>
          </p:nvSpPr>
          <p:spPr bwMode="auto">
            <a:xfrm>
              <a:off x="3457575" y="3028950"/>
              <a:ext cx="376238" cy="244475"/>
            </a:xfrm>
            <a:custGeom>
              <a:avLst/>
              <a:gdLst>
                <a:gd name="T0" fmla="*/ 405 w 2129"/>
                <a:gd name="T1" fmla="*/ 151 h 1386"/>
                <a:gd name="T2" fmla="*/ 334 w 2129"/>
                <a:gd name="T3" fmla="*/ 171 h 1386"/>
                <a:gd name="T4" fmla="*/ 269 w 2129"/>
                <a:gd name="T5" fmla="*/ 208 h 1386"/>
                <a:gd name="T6" fmla="*/ 217 w 2129"/>
                <a:gd name="T7" fmla="*/ 260 h 1386"/>
                <a:gd name="T8" fmla="*/ 179 w 2129"/>
                <a:gd name="T9" fmla="*/ 323 h 1386"/>
                <a:gd name="T10" fmla="*/ 158 w 2129"/>
                <a:gd name="T11" fmla="*/ 398 h 1386"/>
                <a:gd name="T12" fmla="*/ 155 w 2129"/>
                <a:gd name="T13" fmla="*/ 1237 h 1386"/>
                <a:gd name="T14" fmla="*/ 1974 w 2129"/>
                <a:gd name="T15" fmla="*/ 438 h 1386"/>
                <a:gd name="T16" fmla="*/ 1963 w 2129"/>
                <a:gd name="T17" fmla="*/ 362 h 1386"/>
                <a:gd name="T18" fmla="*/ 1935 w 2129"/>
                <a:gd name="T19" fmla="*/ 294 h 1386"/>
                <a:gd name="T20" fmla="*/ 1891 w 2129"/>
                <a:gd name="T21" fmla="*/ 234 h 1386"/>
                <a:gd name="T22" fmla="*/ 1833 w 2129"/>
                <a:gd name="T23" fmla="*/ 189 h 1386"/>
                <a:gd name="T24" fmla="*/ 1763 w 2129"/>
                <a:gd name="T25" fmla="*/ 160 h 1386"/>
                <a:gd name="T26" fmla="*/ 1685 w 2129"/>
                <a:gd name="T27" fmla="*/ 148 h 1386"/>
                <a:gd name="T28" fmla="*/ 1116 w 2129"/>
                <a:gd name="T29" fmla="*/ 422 h 1386"/>
                <a:gd name="T30" fmla="*/ 1082 w 2129"/>
                <a:gd name="T31" fmla="*/ 442 h 1386"/>
                <a:gd name="T32" fmla="*/ 1045 w 2129"/>
                <a:gd name="T33" fmla="*/ 442 h 1386"/>
                <a:gd name="T34" fmla="*/ 1013 w 2129"/>
                <a:gd name="T35" fmla="*/ 422 h 1386"/>
                <a:gd name="T36" fmla="*/ 444 w 2129"/>
                <a:gd name="T37" fmla="*/ 148 h 1386"/>
                <a:gd name="T38" fmla="*/ 768 w 2129"/>
                <a:gd name="T39" fmla="*/ 0 h 1386"/>
                <a:gd name="T40" fmla="*/ 797 w 2129"/>
                <a:gd name="T41" fmla="*/ 7 h 1386"/>
                <a:gd name="T42" fmla="*/ 820 w 2129"/>
                <a:gd name="T43" fmla="*/ 22 h 1386"/>
                <a:gd name="T44" fmla="*/ 1309 w 2129"/>
                <a:gd name="T45" fmla="*/ 22 h 1386"/>
                <a:gd name="T46" fmla="*/ 1332 w 2129"/>
                <a:gd name="T47" fmla="*/ 7 h 1386"/>
                <a:gd name="T48" fmla="*/ 1360 w 2129"/>
                <a:gd name="T49" fmla="*/ 0 h 1386"/>
                <a:gd name="T50" fmla="*/ 1742 w 2129"/>
                <a:gd name="T51" fmla="*/ 3 h 1386"/>
                <a:gd name="T52" fmla="*/ 1838 w 2129"/>
                <a:gd name="T53" fmla="*/ 26 h 1386"/>
                <a:gd name="T54" fmla="*/ 1924 w 2129"/>
                <a:gd name="T55" fmla="*/ 68 h 1386"/>
                <a:gd name="T56" fmla="*/ 1999 w 2129"/>
                <a:gd name="T57" fmla="*/ 128 h 1386"/>
                <a:gd name="T58" fmla="*/ 2059 w 2129"/>
                <a:gd name="T59" fmla="*/ 202 h 1386"/>
                <a:gd name="T60" fmla="*/ 2102 w 2129"/>
                <a:gd name="T61" fmla="*/ 289 h 1386"/>
                <a:gd name="T62" fmla="*/ 2125 w 2129"/>
                <a:gd name="T63" fmla="*/ 386 h 1386"/>
                <a:gd name="T64" fmla="*/ 2129 w 2129"/>
                <a:gd name="T65" fmla="*/ 1312 h 1386"/>
                <a:gd name="T66" fmla="*/ 2113 w 2129"/>
                <a:gd name="T67" fmla="*/ 1351 h 1386"/>
                <a:gd name="T68" fmla="*/ 2083 w 2129"/>
                <a:gd name="T69" fmla="*/ 1377 h 1386"/>
                <a:gd name="T70" fmla="*/ 2048 w 2129"/>
                <a:gd name="T71" fmla="*/ 1386 h 1386"/>
                <a:gd name="T72" fmla="*/ 53 w 2129"/>
                <a:gd name="T73" fmla="*/ 1384 h 1386"/>
                <a:gd name="T74" fmla="*/ 20 w 2129"/>
                <a:gd name="T75" fmla="*/ 1366 h 1386"/>
                <a:gd name="T76" fmla="*/ 2 w 2129"/>
                <a:gd name="T77" fmla="*/ 1333 h 1386"/>
                <a:gd name="T78" fmla="*/ 0 w 2129"/>
                <a:gd name="T79" fmla="*/ 438 h 1386"/>
                <a:gd name="T80" fmla="*/ 12 w 2129"/>
                <a:gd name="T81" fmla="*/ 339 h 1386"/>
                <a:gd name="T82" fmla="*/ 44 w 2129"/>
                <a:gd name="T83" fmla="*/ 247 h 1386"/>
                <a:gd name="T84" fmla="*/ 95 w 2129"/>
                <a:gd name="T85" fmla="*/ 166 h 1386"/>
                <a:gd name="T86" fmla="*/ 162 w 2129"/>
                <a:gd name="T87" fmla="*/ 98 h 1386"/>
                <a:gd name="T88" fmla="*/ 243 w 2129"/>
                <a:gd name="T89" fmla="*/ 46 h 1386"/>
                <a:gd name="T90" fmla="*/ 335 w 2129"/>
                <a:gd name="T91" fmla="*/ 13 h 1386"/>
                <a:gd name="T92" fmla="*/ 436 w 2129"/>
                <a:gd name="T93" fmla="*/ 0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29" h="1386">
                  <a:moveTo>
                    <a:pt x="444" y="148"/>
                  </a:moveTo>
                  <a:lnTo>
                    <a:pt x="405" y="151"/>
                  </a:lnTo>
                  <a:lnTo>
                    <a:pt x="368" y="159"/>
                  </a:lnTo>
                  <a:lnTo>
                    <a:pt x="334" y="171"/>
                  </a:lnTo>
                  <a:lnTo>
                    <a:pt x="300" y="187"/>
                  </a:lnTo>
                  <a:lnTo>
                    <a:pt x="269" y="208"/>
                  </a:lnTo>
                  <a:lnTo>
                    <a:pt x="241" y="231"/>
                  </a:lnTo>
                  <a:lnTo>
                    <a:pt x="217" y="260"/>
                  </a:lnTo>
                  <a:lnTo>
                    <a:pt x="196" y="290"/>
                  </a:lnTo>
                  <a:lnTo>
                    <a:pt x="179" y="323"/>
                  </a:lnTo>
                  <a:lnTo>
                    <a:pt x="166" y="360"/>
                  </a:lnTo>
                  <a:lnTo>
                    <a:pt x="158" y="398"/>
                  </a:lnTo>
                  <a:lnTo>
                    <a:pt x="155" y="438"/>
                  </a:lnTo>
                  <a:lnTo>
                    <a:pt x="155" y="1237"/>
                  </a:lnTo>
                  <a:lnTo>
                    <a:pt x="1974" y="1237"/>
                  </a:lnTo>
                  <a:lnTo>
                    <a:pt x="1974" y="438"/>
                  </a:lnTo>
                  <a:lnTo>
                    <a:pt x="1971" y="399"/>
                  </a:lnTo>
                  <a:lnTo>
                    <a:pt x="1963" y="362"/>
                  </a:lnTo>
                  <a:lnTo>
                    <a:pt x="1952" y="327"/>
                  </a:lnTo>
                  <a:lnTo>
                    <a:pt x="1935" y="294"/>
                  </a:lnTo>
                  <a:lnTo>
                    <a:pt x="1915" y="263"/>
                  </a:lnTo>
                  <a:lnTo>
                    <a:pt x="1891" y="234"/>
                  </a:lnTo>
                  <a:lnTo>
                    <a:pt x="1863" y="210"/>
                  </a:lnTo>
                  <a:lnTo>
                    <a:pt x="1833" y="189"/>
                  </a:lnTo>
                  <a:lnTo>
                    <a:pt x="1799" y="172"/>
                  </a:lnTo>
                  <a:lnTo>
                    <a:pt x="1763" y="160"/>
                  </a:lnTo>
                  <a:lnTo>
                    <a:pt x="1725" y="151"/>
                  </a:lnTo>
                  <a:lnTo>
                    <a:pt x="1685" y="148"/>
                  </a:lnTo>
                  <a:lnTo>
                    <a:pt x="1390" y="148"/>
                  </a:lnTo>
                  <a:lnTo>
                    <a:pt x="1116" y="422"/>
                  </a:lnTo>
                  <a:lnTo>
                    <a:pt x="1100" y="435"/>
                  </a:lnTo>
                  <a:lnTo>
                    <a:pt x="1082" y="442"/>
                  </a:lnTo>
                  <a:lnTo>
                    <a:pt x="1064" y="446"/>
                  </a:lnTo>
                  <a:lnTo>
                    <a:pt x="1045" y="442"/>
                  </a:lnTo>
                  <a:lnTo>
                    <a:pt x="1029" y="435"/>
                  </a:lnTo>
                  <a:lnTo>
                    <a:pt x="1013" y="422"/>
                  </a:lnTo>
                  <a:lnTo>
                    <a:pt x="739" y="148"/>
                  </a:lnTo>
                  <a:lnTo>
                    <a:pt x="444" y="148"/>
                  </a:lnTo>
                  <a:close/>
                  <a:moveTo>
                    <a:pt x="436" y="0"/>
                  </a:moveTo>
                  <a:lnTo>
                    <a:pt x="768" y="0"/>
                  </a:lnTo>
                  <a:lnTo>
                    <a:pt x="784" y="2"/>
                  </a:lnTo>
                  <a:lnTo>
                    <a:pt x="797" y="7"/>
                  </a:lnTo>
                  <a:lnTo>
                    <a:pt x="808" y="13"/>
                  </a:lnTo>
                  <a:lnTo>
                    <a:pt x="820" y="22"/>
                  </a:lnTo>
                  <a:lnTo>
                    <a:pt x="1064" y="267"/>
                  </a:lnTo>
                  <a:lnTo>
                    <a:pt x="1309" y="22"/>
                  </a:lnTo>
                  <a:lnTo>
                    <a:pt x="1319" y="13"/>
                  </a:lnTo>
                  <a:lnTo>
                    <a:pt x="1332" y="7"/>
                  </a:lnTo>
                  <a:lnTo>
                    <a:pt x="1344" y="2"/>
                  </a:lnTo>
                  <a:lnTo>
                    <a:pt x="1360" y="0"/>
                  </a:lnTo>
                  <a:lnTo>
                    <a:pt x="1693" y="0"/>
                  </a:lnTo>
                  <a:lnTo>
                    <a:pt x="1742" y="3"/>
                  </a:lnTo>
                  <a:lnTo>
                    <a:pt x="1791" y="12"/>
                  </a:lnTo>
                  <a:lnTo>
                    <a:pt x="1838" y="26"/>
                  </a:lnTo>
                  <a:lnTo>
                    <a:pt x="1882" y="45"/>
                  </a:lnTo>
                  <a:lnTo>
                    <a:pt x="1924" y="68"/>
                  </a:lnTo>
                  <a:lnTo>
                    <a:pt x="1963" y="95"/>
                  </a:lnTo>
                  <a:lnTo>
                    <a:pt x="1999" y="128"/>
                  </a:lnTo>
                  <a:lnTo>
                    <a:pt x="2032" y="163"/>
                  </a:lnTo>
                  <a:lnTo>
                    <a:pt x="2059" y="202"/>
                  </a:lnTo>
                  <a:lnTo>
                    <a:pt x="2083" y="244"/>
                  </a:lnTo>
                  <a:lnTo>
                    <a:pt x="2102" y="289"/>
                  </a:lnTo>
                  <a:lnTo>
                    <a:pt x="2117" y="337"/>
                  </a:lnTo>
                  <a:lnTo>
                    <a:pt x="2125" y="386"/>
                  </a:lnTo>
                  <a:lnTo>
                    <a:pt x="2129" y="438"/>
                  </a:lnTo>
                  <a:lnTo>
                    <a:pt x="2129" y="1312"/>
                  </a:lnTo>
                  <a:lnTo>
                    <a:pt x="2122" y="1333"/>
                  </a:lnTo>
                  <a:lnTo>
                    <a:pt x="2113" y="1351"/>
                  </a:lnTo>
                  <a:lnTo>
                    <a:pt x="2099" y="1366"/>
                  </a:lnTo>
                  <a:lnTo>
                    <a:pt x="2083" y="1377"/>
                  </a:lnTo>
                  <a:lnTo>
                    <a:pt x="2065" y="1384"/>
                  </a:lnTo>
                  <a:lnTo>
                    <a:pt x="2048" y="1386"/>
                  </a:lnTo>
                  <a:lnTo>
                    <a:pt x="74" y="1386"/>
                  </a:lnTo>
                  <a:lnTo>
                    <a:pt x="53" y="1384"/>
                  </a:lnTo>
                  <a:lnTo>
                    <a:pt x="35" y="1377"/>
                  </a:lnTo>
                  <a:lnTo>
                    <a:pt x="20" y="1366"/>
                  </a:lnTo>
                  <a:lnTo>
                    <a:pt x="9" y="1351"/>
                  </a:lnTo>
                  <a:lnTo>
                    <a:pt x="2" y="1333"/>
                  </a:lnTo>
                  <a:lnTo>
                    <a:pt x="0" y="1312"/>
                  </a:lnTo>
                  <a:lnTo>
                    <a:pt x="0" y="438"/>
                  </a:lnTo>
                  <a:lnTo>
                    <a:pt x="3" y="388"/>
                  </a:lnTo>
                  <a:lnTo>
                    <a:pt x="12" y="339"/>
                  </a:lnTo>
                  <a:lnTo>
                    <a:pt x="25" y="291"/>
                  </a:lnTo>
                  <a:lnTo>
                    <a:pt x="44" y="247"/>
                  </a:lnTo>
                  <a:lnTo>
                    <a:pt x="67" y="205"/>
                  </a:lnTo>
                  <a:lnTo>
                    <a:pt x="95" y="166"/>
                  </a:lnTo>
                  <a:lnTo>
                    <a:pt x="126" y="130"/>
                  </a:lnTo>
                  <a:lnTo>
                    <a:pt x="162" y="98"/>
                  </a:lnTo>
                  <a:lnTo>
                    <a:pt x="201" y="70"/>
                  </a:lnTo>
                  <a:lnTo>
                    <a:pt x="243" y="46"/>
                  </a:lnTo>
                  <a:lnTo>
                    <a:pt x="287" y="27"/>
                  </a:lnTo>
                  <a:lnTo>
                    <a:pt x="335" y="13"/>
                  </a:lnTo>
                  <a:lnTo>
                    <a:pt x="384" y="3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" name="Rectangle 58"/>
            <p:cNvSpPr>
              <a:spLocks noChangeArrowheads="1"/>
            </p:cNvSpPr>
            <p:nvPr/>
          </p:nvSpPr>
          <p:spPr bwMode="auto">
            <a:xfrm>
              <a:off x="3841750" y="2754313"/>
              <a:ext cx="26988" cy="2698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" name="Rectangle 59"/>
            <p:cNvSpPr>
              <a:spLocks noChangeArrowheads="1"/>
            </p:cNvSpPr>
            <p:nvPr/>
          </p:nvSpPr>
          <p:spPr bwMode="auto">
            <a:xfrm>
              <a:off x="3906838" y="2754313"/>
              <a:ext cx="26988" cy="2698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" name="Rectangle 60"/>
            <p:cNvSpPr>
              <a:spLocks noChangeArrowheads="1"/>
            </p:cNvSpPr>
            <p:nvPr/>
          </p:nvSpPr>
          <p:spPr bwMode="auto">
            <a:xfrm>
              <a:off x="3971925" y="2754313"/>
              <a:ext cx="26988" cy="2698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47" name="Freeform 91"/>
          <p:cNvSpPr>
            <a:spLocks noEditPoints="1"/>
          </p:cNvSpPr>
          <p:nvPr/>
        </p:nvSpPr>
        <p:spPr bwMode="auto">
          <a:xfrm>
            <a:off x="5067825" y="2679102"/>
            <a:ext cx="612775" cy="612775"/>
          </a:xfrm>
          <a:custGeom>
            <a:avLst/>
            <a:gdLst>
              <a:gd name="T0" fmla="*/ 1133 w 3474"/>
              <a:gd name="T1" fmla="*/ 1077 h 3475"/>
              <a:gd name="T2" fmla="*/ 1072 w 3474"/>
              <a:gd name="T3" fmla="*/ 1158 h 3475"/>
              <a:gd name="T4" fmla="*/ 1124 w 3474"/>
              <a:gd name="T5" fmla="*/ 1172 h 3475"/>
              <a:gd name="T6" fmla="*/ 1180 w 3474"/>
              <a:gd name="T7" fmla="*/ 1194 h 3475"/>
              <a:gd name="T8" fmla="*/ 1199 w 3474"/>
              <a:gd name="T9" fmla="*/ 1253 h 3475"/>
              <a:gd name="T10" fmla="*/ 1167 w 3474"/>
              <a:gd name="T11" fmla="*/ 1309 h 3475"/>
              <a:gd name="T12" fmla="*/ 1228 w 3474"/>
              <a:gd name="T13" fmla="*/ 1326 h 3475"/>
              <a:gd name="T14" fmla="*/ 1315 w 3474"/>
              <a:gd name="T15" fmla="*/ 1268 h 3475"/>
              <a:gd name="T16" fmla="*/ 1334 w 3474"/>
              <a:gd name="T17" fmla="*/ 1166 h 3475"/>
              <a:gd name="T18" fmla="*/ 1287 w 3474"/>
              <a:gd name="T19" fmla="*/ 1085 h 3475"/>
              <a:gd name="T20" fmla="*/ 1210 w 3474"/>
              <a:gd name="T21" fmla="*/ 1057 h 3475"/>
              <a:gd name="T22" fmla="*/ 736 w 3474"/>
              <a:gd name="T23" fmla="*/ 1040 h 3475"/>
              <a:gd name="T24" fmla="*/ 924 w 3474"/>
              <a:gd name="T25" fmla="*/ 1147 h 3475"/>
              <a:gd name="T26" fmla="*/ 978 w 3474"/>
              <a:gd name="T27" fmla="*/ 1020 h 3475"/>
              <a:gd name="T28" fmla="*/ 1094 w 3474"/>
              <a:gd name="T29" fmla="*/ 934 h 3475"/>
              <a:gd name="T30" fmla="*/ 1236 w 3474"/>
              <a:gd name="T31" fmla="*/ 916 h 3475"/>
              <a:gd name="T32" fmla="*/ 1372 w 3474"/>
              <a:gd name="T33" fmla="*/ 968 h 3475"/>
              <a:gd name="T34" fmla="*/ 1464 w 3474"/>
              <a:gd name="T35" fmla="*/ 1085 h 3475"/>
              <a:gd name="T36" fmla="*/ 1482 w 3474"/>
              <a:gd name="T37" fmla="*/ 1227 h 3475"/>
              <a:gd name="T38" fmla="*/ 1427 w 3474"/>
              <a:gd name="T39" fmla="*/ 1363 h 3475"/>
              <a:gd name="T40" fmla="*/ 1310 w 3474"/>
              <a:gd name="T41" fmla="*/ 1452 h 3475"/>
              <a:gd name="T42" fmla="*/ 1165 w 3474"/>
              <a:gd name="T43" fmla="*/ 1471 h 3475"/>
              <a:gd name="T44" fmla="*/ 1031 w 3474"/>
              <a:gd name="T45" fmla="*/ 1415 h 3475"/>
              <a:gd name="T46" fmla="*/ 942 w 3474"/>
              <a:gd name="T47" fmla="*/ 1299 h 3475"/>
              <a:gd name="T48" fmla="*/ 719 w 3474"/>
              <a:gd name="T49" fmla="*/ 1199 h 3475"/>
              <a:gd name="T50" fmla="*/ 3298 w 3474"/>
              <a:gd name="T51" fmla="*/ 2319 h 3475"/>
              <a:gd name="T52" fmla="*/ 208 w 3474"/>
              <a:gd name="T53" fmla="*/ 148 h 3475"/>
              <a:gd name="T54" fmla="*/ 147 w 3474"/>
              <a:gd name="T55" fmla="*/ 208 h 3475"/>
              <a:gd name="T56" fmla="*/ 151 w 3474"/>
              <a:gd name="T57" fmla="*/ 322 h 3475"/>
              <a:gd name="T58" fmla="*/ 214 w 3474"/>
              <a:gd name="T59" fmla="*/ 473 h 3475"/>
              <a:gd name="T60" fmla="*/ 329 w 3474"/>
              <a:gd name="T61" fmla="*/ 647 h 3475"/>
              <a:gd name="T62" fmla="*/ 489 w 3474"/>
              <a:gd name="T63" fmla="*/ 830 h 3475"/>
              <a:gd name="T64" fmla="*/ 602 w 3474"/>
              <a:gd name="T65" fmla="*/ 609 h 3475"/>
              <a:gd name="T66" fmla="*/ 649 w 3474"/>
              <a:gd name="T67" fmla="*/ 577 h 3475"/>
              <a:gd name="T68" fmla="*/ 734 w 3474"/>
              <a:gd name="T69" fmla="*/ 408 h 3475"/>
              <a:gd name="T70" fmla="*/ 555 w 3474"/>
              <a:gd name="T71" fmla="*/ 269 h 3475"/>
              <a:gd name="T72" fmla="*/ 392 w 3474"/>
              <a:gd name="T73" fmla="*/ 177 h 3475"/>
              <a:gd name="T74" fmla="*/ 259 w 3474"/>
              <a:gd name="T75" fmla="*/ 142 h 3475"/>
              <a:gd name="T76" fmla="*/ 336 w 3474"/>
              <a:gd name="T77" fmla="*/ 15 h 3475"/>
              <a:gd name="T78" fmla="*/ 524 w 3474"/>
              <a:gd name="T79" fmla="*/ 87 h 3475"/>
              <a:gd name="T80" fmla="*/ 726 w 3474"/>
              <a:gd name="T81" fmla="*/ 213 h 3475"/>
              <a:gd name="T82" fmla="*/ 929 w 3474"/>
              <a:gd name="T83" fmla="*/ 389 h 3475"/>
              <a:gd name="T84" fmla="*/ 1592 w 3474"/>
              <a:gd name="T85" fmla="*/ 427 h 3475"/>
              <a:gd name="T86" fmla="*/ 1645 w 3474"/>
              <a:gd name="T87" fmla="*/ 452 h 3475"/>
              <a:gd name="T88" fmla="*/ 3474 w 3474"/>
              <a:gd name="T89" fmla="*/ 2318 h 3475"/>
              <a:gd name="T90" fmla="*/ 2375 w 3474"/>
              <a:gd name="T91" fmla="*/ 3452 h 3475"/>
              <a:gd name="T92" fmla="*/ 2323 w 3474"/>
              <a:gd name="T93" fmla="*/ 3475 h 3475"/>
              <a:gd name="T94" fmla="*/ 2272 w 3474"/>
              <a:gd name="T95" fmla="*/ 3452 h 3475"/>
              <a:gd name="T96" fmla="*/ 443 w 3474"/>
              <a:gd name="T97" fmla="*/ 1592 h 3475"/>
              <a:gd name="T98" fmla="*/ 430 w 3474"/>
              <a:gd name="T99" fmla="*/ 978 h 3475"/>
              <a:gd name="T100" fmla="*/ 249 w 3474"/>
              <a:gd name="T101" fmla="*/ 781 h 3475"/>
              <a:gd name="T102" fmla="*/ 111 w 3474"/>
              <a:gd name="T103" fmla="*/ 575 h 3475"/>
              <a:gd name="T104" fmla="*/ 26 w 3474"/>
              <a:gd name="T105" fmla="*/ 381 h 3475"/>
              <a:gd name="T106" fmla="*/ 0 w 3474"/>
              <a:gd name="T107" fmla="*/ 212 h 3475"/>
              <a:gd name="T108" fmla="*/ 39 w 3474"/>
              <a:gd name="T109" fmla="*/ 83 h 3475"/>
              <a:gd name="T110" fmla="*/ 142 w 3474"/>
              <a:gd name="T111" fmla="*/ 11 h 3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74" h="3475">
                <a:moveTo>
                  <a:pt x="1210" y="1057"/>
                </a:moveTo>
                <a:lnTo>
                  <a:pt x="1184" y="1059"/>
                </a:lnTo>
                <a:lnTo>
                  <a:pt x="1159" y="1065"/>
                </a:lnTo>
                <a:lnTo>
                  <a:pt x="1133" y="1077"/>
                </a:lnTo>
                <a:lnTo>
                  <a:pt x="1107" y="1097"/>
                </a:lnTo>
                <a:lnTo>
                  <a:pt x="1091" y="1115"/>
                </a:lnTo>
                <a:lnTo>
                  <a:pt x="1080" y="1136"/>
                </a:lnTo>
                <a:lnTo>
                  <a:pt x="1072" y="1158"/>
                </a:lnTo>
                <a:lnTo>
                  <a:pt x="1068" y="1181"/>
                </a:lnTo>
                <a:lnTo>
                  <a:pt x="1088" y="1180"/>
                </a:lnTo>
                <a:lnTo>
                  <a:pt x="1106" y="1176"/>
                </a:lnTo>
                <a:lnTo>
                  <a:pt x="1124" y="1172"/>
                </a:lnTo>
                <a:lnTo>
                  <a:pt x="1141" y="1172"/>
                </a:lnTo>
                <a:lnTo>
                  <a:pt x="1157" y="1176"/>
                </a:lnTo>
                <a:lnTo>
                  <a:pt x="1170" y="1183"/>
                </a:lnTo>
                <a:lnTo>
                  <a:pt x="1180" y="1194"/>
                </a:lnTo>
                <a:lnTo>
                  <a:pt x="1190" y="1207"/>
                </a:lnTo>
                <a:lnTo>
                  <a:pt x="1195" y="1222"/>
                </a:lnTo>
                <a:lnTo>
                  <a:pt x="1199" y="1237"/>
                </a:lnTo>
                <a:lnTo>
                  <a:pt x="1199" y="1253"/>
                </a:lnTo>
                <a:lnTo>
                  <a:pt x="1196" y="1269"/>
                </a:lnTo>
                <a:lnTo>
                  <a:pt x="1191" y="1283"/>
                </a:lnTo>
                <a:lnTo>
                  <a:pt x="1181" y="1297"/>
                </a:lnTo>
                <a:lnTo>
                  <a:pt x="1167" y="1309"/>
                </a:lnTo>
                <a:lnTo>
                  <a:pt x="1151" y="1317"/>
                </a:lnTo>
                <a:lnTo>
                  <a:pt x="1175" y="1325"/>
                </a:lnTo>
                <a:lnTo>
                  <a:pt x="1201" y="1328"/>
                </a:lnTo>
                <a:lnTo>
                  <a:pt x="1228" y="1326"/>
                </a:lnTo>
                <a:lnTo>
                  <a:pt x="1253" y="1318"/>
                </a:lnTo>
                <a:lnTo>
                  <a:pt x="1277" y="1306"/>
                </a:lnTo>
                <a:lnTo>
                  <a:pt x="1298" y="1289"/>
                </a:lnTo>
                <a:lnTo>
                  <a:pt x="1315" y="1268"/>
                </a:lnTo>
                <a:lnTo>
                  <a:pt x="1328" y="1244"/>
                </a:lnTo>
                <a:lnTo>
                  <a:pt x="1334" y="1219"/>
                </a:lnTo>
                <a:lnTo>
                  <a:pt x="1337" y="1193"/>
                </a:lnTo>
                <a:lnTo>
                  <a:pt x="1334" y="1166"/>
                </a:lnTo>
                <a:lnTo>
                  <a:pt x="1328" y="1141"/>
                </a:lnTo>
                <a:lnTo>
                  <a:pt x="1315" y="1117"/>
                </a:lnTo>
                <a:lnTo>
                  <a:pt x="1298" y="1097"/>
                </a:lnTo>
                <a:lnTo>
                  <a:pt x="1287" y="1085"/>
                </a:lnTo>
                <a:lnTo>
                  <a:pt x="1271" y="1074"/>
                </a:lnTo>
                <a:lnTo>
                  <a:pt x="1253" y="1066"/>
                </a:lnTo>
                <a:lnTo>
                  <a:pt x="1232" y="1060"/>
                </a:lnTo>
                <a:lnTo>
                  <a:pt x="1210" y="1057"/>
                </a:lnTo>
                <a:close/>
                <a:moveTo>
                  <a:pt x="1572" y="585"/>
                </a:moveTo>
                <a:lnTo>
                  <a:pt x="730" y="718"/>
                </a:lnTo>
                <a:lnTo>
                  <a:pt x="686" y="1004"/>
                </a:lnTo>
                <a:lnTo>
                  <a:pt x="736" y="1040"/>
                </a:lnTo>
                <a:lnTo>
                  <a:pt x="785" y="1073"/>
                </a:lnTo>
                <a:lnTo>
                  <a:pt x="834" y="1102"/>
                </a:lnTo>
                <a:lnTo>
                  <a:pt x="879" y="1126"/>
                </a:lnTo>
                <a:lnTo>
                  <a:pt x="924" y="1147"/>
                </a:lnTo>
                <a:lnTo>
                  <a:pt x="931" y="1114"/>
                </a:lnTo>
                <a:lnTo>
                  <a:pt x="944" y="1081"/>
                </a:lnTo>
                <a:lnTo>
                  <a:pt x="959" y="1049"/>
                </a:lnTo>
                <a:lnTo>
                  <a:pt x="978" y="1020"/>
                </a:lnTo>
                <a:lnTo>
                  <a:pt x="1003" y="992"/>
                </a:lnTo>
                <a:lnTo>
                  <a:pt x="1030" y="968"/>
                </a:lnTo>
                <a:lnTo>
                  <a:pt x="1061" y="949"/>
                </a:lnTo>
                <a:lnTo>
                  <a:pt x="1094" y="934"/>
                </a:lnTo>
                <a:lnTo>
                  <a:pt x="1128" y="922"/>
                </a:lnTo>
                <a:lnTo>
                  <a:pt x="1163" y="916"/>
                </a:lnTo>
                <a:lnTo>
                  <a:pt x="1200" y="914"/>
                </a:lnTo>
                <a:lnTo>
                  <a:pt x="1236" y="916"/>
                </a:lnTo>
                <a:lnTo>
                  <a:pt x="1272" y="922"/>
                </a:lnTo>
                <a:lnTo>
                  <a:pt x="1308" y="934"/>
                </a:lnTo>
                <a:lnTo>
                  <a:pt x="1341" y="949"/>
                </a:lnTo>
                <a:lnTo>
                  <a:pt x="1372" y="968"/>
                </a:lnTo>
                <a:lnTo>
                  <a:pt x="1402" y="992"/>
                </a:lnTo>
                <a:lnTo>
                  <a:pt x="1427" y="1021"/>
                </a:lnTo>
                <a:lnTo>
                  <a:pt x="1448" y="1052"/>
                </a:lnTo>
                <a:lnTo>
                  <a:pt x="1464" y="1085"/>
                </a:lnTo>
                <a:lnTo>
                  <a:pt x="1476" y="1120"/>
                </a:lnTo>
                <a:lnTo>
                  <a:pt x="1482" y="1156"/>
                </a:lnTo>
                <a:lnTo>
                  <a:pt x="1485" y="1192"/>
                </a:lnTo>
                <a:lnTo>
                  <a:pt x="1482" y="1227"/>
                </a:lnTo>
                <a:lnTo>
                  <a:pt x="1476" y="1263"/>
                </a:lnTo>
                <a:lnTo>
                  <a:pt x="1464" y="1298"/>
                </a:lnTo>
                <a:lnTo>
                  <a:pt x="1448" y="1331"/>
                </a:lnTo>
                <a:lnTo>
                  <a:pt x="1427" y="1363"/>
                </a:lnTo>
                <a:lnTo>
                  <a:pt x="1402" y="1392"/>
                </a:lnTo>
                <a:lnTo>
                  <a:pt x="1374" y="1415"/>
                </a:lnTo>
                <a:lnTo>
                  <a:pt x="1344" y="1435"/>
                </a:lnTo>
                <a:lnTo>
                  <a:pt x="1310" y="1452"/>
                </a:lnTo>
                <a:lnTo>
                  <a:pt x="1275" y="1464"/>
                </a:lnTo>
                <a:lnTo>
                  <a:pt x="1239" y="1471"/>
                </a:lnTo>
                <a:lnTo>
                  <a:pt x="1202" y="1473"/>
                </a:lnTo>
                <a:lnTo>
                  <a:pt x="1165" y="1471"/>
                </a:lnTo>
                <a:lnTo>
                  <a:pt x="1129" y="1464"/>
                </a:lnTo>
                <a:lnTo>
                  <a:pt x="1095" y="1452"/>
                </a:lnTo>
                <a:lnTo>
                  <a:pt x="1062" y="1435"/>
                </a:lnTo>
                <a:lnTo>
                  <a:pt x="1031" y="1415"/>
                </a:lnTo>
                <a:lnTo>
                  <a:pt x="1003" y="1392"/>
                </a:lnTo>
                <a:lnTo>
                  <a:pt x="978" y="1363"/>
                </a:lnTo>
                <a:lnTo>
                  <a:pt x="957" y="1332"/>
                </a:lnTo>
                <a:lnTo>
                  <a:pt x="942" y="1299"/>
                </a:lnTo>
                <a:lnTo>
                  <a:pt x="889" y="1281"/>
                </a:lnTo>
                <a:lnTo>
                  <a:pt x="833" y="1258"/>
                </a:lnTo>
                <a:lnTo>
                  <a:pt x="777" y="1231"/>
                </a:lnTo>
                <a:lnTo>
                  <a:pt x="719" y="1199"/>
                </a:lnTo>
                <a:lnTo>
                  <a:pt x="661" y="1162"/>
                </a:lnTo>
                <a:lnTo>
                  <a:pt x="597" y="1563"/>
                </a:lnTo>
                <a:lnTo>
                  <a:pt x="2323" y="3296"/>
                </a:lnTo>
                <a:lnTo>
                  <a:pt x="3298" y="2319"/>
                </a:lnTo>
                <a:lnTo>
                  <a:pt x="1572" y="585"/>
                </a:lnTo>
                <a:close/>
                <a:moveTo>
                  <a:pt x="259" y="142"/>
                </a:moveTo>
                <a:lnTo>
                  <a:pt x="231" y="144"/>
                </a:lnTo>
                <a:lnTo>
                  <a:pt x="208" y="148"/>
                </a:lnTo>
                <a:lnTo>
                  <a:pt x="187" y="157"/>
                </a:lnTo>
                <a:lnTo>
                  <a:pt x="169" y="170"/>
                </a:lnTo>
                <a:lnTo>
                  <a:pt x="156" y="188"/>
                </a:lnTo>
                <a:lnTo>
                  <a:pt x="147" y="208"/>
                </a:lnTo>
                <a:lnTo>
                  <a:pt x="142" y="232"/>
                </a:lnTo>
                <a:lnTo>
                  <a:pt x="141" y="260"/>
                </a:lnTo>
                <a:lnTo>
                  <a:pt x="145" y="289"/>
                </a:lnTo>
                <a:lnTo>
                  <a:pt x="151" y="322"/>
                </a:lnTo>
                <a:lnTo>
                  <a:pt x="161" y="357"/>
                </a:lnTo>
                <a:lnTo>
                  <a:pt x="176" y="394"/>
                </a:lnTo>
                <a:lnTo>
                  <a:pt x="193" y="433"/>
                </a:lnTo>
                <a:lnTo>
                  <a:pt x="214" y="473"/>
                </a:lnTo>
                <a:lnTo>
                  <a:pt x="239" y="515"/>
                </a:lnTo>
                <a:lnTo>
                  <a:pt x="266" y="558"/>
                </a:lnTo>
                <a:lnTo>
                  <a:pt x="296" y="603"/>
                </a:lnTo>
                <a:lnTo>
                  <a:pt x="329" y="647"/>
                </a:lnTo>
                <a:lnTo>
                  <a:pt x="365" y="692"/>
                </a:lnTo>
                <a:lnTo>
                  <a:pt x="403" y="739"/>
                </a:lnTo>
                <a:lnTo>
                  <a:pt x="444" y="784"/>
                </a:lnTo>
                <a:lnTo>
                  <a:pt x="489" y="830"/>
                </a:lnTo>
                <a:lnTo>
                  <a:pt x="550" y="889"/>
                </a:lnTo>
                <a:lnTo>
                  <a:pt x="590" y="637"/>
                </a:lnTo>
                <a:lnTo>
                  <a:pt x="594" y="623"/>
                </a:lnTo>
                <a:lnTo>
                  <a:pt x="602" y="609"/>
                </a:lnTo>
                <a:lnTo>
                  <a:pt x="611" y="596"/>
                </a:lnTo>
                <a:lnTo>
                  <a:pt x="622" y="587"/>
                </a:lnTo>
                <a:lnTo>
                  <a:pt x="634" y="581"/>
                </a:lnTo>
                <a:lnTo>
                  <a:pt x="649" y="577"/>
                </a:lnTo>
                <a:lnTo>
                  <a:pt x="870" y="543"/>
                </a:lnTo>
                <a:lnTo>
                  <a:pt x="824" y="494"/>
                </a:lnTo>
                <a:lnTo>
                  <a:pt x="779" y="450"/>
                </a:lnTo>
                <a:lnTo>
                  <a:pt x="734" y="408"/>
                </a:lnTo>
                <a:lnTo>
                  <a:pt x="688" y="369"/>
                </a:lnTo>
                <a:lnTo>
                  <a:pt x="644" y="334"/>
                </a:lnTo>
                <a:lnTo>
                  <a:pt x="600" y="300"/>
                </a:lnTo>
                <a:lnTo>
                  <a:pt x="555" y="269"/>
                </a:lnTo>
                <a:lnTo>
                  <a:pt x="513" y="242"/>
                </a:lnTo>
                <a:lnTo>
                  <a:pt x="471" y="216"/>
                </a:lnTo>
                <a:lnTo>
                  <a:pt x="431" y="195"/>
                </a:lnTo>
                <a:lnTo>
                  <a:pt x="392" y="177"/>
                </a:lnTo>
                <a:lnTo>
                  <a:pt x="356" y="164"/>
                </a:lnTo>
                <a:lnTo>
                  <a:pt x="321" y="153"/>
                </a:lnTo>
                <a:lnTo>
                  <a:pt x="288" y="146"/>
                </a:lnTo>
                <a:lnTo>
                  <a:pt x="259" y="142"/>
                </a:lnTo>
                <a:close/>
                <a:moveTo>
                  <a:pt x="212" y="0"/>
                </a:moveTo>
                <a:lnTo>
                  <a:pt x="251" y="1"/>
                </a:lnTo>
                <a:lnTo>
                  <a:pt x="292" y="6"/>
                </a:lnTo>
                <a:lnTo>
                  <a:pt x="336" y="15"/>
                </a:lnTo>
                <a:lnTo>
                  <a:pt x="380" y="27"/>
                </a:lnTo>
                <a:lnTo>
                  <a:pt x="426" y="43"/>
                </a:lnTo>
                <a:lnTo>
                  <a:pt x="474" y="63"/>
                </a:lnTo>
                <a:lnTo>
                  <a:pt x="524" y="87"/>
                </a:lnTo>
                <a:lnTo>
                  <a:pt x="573" y="113"/>
                </a:lnTo>
                <a:lnTo>
                  <a:pt x="624" y="144"/>
                </a:lnTo>
                <a:lnTo>
                  <a:pt x="674" y="176"/>
                </a:lnTo>
                <a:lnTo>
                  <a:pt x="726" y="213"/>
                </a:lnTo>
                <a:lnTo>
                  <a:pt x="777" y="253"/>
                </a:lnTo>
                <a:lnTo>
                  <a:pt x="829" y="296"/>
                </a:lnTo>
                <a:lnTo>
                  <a:pt x="879" y="341"/>
                </a:lnTo>
                <a:lnTo>
                  <a:pt x="929" y="389"/>
                </a:lnTo>
                <a:lnTo>
                  <a:pt x="987" y="452"/>
                </a:lnTo>
                <a:lnTo>
                  <a:pt x="1042" y="515"/>
                </a:lnTo>
                <a:lnTo>
                  <a:pt x="1578" y="430"/>
                </a:lnTo>
                <a:lnTo>
                  <a:pt x="1592" y="427"/>
                </a:lnTo>
                <a:lnTo>
                  <a:pt x="1606" y="430"/>
                </a:lnTo>
                <a:lnTo>
                  <a:pt x="1618" y="435"/>
                </a:lnTo>
                <a:lnTo>
                  <a:pt x="1632" y="443"/>
                </a:lnTo>
                <a:lnTo>
                  <a:pt x="1645" y="452"/>
                </a:lnTo>
                <a:lnTo>
                  <a:pt x="3453" y="2267"/>
                </a:lnTo>
                <a:lnTo>
                  <a:pt x="3464" y="2282"/>
                </a:lnTo>
                <a:lnTo>
                  <a:pt x="3472" y="2300"/>
                </a:lnTo>
                <a:lnTo>
                  <a:pt x="3474" y="2318"/>
                </a:lnTo>
                <a:lnTo>
                  <a:pt x="3472" y="2337"/>
                </a:lnTo>
                <a:lnTo>
                  <a:pt x="3464" y="2355"/>
                </a:lnTo>
                <a:lnTo>
                  <a:pt x="3453" y="2371"/>
                </a:lnTo>
                <a:lnTo>
                  <a:pt x="2375" y="3452"/>
                </a:lnTo>
                <a:lnTo>
                  <a:pt x="2365" y="3462"/>
                </a:lnTo>
                <a:lnTo>
                  <a:pt x="2352" y="3468"/>
                </a:lnTo>
                <a:lnTo>
                  <a:pt x="2339" y="3472"/>
                </a:lnTo>
                <a:lnTo>
                  <a:pt x="2323" y="3475"/>
                </a:lnTo>
                <a:lnTo>
                  <a:pt x="2309" y="3472"/>
                </a:lnTo>
                <a:lnTo>
                  <a:pt x="2295" y="3468"/>
                </a:lnTo>
                <a:lnTo>
                  <a:pt x="2283" y="3462"/>
                </a:lnTo>
                <a:lnTo>
                  <a:pt x="2272" y="3452"/>
                </a:lnTo>
                <a:lnTo>
                  <a:pt x="464" y="1637"/>
                </a:lnTo>
                <a:lnTo>
                  <a:pt x="455" y="1624"/>
                </a:lnTo>
                <a:lnTo>
                  <a:pt x="448" y="1610"/>
                </a:lnTo>
                <a:lnTo>
                  <a:pt x="443" y="1592"/>
                </a:lnTo>
                <a:lnTo>
                  <a:pt x="442" y="1571"/>
                </a:lnTo>
                <a:lnTo>
                  <a:pt x="524" y="1061"/>
                </a:lnTo>
                <a:lnTo>
                  <a:pt x="476" y="1021"/>
                </a:lnTo>
                <a:lnTo>
                  <a:pt x="430" y="978"/>
                </a:lnTo>
                <a:lnTo>
                  <a:pt x="384" y="934"/>
                </a:lnTo>
                <a:lnTo>
                  <a:pt x="336" y="883"/>
                </a:lnTo>
                <a:lnTo>
                  <a:pt x="291" y="833"/>
                </a:lnTo>
                <a:lnTo>
                  <a:pt x="249" y="781"/>
                </a:lnTo>
                <a:lnTo>
                  <a:pt x="209" y="729"/>
                </a:lnTo>
                <a:lnTo>
                  <a:pt x="173" y="678"/>
                </a:lnTo>
                <a:lnTo>
                  <a:pt x="140" y="626"/>
                </a:lnTo>
                <a:lnTo>
                  <a:pt x="111" y="575"/>
                </a:lnTo>
                <a:lnTo>
                  <a:pt x="84" y="526"/>
                </a:lnTo>
                <a:lnTo>
                  <a:pt x="61" y="476"/>
                </a:lnTo>
                <a:lnTo>
                  <a:pt x="42" y="427"/>
                </a:lnTo>
                <a:lnTo>
                  <a:pt x="26" y="381"/>
                </a:lnTo>
                <a:lnTo>
                  <a:pt x="14" y="336"/>
                </a:lnTo>
                <a:lnTo>
                  <a:pt x="5" y="292"/>
                </a:lnTo>
                <a:lnTo>
                  <a:pt x="1" y="251"/>
                </a:lnTo>
                <a:lnTo>
                  <a:pt x="0" y="212"/>
                </a:lnTo>
                <a:lnTo>
                  <a:pt x="4" y="175"/>
                </a:lnTo>
                <a:lnTo>
                  <a:pt x="12" y="141"/>
                </a:lnTo>
                <a:lnTo>
                  <a:pt x="23" y="111"/>
                </a:lnTo>
                <a:lnTo>
                  <a:pt x="39" y="83"/>
                </a:lnTo>
                <a:lnTo>
                  <a:pt x="59" y="59"/>
                </a:lnTo>
                <a:lnTo>
                  <a:pt x="83" y="38"/>
                </a:lnTo>
                <a:lnTo>
                  <a:pt x="112" y="22"/>
                </a:lnTo>
                <a:lnTo>
                  <a:pt x="142" y="11"/>
                </a:lnTo>
                <a:lnTo>
                  <a:pt x="176" y="3"/>
                </a:lnTo>
                <a:lnTo>
                  <a:pt x="21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9535368" y="2678308"/>
            <a:ext cx="614362" cy="614362"/>
            <a:chOff x="10948988" y="2659063"/>
            <a:chExt cx="614362" cy="614362"/>
          </a:xfrm>
          <a:solidFill>
            <a:schemeClr val="bg1"/>
          </a:solidFill>
        </p:grpSpPr>
        <p:sp>
          <p:nvSpPr>
            <p:cNvPr id="49" name="Freeform 112"/>
            <p:cNvSpPr>
              <a:spLocks noEditPoints="1"/>
            </p:cNvSpPr>
            <p:nvPr/>
          </p:nvSpPr>
          <p:spPr bwMode="auto">
            <a:xfrm>
              <a:off x="10948988" y="2659063"/>
              <a:ext cx="614362" cy="614362"/>
            </a:xfrm>
            <a:custGeom>
              <a:avLst/>
              <a:gdLst>
                <a:gd name="T0" fmla="*/ 1246 w 3483"/>
                <a:gd name="T1" fmla="*/ 2263 h 3483"/>
                <a:gd name="T2" fmla="*/ 1059 w 3483"/>
                <a:gd name="T3" fmla="*/ 2432 h 3483"/>
                <a:gd name="T4" fmla="*/ 986 w 3483"/>
                <a:gd name="T5" fmla="*/ 2683 h 3483"/>
                <a:gd name="T6" fmla="*/ 1307 w 3483"/>
                <a:gd name="T7" fmla="*/ 3026 h 3483"/>
                <a:gd name="T8" fmla="*/ 1668 w 3483"/>
                <a:gd name="T9" fmla="*/ 2861 h 3483"/>
                <a:gd name="T10" fmla="*/ 2092 w 3483"/>
                <a:gd name="T11" fmla="*/ 3052 h 3483"/>
                <a:gd name="T12" fmla="*/ 2491 w 3483"/>
                <a:gd name="T13" fmla="*/ 2872 h 3483"/>
                <a:gd name="T14" fmla="*/ 2443 w 3483"/>
                <a:gd name="T15" fmla="*/ 2476 h 3483"/>
                <a:gd name="T16" fmla="*/ 2275 w 3483"/>
                <a:gd name="T17" fmla="*/ 2288 h 3483"/>
                <a:gd name="T18" fmla="*/ 2023 w 3483"/>
                <a:gd name="T19" fmla="*/ 2215 h 3483"/>
                <a:gd name="T20" fmla="*/ 1394 w 3483"/>
                <a:gd name="T21" fmla="*/ 430 h 3483"/>
                <a:gd name="T22" fmla="*/ 988 w 3483"/>
                <a:gd name="T23" fmla="*/ 614 h 3483"/>
                <a:gd name="T24" fmla="*/ 666 w 3483"/>
                <a:gd name="T25" fmla="*/ 915 h 3483"/>
                <a:gd name="T26" fmla="*/ 457 w 3483"/>
                <a:gd name="T27" fmla="*/ 1307 h 3483"/>
                <a:gd name="T28" fmla="*/ 622 w 3483"/>
                <a:gd name="T29" fmla="*/ 1667 h 3483"/>
                <a:gd name="T30" fmla="*/ 432 w 3483"/>
                <a:gd name="T31" fmla="*/ 2093 h 3483"/>
                <a:gd name="T32" fmla="*/ 614 w 3483"/>
                <a:gd name="T33" fmla="*/ 2495 h 3483"/>
                <a:gd name="T34" fmla="*/ 844 w 3483"/>
                <a:gd name="T35" fmla="*/ 2682 h 3483"/>
                <a:gd name="T36" fmla="*/ 915 w 3483"/>
                <a:gd name="T37" fmla="*/ 2386 h 3483"/>
                <a:gd name="T38" fmla="*/ 1112 w 3483"/>
                <a:gd name="T39" fmla="*/ 2166 h 3483"/>
                <a:gd name="T40" fmla="*/ 1396 w 3483"/>
                <a:gd name="T41" fmla="*/ 2062 h 3483"/>
                <a:gd name="T42" fmla="*/ 2214 w 3483"/>
                <a:gd name="T43" fmla="*/ 2087 h 3483"/>
                <a:gd name="T44" fmla="*/ 2470 w 3483"/>
                <a:gd name="T45" fmla="*/ 2240 h 3483"/>
                <a:gd name="T46" fmla="*/ 2625 w 3483"/>
                <a:gd name="T47" fmla="*/ 2495 h 3483"/>
                <a:gd name="T48" fmla="*/ 2715 w 3483"/>
                <a:gd name="T49" fmla="*/ 2685 h 3483"/>
                <a:gd name="T50" fmla="*/ 2962 w 3483"/>
                <a:gd name="T51" fmla="*/ 2334 h 3483"/>
                <a:gd name="T52" fmla="*/ 3086 w 3483"/>
                <a:gd name="T53" fmla="*/ 1912 h 3483"/>
                <a:gd name="T54" fmla="*/ 3087 w 3483"/>
                <a:gd name="T55" fmla="*/ 1574 h 3483"/>
                <a:gd name="T56" fmla="*/ 2958 w 3483"/>
                <a:gd name="T57" fmla="*/ 1143 h 3483"/>
                <a:gd name="T58" fmla="*/ 2703 w 3483"/>
                <a:gd name="T59" fmla="*/ 785 h 3483"/>
                <a:gd name="T60" fmla="*/ 2346 w 3483"/>
                <a:gd name="T61" fmla="*/ 527 h 3483"/>
                <a:gd name="T62" fmla="*/ 1916 w 3483"/>
                <a:gd name="T63" fmla="*/ 396 h 3483"/>
                <a:gd name="T64" fmla="*/ 1667 w 3483"/>
                <a:gd name="T65" fmla="*/ 0 h 3483"/>
                <a:gd name="T66" fmla="*/ 2115 w 3483"/>
                <a:gd name="T67" fmla="*/ 278 h 3483"/>
                <a:gd name="T68" fmla="*/ 2553 w 3483"/>
                <a:gd name="T69" fmla="*/ 469 h 3483"/>
                <a:gd name="T70" fmla="*/ 2907 w 3483"/>
                <a:gd name="T71" fmla="*/ 782 h 3483"/>
                <a:gd name="T72" fmla="*/ 3148 w 3483"/>
                <a:gd name="T73" fmla="*/ 1191 h 3483"/>
                <a:gd name="T74" fmla="*/ 3251 w 3483"/>
                <a:gd name="T75" fmla="*/ 1668 h 3483"/>
                <a:gd name="T76" fmla="*/ 3227 w 3483"/>
                <a:gd name="T77" fmla="*/ 2019 h 3483"/>
                <a:gd name="T78" fmla="*/ 3064 w 3483"/>
                <a:gd name="T79" fmla="*/ 2470 h 3483"/>
                <a:gd name="T80" fmla="*/ 2774 w 3483"/>
                <a:gd name="T81" fmla="*/ 2841 h 3483"/>
                <a:gd name="T82" fmla="*/ 2384 w 3483"/>
                <a:gd name="T83" fmla="*/ 3108 h 3483"/>
                <a:gd name="T84" fmla="*/ 1922 w 3483"/>
                <a:gd name="T85" fmla="*/ 3242 h 3483"/>
                <a:gd name="T86" fmla="*/ 1567 w 3483"/>
                <a:gd name="T87" fmla="*/ 3243 h 3483"/>
                <a:gd name="T88" fmla="*/ 1102 w 3483"/>
                <a:gd name="T89" fmla="*/ 3110 h 3483"/>
                <a:gd name="T90" fmla="*/ 710 w 3483"/>
                <a:gd name="T91" fmla="*/ 2844 h 3483"/>
                <a:gd name="T92" fmla="*/ 419 w 3483"/>
                <a:gd name="T93" fmla="*/ 2472 h 3483"/>
                <a:gd name="T94" fmla="*/ 255 w 3483"/>
                <a:gd name="T95" fmla="*/ 2020 h 3483"/>
                <a:gd name="T96" fmla="*/ 232 w 3483"/>
                <a:gd name="T97" fmla="*/ 1668 h 3483"/>
                <a:gd name="T98" fmla="*/ 336 w 3483"/>
                <a:gd name="T99" fmla="*/ 1189 h 3483"/>
                <a:gd name="T100" fmla="*/ 578 w 3483"/>
                <a:gd name="T101" fmla="*/ 780 h 3483"/>
                <a:gd name="T102" fmla="*/ 933 w 3483"/>
                <a:gd name="T103" fmla="*/ 467 h 3483"/>
                <a:gd name="T104" fmla="*/ 1373 w 3483"/>
                <a:gd name="T105" fmla="*/ 275 h 3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83" h="3483">
                  <a:moveTo>
                    <a:pt x="1453" y="2215"/>
                  </a:moveTo>
                  <a:lnTo>
                    <a:pt x="1398" y="2219"/>
                  </a:lnTo>
                  <a:lnTo>
                    <a:pt x="1346" y="2228"/>
                  </a:lnTo>
                  <a:lnTo>
                    <a:pt x="1295" y="2243"/>
                  </a:lnTo>
                  <a:lnTo>
                    <a:pt x="1246" y="2263"/>
                  </a:lnTo>
                  <a:lnTo>
                    <a:pt x="1202" y="2288"/>
                  </a:lnTo>
                  <a:lnTo>
                    <a:pt x="1160" y="2318"/>
                  </a:lnTo>
                  <a:lnTo>
                    <a:pt x="1122" y="2352"/>
                  </a:lnTo>
                  <a:lnTo>
                    <a:pt x="1088" y="2390"/>
                  </a:lnTo>
                  <a:lnTo>
                    <a:pt x="1059" y="2432"/>
                  </a:lnTo>
                  <a:lnTo>
                    <a:pt x="1033" y="2476"/>
                  </a:lnTo>
                  <a:lnTo>
                    <a:pt x="1013" y="2525"/>
                  </a:lnTo>
                  <a:lnTo>
                    <a:pt x="998" y="2575"/>
                  </a:lnTo>
                  <a:lnTo>
                    <a:pt x="989" y="2628"/>
                  </a:lnTo>
                  <a:lnTo>
                    <a:pt x="986" y="2683"/>
                  </a:lnTo>
                  <a:lnTo>
                    <a:pt x="986" y="2868"/>
                  </a:lnTo>
                  <a:lnTo>
                    <a:pt x="1062" y="2915"/>
                  </a:lnTo>
                  <a:lnTo>
                    <a:pt x="1140" y="2957"/>
                  </a:lnTo>
                  <a:lnTo>
                    <a:pt x="1222" y="2994"/>
                  </a:lnTo>
                  <a:lnTo>
                    <a:pt x="1307" y="3026"/>
                  </a:lnTo>
                  <a:lnTo>
                    <a:pt x="1393" y="3052"/>
                  </a:lnTo>
                  <a:lnTo>
                    <a:pt x="1483" y="3072"/>
                  </a:lnTo>
                  <a:lnTo>
                    <a:pt x="1574" y="3087"/>
                  </a:lnTo>
                  <a:lnTo>
                    <a:pt x="1668" y="3096"/>
                  </a:lnTo>
                  <a:lnTo>
                    <a:pt x="1668" y="2861"/>
                  </a:lnTo>
                  <a:lnTo>
                    <a:pt x="1824" y="2861"/>
                  </a:lnTo>
                  <a:lnTo>
                    <a:pt x="1824" y="3096"/>
                  </a:lnTo>
                  <a:lnTo>
                    <a:pt x="1915" y="3087"/>
                  </a:lnTo>
                  <a:lnTo>
                    <a:pt x="2004" y="3072"/>
                  </a:lnTo>
                  <a:lnTo>
                    <a:pt x="2092" y="3052"/>
                  </a:lnTo>
                  <a:lnTo>
                    <a:pt x="2176" y="3027"/>
                  </a:lnTo>
                  <a:lnTo>
                    <a:pt x="2260" y="2995"/>
                  </a:lnTo>
                  <a:lnTo>
                    <a:pt x="2340" y="2959"/>
                  </a:lnTo>
                  <a:lnTo>
                    <a:pt x="2417" y="2918"/>
                  </a:lnTo>
                  <a:lnTo>
                    <a:pt x="2491" y="2872"/>
                  </a:lnTo>
                  <a:lnTo>
                    <a:pt x="2491" y="2683"/>
                  </a:lnTo>
                  <a:lnTo>
                    <a:pt x="2488" y="2628"/>
                  </a:lnTo>
                  <a:lnTo>
                    <a:pt x="2478" y="2575"/>
                  </a:lnTo>
                  <a:lnTo>
                    <a:pt x="2463" y="2525"/>
                  </a:lnTo>
                  <a:lnTo>
                    <a:pt x="2443" y="2476"/>
                  </a:lnTo>
                  <a:lnTo>
                    <a:pt x="2418" y="2432"/>
                  </a:lnTo>
                  <a:lnTo>
                    <a:pt x="2388" y="2390"/>
                  </a:lnTo>
                  <a:lnTo>
                    <a:pt x="2355" y="2352"/>
                  </a:lnTo>
                  <a:lnTo>
                    <a:pt x="2317" y="2318"/>
                  </a:lnTo>
                  <a:lnTo>
                    <a:pt x="2275" y="2288"/>
                  </a:lnTo>
                  <a:lnTo>
                    <a:pt x="2230" y="2263"/>
                  </a:lnTo>
                  <a:lnTo>
                    <a:pt x="2182" y="2243"/>
                  </a:lnTo>
                  <a:lnTo>
                    <a:pt x="2131" y="2228"/>
                  </a:lnTo>
                  <a:lnTo>
                    <a:pt x="2078" y="2219"/>
                  </a:lnTo>
                  <a:lnTo>
                    <a:pt x="2023" y="2215"/>
                  </a:lnTo>
                  <a:lnTo>
                    <a:pt x="1453" y="2215"/>
                  </a:lnTo>
                  <a:close/>
                  <a:moveTo>
                    <a:pt x="1668" y="386"/>
                  </a:moveTo>
                  <a:lnTo>
                    <a:pt x="1575" y="395"/>
                  </a:lnTo>
                  <a:lnTo>
                    <a:pt x="1483" y="410"/>
                  </a:lnTo>
                  <a:lnTo>
                    <a:pt x="1394" y="430"/>
                  </a:lnTo>
                  <a:lnTo>
                    <a:pt x="1308" y="456"/>
                  </a:lnTo>
                  <a:lnTo>
                    <a:pt x="1223" y="488"/>
                  </a:lnTo>
                  <a:lnTo>
                    <a:pt x="1141" y="525"/>
                  </a:lnTo>
                  <a:lnTo>
                    <a:pt x="1063" y="567"/>
                  </a:lnTo>
                  <a:lnTo>
                    <a:pt x="988" y="614"/>
                  </a:lnTo>
                  <a:lnTo>
                    <a:pt x="916" y="666"/>
                  </a:lnTo>
                  <a:lnTo>
                    <a:pt x="848" y="722"/>
                  </a:lnTo>
                  <a:lnTo>
                    <a:pt x="783" y="782"/>
                  </a:lnTo>
                  <a:lnTo>
                    <a:pt x="722" y="846"/>
                  </a:lnTo>
                  <a:lnTo>
                    <a:pt x="666" y="915"/>
                  </a:lnTo>
                  <a:lnTo>
                    <a:pt x="614" y="987"/>
                  </a:lnTo>
                  <a:lnTo>
                    <a:pt x="568" y="1063"/>
                  </a:lnTo>
                  <a:lnTo>
                    <a:pt x="526" y="1141"/>
                  </a:lnTo>
                  <a:lnTo>
                    <a:pt x="489" y="1222"/>
                  </a:lnTo>
                  <a:lnTo>
                    <a:pt x="457" y="1307"/>
                  </a:lnTo>
                  <a:lnTo>
                    <a:pt x="431" y="1393"/>
                  </a:lnTo>
                  <a:lnTo>
                    <a:pt x="410" y="1483"/>
                  </a:lnTo>
                  <a:lnTo>
                    <a:pt x="396" y="1574"/>
                  </a:lnTo>
                  <a:lnTo>
                    <a:pt x="387" y="1667"/>
                  </a:lnTo>
                  <a:lnTo>
                    <a:pt x="622" y="1667"/>
                  </a:lnTo>
                  <a:lnTo>
                    <a:pt x="622" y="1823"/>
                  </a:lnTo>
                  <a:lnTo>
                    <a:pt x="387" y="1823"/>
                  </a:lnTo>
                  <a:lnTo>
                    <a:pt x="396" y="1915"/>
                  </a:lnTo>
                  <a:lnTo>
                    <a:pt x="411" y="2004"/>
                  </a:lnTo>
                  <a:lnTo>
                    <a:pt x="432" y="2093"/>
                  </a:lnTo>
                  <a:lnTo>
                    <a:pt x="457" y="2178"/>
                  </a:lnTo>
                  <a:lnTo>
                    <a:pt x="489" y="2262"/>
                  </a:lnTo>
                  <a:lnTo>
                    <a:pt x="526" y="2343"/>
                  </a:lnTo>
                  <a:lnTo>
                    <a:pt x="568" y="2420"/>
                  </a:lnTo>
                  <a:lnTo>
                    <a:pt x="614" y="2495"/>
                  </a:lnTo>
                  <a:lnTo>
                    <a:pt x="666" y="2566"/>
                  </a:lnTo>
                  <a:lnTo>
                    <a:pt x="721" y="2634"/>
                  </a:lnTo>
                  <a:lnTo>
                    <a:pt x="781" y="2698"/>
                  </a:lnTo>
                  <a:lnTo>
                    <a:pt x="844" y="2758"/>
                  </a:lnTo>
                  <a:lnTo>
                    <a:pt x="844" y="2682"/>
                  </a:lnTo>
                  <a:lnTo>
                    <a:pt x="846" y="2619"/>
                  </a:lnTo>
                  <a:lnTo>
                    <a:pt x="855" y="2557"/>
                  </a:lnTo>
                  <a:lnTo>
                    <a:pt x="869" y="2498"/>
                  </a:lnTo>
                  <a:lnTo>
                    <a:pt x="890" y="2440"/>
                  </a:lnTo>
                  <a:lnTo>
                    <a:pt x="915" y="2386"/>
                  </a:lnTo>
                  <a:lnTo>
                    <a:pt x="946" y="2335"/>
                  </a:lnTo>
                  <a:lnTo>
                    <a:pt x="982" y="2287"/>
                  </a:lnTo>
                  <a:lnTo>
                    <a:pt x="1021" y="2243"/>
                  </a:lnTo>
                  <a:lnTo>
                    <a:pt x="1065" y="2203"/>
                  </a:lnTo>
                  <a:lnTo>
                    <a:pt x="1112" y="2166"/>
                  </a:lnTo>
                  <a:lnTo>
                    <a:pt x="1164" y="2135"/>
                  </a:lnTo>
                  <a:lnTo>
                    <a:pt x="1218" y="2109"/>
                  </a:lnTo>
                  <a:lnTo>
                    <a:pt x="1275" y="2088"/>
                  </a:lnTo>
                  <a:lnTo>
                    <a:pt x="1334" y="2072"/>
                  </a:lnTo>
                  <a:lnTo>
                    <a:pt x="1396" y="2062"/>
                  </a:lnTo>
                  <a:lnTo>
                    <a:pt x="1460" y="2059"/>
                  </a:lnTo>
                  <a:lnTo>
                    <a:pt x="2030" y="2059"/>
                  </a:lnTo>
                  <a:lnTo>
                    <a:pt x="2093" y="2062"/>
                  </a:lnTo>
                  <a:lnTo>
                    <a:pt x="2155" y="2072"/>
                  </a:lnTo>
                  <a:lnTo>
                    <a:pt x="2214" y="2087"/>
                  </a:lnTo>
                  <a:lnTo>
                    <a:pt x="2271" y="2108"/>
                  </a:lnTo>
                  <a:lnTo>
                    <a:pt x="2325" y="2133"/>
                  </a:lnTo>
                  <a:lnTo>
                    <a:pt x="2377" y="2165"/>
                  </a:lnTo>
                  <a:lnTo>
                    <a:pt x="2425" y="2200"/>
                  </a:lnTo>
                  <a:lnTo>
                    <a:pt x="2470" y="2240"/>
                  </a:lnTo>
                  <a:lnTo>
                    <a:pt x="2510" y="2284"/>
                  </a:lnTo>
                  <a:lnTo>
                    <a:pt x="2546" y="2331"/>
                  </a:lnTo>
                  <a:lnTo>
                    <a:pt x="2577" y="2383"/>
                  </a:lnTo>
                  <a:lnTo>
                    <a:pt x="2604" y="2438"/>
                  </a:lnTo>
                  <a:lnTo>
                    <a:pt x="2625" y="2495"/>
                  </a:lnTo>
                  <a:lnTo>
                    <a:pt x="2640" y="2555"/>
                  </a:lnTo>
                  <a:lnTo>
                    <a:pt x="2649" y="2618"/>
                  </a:lnTo>
                  <a:lnTo>
                    <a:pt x="2652" y="2682"/>
                  </a:lnTo>
                  <a:lnTo>
                    <a:pt x="2652" y="2744"/>
                  </a:lnTo>
                  <a:lnTo>
                    <a:pt x="2715" y="2685"/>
                  </a:lnTo>
                  <a:lnTo>
                    <a:pt x="2773" y="2622"/>
                  </a:lnTo>
                  <a:lnTo>
                    <a:pt x="2827" y="2554"/>
                  </a:lnTo>
                  <a:lnTo>
                    <a:pt x="2876" y="2483"/>
                  </a:lnTo>
                  <a:lnTo>
                    <a:pt x="2920" y="2411"/>
                  </a:lnTo>
                  <a:lnTo>
                    <a:pt x="2962" y="2334"/>
                  </a:lnTo>
                  <a:lnTo>
                    <a:pt x="2996" y="2254"/>
                  </a:lnTo>
                  <a:lnTo>
                    <a:pt x="3027" y="2172"/>
                  </a:lnTo>
                  <a:lnTo>
                    <a:pt x="3052" y="2088"/>
                  </a:lnTo>
                  <a:lnTo>
                    <a:pt x="3072" y="2001"/>
                  </a:lnTo>
                  <a:lnTo>
                    <a:pt x="3086" y="1912"/>
                  </a:lnTo>
                  <a:lnTo>
                    <a:pt x="3095" y="1823"/>
                  </a:lnTo>
                  <a:lnTo>
                    <a:pt x="2860" y="1823"/>
                  </a:lnTo>
                  <a:lnTo>
                    <a:pt x="2860" y="1667"/>
                  </a:lnTo>
                  <a:lnTo>
                    <a:pt x="3096" y="1667"/>
                  </a:lnTo>
                  <a:lnTo>
                    <a:pt x="3087" y="1574"/>
                  </a:lnTo>
                  <a:lnTo>
                    <a:pt x="3073" y="1483"/>
                  </a:lnTo>
                  <a:lnTo>
                    <a:pt x="3052" y="1394"/>
                  </a:lnTo>
                  <a:lnTo>
                    <a:pt x="3027" y="1308"/>
                  </a:lnTo>
                  <a:lnTo>
                    <a:pt x="2995" y="1224"/>
                  </a:lnTo>
                  <a:lnTo>
                    <a:pt x="2958" y="1143"/>
                  </a:lnTo>
                  <a:lnTo>
                    <a:pt x="2917" y="1064"/>
                  </a:lnTo>
                  <a:lnTo>
                    <a:pt x="2870" y="989"/>
                  </a:lnTo>
                  <a:lnTo>
                    <a:pt x="2819" y="917"/>
                  </a:lnTo>
                  <a:lnTo>
                    <a:pt x="2763" y="850"/>
                  </a:lnTo>
                  <a:lnTo>
                    <a:pt x="2703" y="785"/>
                  </a:lnTo>
                  <a:lnTo>
                    <a:pt x="2639" y="724"/>
                  </a:lnTo>
                  <a:lnTo>
                    <a:pt x="2571" y="668"/>
                  </a:lnTo>
                  <a:lnTo>
                    <a:pt x="2499" y="616"/>
                  </a:lnTo>
                  <a:lnTo>
                    <a:pt x="2424" y="569"/>
                  </a:lnTo>
                  <a:lnTo>
                    <a:pt x="2346" y="527"/>
                  </a:lnTo>
                  <a:lnTo>
                    <a:pt x="2265" y="490"/>
                  </a:lnTo>
                  <a:lnTo>
                    <a:pt x="2182" y="458"/>
                  </a:lnTo>
                  <a:lnTo>
                    <a:pt x="2095" y="432"/>
                  </a:lnTo>
                  <a:lnTo>
                    <a:pt x="2006" y="411"/>
                  </a:lnTo>
                  <a:lnTo>
                    <a:pt x="1916" y="396"/>
                  </a:lnTo>
                  <a:lnTo>
                    <a:pt x="1823" y="387"/>
                  </a:lnTo>
                  <a:lnTo>
                    <a:pt x="1823" y="622"/>
                  </a:lnTo>
                  <a:lnTo>
                    <a:pt x="1668" y="622"/>
                  </a:lnTo>
                  <a:lnTo>
                    <a:pt x="1668" y="386"/>
                  </a:lnTo>
                  <a:close/>
                  <a:moveTo>
                    <a:pt x="1667" y="0"/>
                  </a:moveTo>
                  <a:lnTo>
                    <a:pt x="1823" y="0"/>
                  </a:lnTo>
                  <a:lnTo>
                    <a:pt x="1823" y="232"/>
                  </a:lnTo>
                  <a:lnTo>
                    <a:pt x="1922" y="241"/>
                  </a:lnTo>
                  <a:lnTo>
                    <a:pt x="2019" y="256"/>
                  </a:lnTo>
                  <a:lnTo>
                    <a:pt x="2115" y="278"/>
                  </a:lnTo>
                  <a:lnTo>
                    <a:pt x="2208" y="305"/>
                  </a:lnTo>
                  <a:lnTo>
                    <a:pt x="2299" y="338"/>
                  </a:lnTo>
                  <a:lnTo>
                    <a:pt x="2386" y="376"/>
                  </a:lnTo>
                  <a:lnTo>
                    <a:pt x="2471" y="420"/>
                  </a:lnTo>
                  <a:lnTo>
                    <a:pt x="2553" y="469"/>
                  </a:lnTo>
                  <a:lnTo>
                    <a:pt x="2631" y="522"/>
                  </a:lnTo>
                  <a:lnTo>
                    <a:pt x="2706" y="582"/>
                  </a:lnTo>
                  <a:lnTo>
                    <a:pt x="2777" y="644"/>
                  </a:lnTo>
                  <a:lnTo>
                    <a:pt x="2843" y="711"/>
                  </a:lnTo>
                  <a:lnTo>
                    <a:pt x="2907" y="782"/>
                  </a:lnTo>
                  <a:lnTo>
                    <a:pt x="2965" y="857"/>
                  </a:lnTo>
                  <a:lnTo>
                    <a:pt x="3019" y="936"/>
                  </a:lnTo>
                  <a:lnTo>
                    <a:pt x="3067" y="1017"/>
                  </a:lnTo>
                  <a:lnTo>
                    <a:pt x="3110" y="1103"/>
                  </a:lnTo>
                  <a:lnTo>
                    <a:pt x="3148" y="1191"/>
                  </a:lnTo>
                  <a:lnTo>
                    <a:pt x="3181" y="1281"/>
                  </a:lnTo>
                  <a:lnTo>
                    <a:pt x="3208" y="1375"/>
                  </a:lnTo>
                  <a:lnTo>
                    <a:pt x="3229" y="1470"/>
                  </a:lnTo>
                  <a:lnTo>
                    <a:pt x="3243" y="1568"/>
                  </a:lnTo>
                  <a:lnTo>
                    <a:pt x="3251" y="1668"/>
                  </a:lnTo>
                  <a:lnTo>
                    <a:pt x="3483" y="1668"/>
                  </a:lnTo>
                  <a:lnTo>
                    <a:pt x="3483" y="1823"/>
                  </a:lnTo>
                  <a:lnTo>
                    <a:pt x="3251" y="1823"/>
                  </a:lnTo>
                  <a:lnTo>
                    <a:pt x="3242" y="1922"/>
                  </a:lnTo>
                  <a:lnTo>
                    <a:pt x="3227" y="2019"/>
                  </a:lnTo>
                  <a:lnTo>
                    <a:pt x="3205" y="2114"/>
                  </a:lnTo>
                  <a:lnTo>
                    <a:pt x="3179" y="2207"/>
                  </a:lnTo>
                  <a:lnTo>
                    <a:pt x="3146" y="2298"/>
                  </a:lnTo>
                  <a:lnTo>
                    <a:pt x="3107" y="2385"/>
                  </a:lnTo>
                  <a:lnTo>
                    <a:pt x="3064" y="2470"/>
                  </a:lnTo>
                  <a:lnTo>
                    <a:pt x="3015" y="2551"/>
                  </a:lnTo>
                  <a:lnTo>
                    <a:pt x="2962" y="2629"/>
                  </a:lnTo>
                  <a:lnTo>
                    <a:pt x="2904" y="2704"/>
                  </a:lnTo>
                  <a:lnTo>
                    <a:pt x="2841" y="2775"/>
                  </a:lnTo>
                  <a:lnTo>
                    <a:pt x="2774" y="2841"/>
                  </a:lnTo>
                  <a:lnTo>
                    <a:pt x="2703" y="2905"/>
                  </a:lnTo>
                  <a:lnTo>
                    <a:pt x="2629" y="2963"/>
                  </a:lnTo>
                  <a:lnTo>
                    <a:pt x="2551" y="3016"/>
                  </a:lnTo>
                  <a:lnTo>
                    <a:pt x="2469" y="3065"/>
                  </a:lnTo>
                  <a:lnTo>
                    <a:pt x="2384" y="3108"/>
                  </a:lnTo>
                  <a:lnTo>
                    <a:pt x="2297" y="3146"/>
                  </a:lnTo>
                  <a:lnTo>
                    <a:pt x="2207" y="3179"/>
                  </a:lnTo>
                  <a:lnTo>
                    <a:pt x="2114" y="3206"/>
                  </a:lnTo>
                  <a:lnTo>
                    <a:pt x="2019" y="3228"/>
                  </a:lnTo>
                  <a:lnTo>
                    <a:pt x="1922" y="3242"/>
                  </a:lnTo>
                  <a:lnTo>
                    <a:pt x="1823" y="3251"/>
                  </a:lnTo>
                  <a:lnTo>
                    <a:pt x="1823" y="3483"/>
                  </a:lnTo>
                  <a:lnTo>
                    <a:pt x="1667" y="3483"/>
                  </a:lnTo>
                  <a:lnTo>
                    <a:pt x="1667" y="3252"/>
                  </a:lnTo>
                  <a:lnTo>
                    <a:pt x="1567" y="3243"/>
                  </a:lnTo>
                  <a:lnTo>
                    <a:pt x="1470" y="3229"/>
                  </a:lnTo>
                  <a:lnTo>
                    <a:pt x="1374" y="3209"/>
                  </a:lnTo>
                  <a:lnTo>
                    <a:pt x="1281" y="3181"/>
                  </a:lnTo>
                  <a:lnTo>
                    <a:pt x="1191" y="3148"/>
                  </a:lnTo>
                  <a:lnTo>
                    <a:pt x="1102" y="3110"/>
                  </a:lnTo>
                  <a:lnTo>
                    <a:pt x="1017" y="3067"/>
                  </a:lnTo>
                  <a:lnTo>
                    <a:pt x="935" y="3019"/>
                  </a:lnTo>
                  <a:lnTo>
                    <a:pt x="857" y="2965"/>
                  </a:lnTo>
                  <a:lnTo>
                    <a:pt x="782" y="2907"/>
                  </a:lnTo>
                  <a:lnTo>
                    <a:pt x="710" y="2844"/>
                  </a:lnTo>
                  <a:lnTo>
                    <a:pt x="643" y="2777"/>
                  </a:lnTo>
                  <a:lnTo>
                    <a:pt x="581" y="2706"/>
                  </a:lnTo>
                  <a:lnTo>
                    <a:pt x="521" y="2632"/>
                  </a:lnTo>
                  <a:lnTo>
                    <a:pt x="468" y="2553"/>
                  </a:lnTo>
                  <a:lnTo>
                    <a:pt x="419" y="2472"/>
                  </a:lnTo>
                  <a:lnTo>
                    <a:pt x="376" y="2387"/>
                  </a:lnTo>
                  <a:lnTo>
                    <a:pt x="337" y="2299"/>
                  </a:lnTo>
                  <a:lnTo>
                    <a:pt x="304" y="2209"/>
                  </a:lnTo>
                  <a:lnTo>
                    <a:pt x="277" y="2115"/>
                  </a:lnTo>
                  <a:lnTo>
                    <a:pt x="255" y="2020"/>
                  </a:lnTo>
                  <a:lnTo>
                    <a:pt x="241" y="1923"/>
                  </a:lnTo>
                  <a:lnTo>
                    <a:pt x="232" y="1823"/>
                  </a:lnTo>
                  <a:lnTo>
                    <a:pt x="0" y="1823"/>
                  </a:lnTo>
                  <a:lnTo>
                    <a:pt x="0" y="1668"/>
                  </a:lnTo>
                  <a:lnTo>
                    <a:pt x="232" y="1668"/>
                  </a:lnTo>
                  <a:lnTo>
                    <a:pt x="240" y="1567"/>
                  </a:lnTo>
                  <a:lnTo>
                    <a:pt x="254" y="1470"/>
                  </a:lnTo>
                  <a:lnTo>
                    <a:pt x="275" y="1374"/>
                  </a:lnTo>
                  <a:lnTo>
                    <a:pt x="303" y="1280"/>
                  </a:lnTo>
                  <a:lnTo>
                    <a:pt x="336" y="1189"/>
                  </a:lnTo>
                  <a:lnTo>
                    <a:pt x="374" y="1101"/>
                  </a:lnTo>
                  <a:lnTo>
                    <a:pt x="417" y="1015"/>
                  </a:lnTo>
                  <a:lnTo>
                    <a:pt x="467" y="934"/>
                  </a:lnTo>
                  <a:lnTo>
                    <a:pt x="519" y="855"/>
                  </a:lnTo>
                  <a:lnTo>
                    <a:pt x="578" y="780"/>
                  </a:lnTo>
                  <a:lnTo>
                    <a:pt x="641" y="708"/>
                  </a:lnTo>
                  <a:lnTo>
                    <a:pt x="708" y="642"/>
                  </a:lnTo>
                  <a:lnTo>
                    <a:pt x="780" y="578"/>
                  </a:lnTo>
                  <a:lnTo>
                    <a:pt x="855" y="519"/>
                  </a:lnTo>
                  <a:lnTo>
                    <a:pt x="933" y="467"/>
                  </a:lnTo>
                  <a:lnTo>
                    <a:pt x="1015" y="417"/>
                  </a:lnTo>
                  <a:lnTo>
                    <a:pt x="1101" y="374"/>
                  </a:lnTo>
                  <a:lnTo>
                    <a:pt x="1189" y="336"/>
                  </a:lnTo>
                  <a:lnTo>
                    <a:pt x="1280" y="303"/>
                  </a:lnTo>
                  <a:lnTo>
                    <a:pt x="1373" y="275"/>
                  </a:lnTo>
                  <a:lnTo>
                    <a:pt x="1469" y="254"/>
                  </a:lnTo>
                  <a:lnTo>
                    <a:pt x="1567" y="240"/>
                  </a:lnTo>
                  <a:lnTo>
                    <a:pt x="1667" y="232"/>
                  </a:lnTo>
                  <a:lnTo>
                    <a:pt x="16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" name="Freeform 113"/>
            <p:cNvSpPr>
              <a:spLocks noEditPoints="1"/>
            </p:cNvSpPr>
            <p:nvPr/>
          </p:nvSpPr>
          <p:spPr bwMode="auto">
            <a:xfrm>
              <a:off x="11169650" y="2805113"/>
              <a:ext cx="173037" cy="173037"/>
            </a:xfrm>
            <a:custGeom>
              <a:avLst/>
              <a:gdLst>
                <a:gd name="T0" fmla="*/ 443 w 977"/>
                <a:gd name="T1" fmla="*/ 151 h 977"/>
                <a:gd name="T2" fmla="*/ 359 w 977"/>
                <a:gd name="T3" fmla="*/ 173 h 977"/>
                <a:gd name="T4" fmla="*/ 285 w 977"/>
                <a:gd name="T5" fmla="*/ 216 h 977"/>
                <a:gd name="T6" fmla="*/ 225 w 977"/>
                <a:gd name="T7" fmla="*/ 276 h 977"/>
                <a:gd name="T8" fmla="*/ 181 w 977"/>
                <a:gd name="T9" fmla="*/ 350 h 977"/>
                <a:gd name="T10" fmla="*/ 158 w 977"/>
                <a:gd name="T11" fmla="*/ 434 h 977"/>
                <a:gd name="T12" fmla="*/ 158 w 977"/>
                <a:gd name="T13" fmla="*/ 526 h 977"/>
                <a:gd name="T14" fmla="*/ 181 w 977"/>
                <a:gd name="T15" fmla="*/ 611 h 977"/>
                <a:gd name="T16" fmla="*/ 225 w 977"/>
                <a:gd name="T17" fmla="*/ 685 h 977"/>
                <a:gd name="T18" fmla="*/ 284 w 977"/>
                <a:gd name="T19" fmla="*/ 745 h 977"/>
                <a:gd name="T20" fmla="*/ 358 w 977"/>
                <a:gd name="T21" fmla="*/ 788 h 977"/>
                <a:gd name="T22" fmla="*/ 443 w 977"/>
                <a:gd name="T23" fmla="*/ 811 h 977"/>
                <a:gd name="T24" fmla="*/ 534 w 977"/>
                <a:gd name="T25" fmla="*/ 811 h 977"/>
                <a:gd name="T26" fmla="*/ 619 w 977"/>
                <a:gd name="T27" fmla="*/ 788 h 977"/>
                <a:gd name="T28" fmla="*/ 693 w 977"/>
                <a:gd name="T29" fmla="*/ 745 h 977"/>
                <a:gd name="T30" fmla="*/ 752 w 977"/>
                <a:gd name="T31" fmla="*/ 685 h 977"/>
                <a:gd name="T32" fmla="*/ 796 w 977"/>
                <a:gd name="T33" fmla="*/ 611 h 977"/>
                <a:gd name="T34" fmla="*/ 819 w 977"/>
                <a:gd name="T35" fmla="*/ 526 h 977"/>
                <a:gd name="T36" fmla="*/ 819 w 977"/>
                <a:gd name="T37" fmla="*/ 436 h 977"/>
                <a:gd name="T38" fmla="*/ 796 w 977"/>
                <a:gd name="T39" fmla="*/ 350 h 977"/>
                <a:gd name="T40" fmla="*/ 752 w 977"/>
                <a:gd name="T41" fmla="*/ 276 h 977"/>
                <a:gd name="T42" fmla="*/ 692 w 977"/>
                <a:gd name="T43" fmla="*/ 216 h 977"/>
                <a:gd name="T44" fmla="*/ 618 w 977"/>
                <a:gd name="T45" fmla="*/ 173 h 977"/>
                <a:gd name="T46" fmla="*/ 534 w 977"/>
                <a:gd name="T47" fmla="*/ 151 h 977"/>
                <a:gd name="T48" fmla="*/ 489 w 977"/>
                <a:gd name="T49" fmla="*/ 0 h 977"/>
                <a:gd name="T50" fmla="*/ 599 w 977"/>
                <a:gd name="T51" fmla="*/ 12 h 977"/>
                <a:gd name="T52" fmla="*/ 702 w 977"/>
                <a:gd name="T53" fmla="*/ 49 h 977"/>
                <a:gd name="T54" fmla="*/ 792 w 977"/>
                <a:gd name="T55" fmla="*/ 107 h 977"/>
                <a:gd name="T56" fmla="*/ 868 w 977"/>
                <a:gd name="T57" fmla="*/ 183 h 977"/>
                <a:gd name="T58" fmla="*/ 928 w 977"/>
                <a:gd name="T59" fmla="*/ 274 h 977"/>
                <a:gd name="T60" fmla="*/ 965 w 977"/>
                <a:gd name="T61" fmla="*/ 377 h 977"/>
                <a:gd name="T62" fmla="*/ 977 w 977"/>
                <a:gd name="T63" fmla="*/ 488 h 977"/>
                <a:gd name="T64" fmla="*/ 965 w 977"/>
                <a:gd name="T65" fmla="*/ 599 h 977"/>
                <a:gd name="T66" fmla="*/ 928 w 977"/>
                <a:gd name="T67" fmla="*/ 702 h 977"/>
                <a:gd name="T68" fmla="*/ 868 w 977"/>
                <a:gd name="T69" fmla="*/ 792 h 977"/>
                <a:gd name="T70" fmla="*/ 792 w 977"/>
                <a:gd name="T71" fmla="*/ 868 h 977"/>
                <a:gd name="T72" fmla="*/ 702 w 977"/>
                <a:gd name="T73" fmla="*/ 927 h 977"/>
                <a:gd name="T74" fmla="*/ 599 w 977"/>
                <a:gd name="T75" fmla="*/ 964 h 977"/>
                <a:gd name="T76" fmla="*/ 489 w 977"/>
                <a:gd name="T77" fmla="*/ 977 h 977"/>
                <a:gd name="T78" fmla="*/ 378 w 977"/>
                <a:gd name="T79" fmla="*/ 964 h 977"/>
                <a:gd name="T80" fmla="*/ 275 w 977"/>
                <a:gd name="T81" fmla="*/ 927 h 977"/>
                <a:gd name="T82" fmla="*/ 185 w 977"/>
                <a:gd name="T83" fmla="*/ 868 h 977"/>
                <a:gd name="T84" fmla="*/ 109 w 977"/>
                <a:gd name="T85" fmla="*/ 792 h 977"/>
                <a:gd name="T86" fmla="*/ 49 w 977"/>
                <a:gd name="T87" fmla="*/ 702 h 977"/>
                <a:gd name="T88" fmla="*/ 12 w 977"/>
                <a:gd name="T89" fmla="*/ 599 h 977"/>
                <a:gd name="T90" fmla="*/ 0 w 977"/>
                <a:gd name="T91" fmla="*/ 488 h 977"/>
                <a:gd name="T92" fmla="*/ 12 w 977"/>
                <a:gd name="T93" fmla="*/ 377 h 977"/>
                <a:gd name="T94" fmla="*/ 49 w 977"/>
                <a:gd name="T95" fmla="*/ 275 h 977"/>
                <a:gd name="T96" fmla="*/ 109 w 977"/>
                <a:gd name="T97" fmla="*/ 184 h 977"/>
                <a:gd name="T98" fmla="*/ 185 w 977"/>
                <a:gd name="T99" fmla="*/ 107 h 977"/>
                <a:gd name="T100" fmla="*/ 275 w 977"/>
                <a:gd name="T101" fmla="*/ 49 h 977"/>
                <a:gd name="T102" fmla="*/ 378 w 977"/>
                <a:gd name="T103" fmla="*/ 12 h 977"/>
                <a:gd name="T104" fmla="*/ 489 w 977"/>
                <a:gd name="T105" fmla="*/ 0 h 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77" h="977">
                  <a:moveTo>
                    <a:pt x="489" y="147"/>
                  </a:moveTo>
                  <a:lnTo>
                    <a:pt x="443" y="151"/>
                  </a:lnTo>
                  <a:lnTo>
                    <a:pt x="400" y="159"/>
                  </a:lnTo>
                  <a:lnTo>
                    <a:pt x="359" y="173"/>
                  </a:lnTo>
                  <a:lnTo>
                    <a:pt x="320" y="193"/>
                  </a:lnTo>
                  <a:lnTo>
                    <a:pt x="285" y="216"/>
                  </a:lnTo>
                  <a:lnTo>
                    <a:pt x="252" y="245"/>
                  </a:lnTo>
                  <a:lnTo>
                    <a:pt x="225" y="276"/>
                  </a:lnTo>
                  <a:lnTo>
                    <a:pt x="200" y="312"/>
                  </a:lnTo>
                  <a:lnTo>
                    <a:pt x="181" y="350"/>
                  </a:lnTo>
                  <a:lnTo>
                    <a:pt x="167" y="391"/>
                  </a:lnTo>
                  <a:lnTo>
                    <a:pt x="158" y="434"/>
                  </a:lnTo>
                  <a:lnTo>
                    <a:pt x="155" y="481"/>
                  </a:lnTo>
                  <a:lnTo>
                    <a:pt x="158" y="526"/>
                  </a:lnTo>
                  <a:lnTo>
                    <a:pt x="167" y="570"/>
                  </a:lnTo>
                  <a:lnTo>
                    <a:pt x="181" y="611"/>
                  </a:lnTo>
                  <a:lnTo>
                    <a:pt x="200" y="649"/>
                  </a:lnTo>
                  <a:lnTo>
                    <a:pt x="225" y="685"/>
                  </a:lnTo>
                  <a:lnTo>
                    <a:pt x="252" y="716"/>
                  </a:lnTo>
                  <a:lnTo>
                    <a:pt x="284" y="745"/>
                  </a:lnTo>
                  <a:lnTo>
                    <a:pt x="320" y="768"/>
                  </a:lnTo>
                  <a:lnTo>
                    <a:pt x="358" y="788"/>
                  </a:lnTo>
                  <a:lnTo>
                    <a:pt x="400" y="802"/>
                  </a:lnTo>
                  <a:lnTo>
                    <a:pt x="443" y="811"/>
                  </a:lnTo>
                  <a:lnTo>
                    <a:pt x="489" y="813"/>
                  </a:lnTo>
                  <a:lnTo>
                    <a:pt x="534" y="811"/>
                  </a:lnTo>
                  <a:lnTo>
                    <a:pt x="577" y="802"/>
                  </a:lnTo>
                  <a:lnTo>
                    <a:pt x="619" y="788"/>
                  </a:lnTo>
                  <a:lnTo>
                    <a:pt x="657" y="769"/>
                  </a:lnTo>
                  <a:lnTo>
                    <a:pt x="693" y="745"/>
                  </a:lnTo>
                  <a:lnTo>
                    <a:pt x="725" y="716"/>
                  </a:lnTo>
                  <a:lnTo>
                    <a:pt x="752" y="685"/>
                  </a:lnTo>
                  <a:lnTo>
                    <a:pt x="777" y="650"/>
                  </a:lnTo>
                  <a:lnTo>
                    <a:pt x="796" y="611"/>
                  </a:lnTo>
                  <a:lnTo>
                    <a:pt x="810" y="570"/>
                  </a:lnTo>
                  <a:lnTo>
                    <a:pt x="819" y="526"/>
                  </a:lnTo>
                  <a:lnTo>
                    <a:pt x="822" y="481"/>
                  </a:lnTo>
                  <a:lnTo>
                    <a:pt x="819" y="436"/>
                  </a:lnTo>
                  <a:lnTo>
                    <a:pt x="810" y="391"/>
                  </a:lnTo>
                  <a:lnTo>
                    <a:pt x="796" y="350"/>
                  </a:lnTo>
                  <a:lnTo>
                    <a:pt x="777" y="312"/>
                  </a:lnTo>
                  <a:lnTo>
                    <a:pt x="752" y="276"/>
                  </a:lnTo>
                  <a:lnTo>
                    <a:pt x="725" y="245"/>
                  </a:lnTo>
                  <a:lnTo>
                    <a:pt x="692" y="216"/>
                  </a:lnTo>
                  <a:lnTo>
                    <a:pt x="657" y="193"/>
                  </a:lnTo>
                  <a:lnTo>
                    <a:pt x="618" y="173"/>
                  </a:lnTo>
                  <a:lnTo>
                    <a:pt x="577" y="159"/>
                  </a:lnTo>
                  <a:lnTo>
                    <a:pt x="534" y="151"/>
                  </a:lnTo>
                  <a:lnTo>
                    <a:pt x="489" y="147"/>
                  </a:lnTo>
                  <a:close/>
                  <a:moveTo>
                    <a:pt x="489" y="0"/>
                  </a:moveTo>
                  <a:lnTo>
                    <a:pt x="544" y="3"/>
                  </a:lnTo>
                  <a:lnTo>
                    <a:pt x="599" y="12"/>
                  </a:lnTo>
                  <a:lnTo>
                    <a:pt x="652" y="28"/>
                  </a:lnTo>
                  <a:lnTo>
                    <a:pt x="702" y="49"/>
                  </a:lnTo>
                  <a:lnTo>
                    <a:pt x="749" y="76"/>
                  </a:lnTo>
                  <a:lnTo>
                    <a:pt x="792" y="107"/>
                  </a:lnTo>
                  <a:lnTo>
                    <a:pt x="833" y="143"/>
                  </a:lnTo>
                  <a:lnTo>
                    <a:pt x="868" y="183"/>
                  </a:lnTo>
                  <a:lnTo>
                    <a:pt x="900" y="228"/>
                  </a:lnTo>
                  <a:lnTo>
                    <a:pt x="928" y="274"/>
                  </a:lnTo>
                  <a:lnTo>
                    <a:pt x="949" y="325"/>
                  </a:lnTo>
                  <a:lnTo>
                    <a:pt x="965" y="377"/>
                  </a:lnTo>
                  <a:lnTo>
                    <a:pt x="974" y="431"/>
                  </a:lnTo>
                  <a:lnTo>
                    <a:pt x="977" y="488"/>
                  </a:lnTo>
                  <a:lnTo>
                    <a:pt x="974" y="544"/>
                  </a:lnTo>
                  <a:lnTo>
                    <a:pt x="965" y="599"/>
                  </a:lnTo>
                  <a:lnTo>
                    <a:pt x="949" y="652"/>
                  </a:lnTo>
                  <a:lnTo>
                    <a:pt x="928" y="702"/>
                  </a:lnTo>
                  <a:lnTo>
                    <a:pt x="900" y="749"/>
                  </a:lnTo>
                  <a:lnTo>
                    <a:pt x="868" y="792"/>
                  </a:lnTo>
                  <a:lnTo>
                    <a:pt x="833" y="832"/>
                  </a:lnTo>
                  <a:lnTo>
                    <a:pt x="792" y="868"/>
                  </a:lnTo>
                  <a:lnTo>
                    <a:pt x="749" y="900"/>
                  </a:lnTo>
                  <a:lnTo>
                    <a:pt x="702" y="927"/>
                  </a:lnTo>
                  <a:lnTo>
                    <a:pt x="652" y="948"/>
                  </a:lnTo>
                  <a:lnTo>
                    <a:pt x="599" y="964"/>
                  </a:lnTo>
                  <a:lnTo>
                    <a:pt x="544" y="974"/>
                  </a:lnTo>
                  <a:lnTo>
                    <a:pt x="489" y="977"/>
                  </a:lnTo>
                  <a:lnTo>
                    <a:pt x="433" y="974"/>
                  </a:lnTo>
                  <a:lnTo>
                    <a:pt x="378" y="964"/>
                  </a:lnTo>
                  <a:lnTo>
                    <a:pt x="325" y="948"/>
                  </a:lnTo>
                  <a:lnTo>
                    <a:pt x="275" y="927"/>
                  </a:lnTo>
                  <a:lnTo>
                    <a:pt x="228" y="900"/>
                  </a:lnTo>
                  <a:lnTo>
                    <a:pt x="185" y="868"/>
                  </a:lnTo>
                  <a:lnTo>
                    <a:pt x="144" y="832"/>
                  </a:lnTo>
                  <a:lnTo>
                    <a:pt x="109" y="792"/>
                  </a:lnTo>
                  <a:lnTo>
                    <a:pt x="77" y="749"/>
                  </a:lnTo>
                  <a:lnTo>
                    <a:pt x="49" y="702"/>
                  </a:lnTo>
                  <a:lnTo>
                    <a:pt x="28" y="652"/>
                  </a:lnTo>
                  <a:lnTo>
                    <a:pt x="12" y="599"/>
                  </a:lnTo>
                  <a:lnTo>
                    <a:pt x="3" y="544"/>
                  </a:lnTo>
                  <a:lnTo>
                    <a:pt x="0" y="488"/>
                  </a:lnTo>
                  <a:lnTo>
                    <a:pt x="3" y="432"/>
                  </a:lnTo>
                  <a:lnTo>
                    <a:pt x="12" y="377"/>
                  </a:lnTo>
                  <a:lnTo>
                    <a:pt x="28" y="325"/>
                  </a:lnTo>
                  <a:lnTo>
                    <a:pt x="49" y="275"/>
                  </a:lnTo>
                  <a:lnTo>
                    <a:pt x="77" y="228"/>
                  </a:lnTo>
                  <a:lnTo>
                    <a:pt x="109" y="184"/>
                  </a:lnTo>
                  <a:lnTo>
                    <a:pt x="144" y="144"/>
                  </a:lnTo>
                  <a:lnTo>
                    <a:pt x="185" y="107"/>
                  </a:lnTo>
                  <a:lnTo>
                    <a:pt x="228" y="77"/>
                  </a:lnTo>
                  <a:lnTo>
                    <a:pt x="275" y="49"/>
                  </a:lnTo>
                  <a:lnTo>
                    <a:pt x="325" y="28"/>
                  </a:lnTo>
                  <a:lnTo>
                    <a:pt x="378" y="12"/>
                  </a:lnTo>
                  <a:lnTo>
                    <a:pt x="433" y="3"/>
                  </a:lnTo>
                  <a:lnTo>
                    <a:pt x="4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492877" y="2679102"/>
            <a:ext cx="612775" cy="612775"/>
            <a:chOff x="9059863" y="1887538"/>
            <a:chExt cx="612775" cy="612775"/>
          </a:xfrm>
          <a:solidFill>
            <a:schemeClr val="bg1"/>
          </a:solidFill>
        </p:grpSpPr>
        <p:sp>
          <p:nvSpPr>
            <p:cNvPr id="52" name="Freeform 189"/>
            <p:cNvSpPr>
              <a:spLocks noEditPoints="1"/>
            </p:cNvSpPr>
            <p:nvPr/>
          </p:nvSpPr>
          <p:spPr bwMode="auto">
            <a:xfrm>
              <a:off x="9059863" y="1887538"/>
              <a:ext cx="612775" cy="477838"/>
            </a:xfrm>
            <a:custGeom>
              <a:avLst/>
              <a:gdLst>
                <a:gd name="T0" fmla="*/ 3007 w 3475"/>
                <a:gd name="T1" fmla="*/ 1076 h 2711"/>
                <a:gd name="T2" fmla="*/ 2771 w 3475"/>
                <a:gd name="T3" fmla="*/ 1151 h 2711"/>
                <a:gd name="T4" fmla="*/ 2885 w 3475"/>
                <a:gd name="T5" fmla="*/ 1361 h 2711"/>
                <a:gd name="T6" fmla="*/ 2682 w 3475"/>
                <a:gd name="T7" fmla="*/ 1606 h 2711"/>
                <a:gd name="T8" fmla="*/ 2596 w 3475"/>
                <a:gd name="T9" fmla="*/ 1626 h 2711"/>
                <a:gd name="T10" fmla="*/ 2353 w 3475"/>
                <a:gd name="T11" fmla="*/ 1535 h 2711"/>
                <a:gd name="T12" fmla="*/ 2311 w 3475"/>
                <a:gd name="T13" fmla="*/ 1766 h 2711"/>
                <a:gd name="T14" fmla="*/ 1975 w 3475"/>
                <a:gd name="T15" fmla="*/ 1766 h 2711"/>
                <a:gd name="T16" fmla="*/ 1932 w 3475"/>
                <a:gd name="T17" fmla="*/ 1535 h 2711"/>
                <a:gd name="T18" fmla="*/ 1690 w 3475"/>
                <a:gd name="T19" fmla="*/ 1626 h 2711"/>
                <a:gd name="T20" fmla="*/ 1603 w 3475"/>
                <a:gd name="T21" fmla="*/ 1606 h 2711"/>
                <a:gd name="T22" fmla="*/ 1400 w 3475"/>
                <a:gd name="T23" fmla="*/ 1361 h 2711"/>
                <a:gd name="T24" fmla="*/ 1514 w 3475"/>
                <a:gd name="T25" fmla="*/ 1151 h 2711"/>
                <a:gd name="T26" fmla="*/ 1278 w 3475"/>
                <a:gd name="T27" fmla="*/ 1076 h 2711"/>
                <a:gd name="T28" fmla="*/ 957 w 3475"/>
                <a:gd name="T29" fmla="*/ 949 h 2711"/>
                <a:gd name="T30" fmla="*/ 2081 w 3475"/>
                <a:gd name="T31" fmla="*/ 152 h 2711"/>
                <a:gd name="T32" fmla="*/ 1892 w 3475"/>
                <a:gd name="T33" fmla="*/ 420 h 2711"/>
                <a:gd name="T34" fmla="*/ 1725 w 3475"/>
                <a:gd name="T35" fmla="*/ 559 h 2711"/>
                <a:gd name="T36" fmla="*/ 1621 w 3475"/>
                <a:gd name="T37" fmla="*/ 780 h 2711"/>
                <a:gd name="T38" fmla="*/ 1621 w 3475"/>
                <a:gd name="T39" fmla="*/ 1002 h 2711"/>
                <a:gd name="T40" fmla="*/ 1726 w 3475"/>
                <a:gd name="T41" fmla="*/ 1222 h 2711"/>
                <a:gd name="T42" fmla="*/ 1893 w 3475"/>
                <a:gd name="T43" fmla="*/ 1362 h 2711"/>
                <a:gd name="T44" fmla="*/ 2082 w 3475"/>
                <a:gd name="T45" fmla="*/ 1630 h 2711"/>
                <a:gd name="T46" fmla="*/ 2349 w 3475"/>
                <a:gd name="T47" fmla="*/ 1383 h 2711"/>
                <a:gd name="T48" fmla="*/ 2709 w 3475"/>
                <a:gd name="T49" fmla="*/ 1371 h 2711"/>
                <a:gd name="T50" fmla="*/ 2652 w 3475"/>
                <a:gd name="T51" fmla="*/ 1051 h 2711"/>
                <a:gd name="T52" fmla="*/ 2673 w 3475"/>
                <a:gd name="T53" fmla="*/ 830 h 2711"/>
                <a:gd name="T54" fmla="*/ 2589 w 3475"/>
                <a:gd name="T55" fmla="*/ 600 h 2711"/>
                <a:gd name="T56" fmla="*/ 2435 w 3475"/>
                <a:gd name="T57" fmla="*/ 445 h 2711"/>
                <a:gd name="T58" fmla="*/ 2204 w 3475"/>
                <a:gd name="T59" fmla="*/ 361 h 2711"/>
                <a:gd name="T60" fmla="*/ 919 w 3475"/>
                <a:gd name="T61" fmla="*/ 801 h 2711"/>
                <a:gd name="T62" fmla="*/ 1278 w 3475"/>
                <a:gd name="T63" fmla="*/ 705 h 2711"/>
                <a:gd name="T64" fmla="*/ 1514 w 3475"/>
                <a:gd name="T65" fmla="*/ 630 h 2711"/>
                <a:gd name="T66" fmla="*/ 1401 w 3475"/>
                <a:gd name="T67" fmla="*/ 421 h 2711"/>
                <a:gd name="T68" fmla="*/ 1603 w 3475"/>
                <a:gd name="T69" fmla="*/ 175 h 2711"/>
                <a:gd name="T70" fmla="*/ 1691 w 3475"/>
                <a:gd name="T71" fmla="*/ 155 h 2711"/>
                <a:gd name="T72" fmla="*/ 1933 w 3475"/>
                <a:gd name="T73" fmla="*/ 245 h 2711"/>
                <a:gd name="T74" fmla="*/ 1975 w 3475"/>
                <a:gd name="T75" fmla="*/ 15 h 2711"/>
                <a:gd name="T76" fmla="*/ 2311 w 3475"/>
                <a:gd name="T77" fmla="*/ 15 h 2711"/>
                <a:gd name="T78" fmla="*/ 2353 w 3475"/>
                <a:gd name="T79" fmla="*/ 246 h 2711"/>
                <a:gd name="T80" fmla="*/ 2596 w 3475"/>
                <a:gd name="T81" fmla="*/ 155 h 2711"/>
                <a:gd name="T82" fmla="*/ 2682 w 3475"/>
                <a:gd name="T83" fmla="*/ 175 h 2711"/>
                <a:gd name="T84" fmla="*/ 2885 w 3475"/>
                <a:gd name="T85" fmla="*/ 421 h 2711"/>
                <a:gd name="T86" fmla="*/ 2771 w 3475"/>
                <a:gd name="T87" fmla="*/ 631 h 2711"/>
                <a:gd name="T88" fmla="*/ 3007 w 3475"/>
                <a:gd name="T89" fmla="*/ 705 h 2711"/>
                <a:gd name="T90" fmla="*/ 3475 w 3475"/>
                <a:gd name="T91" fmla="*/ 801 h 2711"/>
                <a:gd name="T92" fmla="*/ 3233 w 3475"/>
                <a:gd name="T93" fmla="*/ 2091 h 2711"/>
                <a:gd name="T94" fmla="*/ 3313 w 3475"/>
                <a:gd name="T95" fmla="*/ 2195 h 2711"/>
                <a:gd name="T96" fmla="*/ 3378 w 3475"/>
                <a:gd name="T97" fmla="*/ 2347 h 2711"/>
                <a:gd name="T98" fmla="*/ 3356 w 3475"/>
                <a:gd name="T99" fmla="*/ 2521 h 2711"/>
                <a:gd name="T100" fmla="*/ 3203 w 3475"/>
                <a:gd name="T101" fmla="*/ 2671 h 2711"/>
                <a:gd name="T102" fmla="*/ 1001 w 3475"/>
                <a:gd name="T103" fmla="*/ 2711 h 2711"/>
                <a:gd name="T104" fmla="*/ 3127 w 3475"/>
                <a:gd name="T105" fmla="*/ 2544 h 2711"/>
                <a:gd name="T106" fmla="*/ 3217 w 3475"/>
                <a:gd name="T107" fmla="*/ 2455 h 2711"/>
                <a:gd name="T108" fmla="*/ 3217 w 3475"/>
                <a:gd name="T109" fmla="*/ 2326 h 2711"/>
                <a:gd name="T110" fmla="*/ 3149 w 3475"/>
                <a:gd name="T111" fmla="*/ 2222 h 2711"/>
                <a:gd name="T112" fmla="*/ 3095 w 3475"/>
                <a:gd name="T113" fmla="*/ 2170 h 2711"/>
                <a:gd name="T114" fmla="*/ 66 w 3475"/>
                <a:gd name="T115" fmla="*/ 0 h 2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75" h="2711">
                  <a:moveTo>
                    <a:pt x="3032" y="948"/>
                  </a:moveTo>
                  <a:lnTo>
                    <a:pt x="3032" y="1016"/>
                  </a:lnTo>
                  <a:lnTo>
                    <a:pt x="3030" y="1038"/>
                  </a:lnTo>
                  <a:lnTo>
                    <a:pt x="3021" y="1059"/>
                  </a:lnTo>
                  <a:lnTo>
                    <a:pt x="3007" y="1076"/>
                  </a:lnTo>
                  <a:lnTo>
                    <a:pt x="2990" y="1089"/>
                  </a:lnTo>
                  <a:lnTo>
                    <a:pt x="2970" y="1097"/>
                  </a:lnTo>
                  <a:lnTo>
                    <a:pt x="2948" y="1100"/>
                  </a:lnTo>
                  <a:lnTo>
                    <a:pt x="2790" y="1100"/>
                  </a:lnTo>
                  <a:lnTo>
                    <a:pt x="2771" y="1151"/>
                  </a:lnTo>
                  <a:lnTo>
                    <a:pt x="2749" y="1199"/>
                  </a:lnTo>
                  <a:lnTo>
                    <a:pt x="2860" y="1310"/>
                  </a:lnTo>
                  <a:lnTo>
                    <a:pt x="2873" y="1326"/>
                  </a:lnTo>
                  <a:lnTo>
                    <a:pt x="2881" y="1343"/>
                  </a:lnTo>
                  <a:lnTo>
                    <a:pt x="2885" y="1361"/>
                  </a:lnTo>
                  <a:lnTo>
                    <a:pt x="2885" y="1379"/>
                  </a:lnTo>
                  <a:lnTo>
                    <a:pt x="2881" y="1397"/>
                  </a:lnTo>
                  <a:lnTo>
                    <a:pt x="2873" y="1415"/>
                  </a:lnTo>
                  <a:lnTo>
                    <a:pt x="2860" y="1429"/>
                  </a:lnTo>
                  <a:lnTo>
                    <a:pt x="2682" y="1606"/>
                  </a:lnTo>
                  <a:lnTo>
                    <a:pt x="2668" y="1619"/>
                  </a:lnTo>
                  <a:lnTo>
                    <a:pt x="2650" y="1626"/>
                  </a:lnTo>
                  <a:lnTo>
                    <a:pt x="2632" y="1631"/>
                  </a:lnTo>
                  <a:lnTo>
                    <a:pt x="2614" y="1631"/>
                  </a:lnTo>
                  <a:lnTo>
                    <a:pt x="2596" y="1626"/>
                  </a:lnTo>
                  <a:lnTo>
                    <a:pt x="2578" y="1619"/>
                  </a:lnTo>
                  <a:lnTo>
                    <a:pt x="2563" y="1606"/>
                  </a:lnTo>
                  <a:lnTo>
                    <a:pt x="2452" y="1495"/>
                  </a:lnTo>
                  <a:lnTo>
                    <a:pt x="2403" y="1517"/>
                  </a:lnTo>
                  <a:lnTo>
                    <a:pt x="2353" y="1535"/>
                  </a:lnTo>
                  <a:lnTo>
                    <a:pt x="2353" y="1693"/>
                  </a:lnTo>
                  <a:lnTo>
                    <a:pt x="2350" y="1715"/>
                  </a:lnTo>
                  <a:lnTo>
                    <a:pt x="2342" y="1735"/>
                  </a:lnTo>
                  <a:lnTo>
                    <a:pt x="2328" y="1753"/>
                  </a:lnTo>
                  <a:lnTo>
                    <a:pt x="2311" y="1766"/>
                  </a:lnTo>
                  <a:lnTo>
                    <a:pt x="2291" y="1775"/>
                  </a:lnTo>
                  <a:lnTo>
                    <a:pt x="2269" y="1778"/>
                  </a:lnTo>
                  <a:lnTo>
                    <a:pt x="2017" y="1778"/>
                  </a:lnTo>
                  <a:lnTo>
                    <a:pt x="1995" y="1775"/>
                  </a:lnTo>
                  <a:lnTo>
                    <a:pt x="1975" y="1766"/>
                  </a:lnTo>
                  <a:lnTo>
                    <a:pt x="1958" y="1753"/>
                  </a:lnTo>
                  <a:lnTo>
                    <a:pt x="1944" y="1735"/>
                  </a:lnTo>
                  <a:lnTo>
                    <a:pt x="1935" y="1715"/>
                  </a:lnTo>
                  <a:lnTo>
                    <a:pt x="1932" y="1693"/>
                  </a:lnTo>
                  <a:lnTo>
                    <a:pt x="1932" y="1535"/>
                  </a:lnTo>
                  <a:lnTo>
                    <a:pt x="1882" y="1517"/>
                  </a:lnTo>
                  <a:lnTo>
                    <a:pt x="1834" y="1495"/>
                  </a:lnTo>
                  <a:lnTo>
                    <a:pt x="1723" y="1606"/>
                  </a:lnTo>
                  <a:lnTo>
                    <a:pt x="1707" y="1619"/>
                  </a:lnTo>
                  <a:lnTo>
                    <a:pt x="1690" y="1626"/>
                  </a:lnTo>
                  <a:lnTo>
                    <a:pt x="1672" y="1631"/>
                  </a:lnTo>
                  <a:lnTo>
                    <a:pt x="1654" y="1631"/>
                  </a:lnTo>
                  <a:lnTo>
                    <a:pt x="1635" y="1626"/>
                  </a:lnTo>
                  <a:lnTo>
                    <a:pt x="1618" y="1619"/>
                  </a:lnTo>
                  <a:lnTo>
                    <a:pt x="1603" y="1606"/>
                  </a:lnTo>
                  <a:lnTo>
                    <a:pt x="1424" y="1429"/>
                  </a:lnTo>
                  <a:lnTo>
                    <a:pt x="1413" y="1415"/>
                  </a:lnTo>
                  <a:lnTo>
                    <a:pt x="1404" y="1397"/>
                  </a:lnTo>
                  <a:lnTo>
                    <a:pt x="1400" y="1379"/>
                  </a:lnTo>
                  <a:lnTo>
                    <a:pt x="1400" y="1361"/>
                  </a:lnTo>
                  <a:lnTo>
                    <a:pt x="1404" y="1343"/>
                  </a:lnTo>
                  <a:lnTo>
                    <a:pt x="1413" y="1326"/>
                  </a:lnTo>
                  <a:lnTo>
                    <a:pt x="1424" y="1310"/>
                  </a:lnTo>
                  <a:lnTo>
                    <a:pt x="1536" y="1200"/>
                  </a:lnTo>
                  <a:lnTo>
                    <a:pt x="1514" y="1151"/>
                  </a:lnTo>
                  <a:lnTo>
                    <a:pt x="1496" y="1101"/>
                  </a:lnTo>
                  <a:lnTo>
                    <a:pt x="1339" y="1101"/>
                  </a:lnTo>
                  <a:lnTo>
                    <a:pt x="1316" y="1098"/>
                  </a:lnTo>
                  <a:lnTo>
                    <a:pt x="1295" y="1090"/>
                  </a:lnTo>
                  <a:lnTo>
                    <a:pt x="1278" y="1076"/>
                  </a:lnTo>
                  <a:lnTo>
                    <a:pt x="1266" y="1059"/>
                  </a:lnTo>
                  <a:lnTo>
                    <a:pt x="1257" y="1039"/>
                  </a:lnTo>
                  <a:lnTo>
                    <a:pt x="1254" y="1017"/>
                  </a:lnTo>
                  <a:lnTo>
                    <a:pt x="1254" y="949"/>
                  </a:lnTo>
                  <a:lnTo>
                    <a:pt x="957" y="949"/>
                  </a:lnTo>
                  <a:lnTo>
                    <a:pt x="1178" y="2021"/>
                  </a:lnTo>
                  <a:lnTo>
                    <a:pt x="3062" y="2021"/>
                  </a:lnTo>
                  <a:lnTo>
                    <a:pt x="3282" y="948"/>
                  </a:lnTo>
                  <a:lnTo>
                    <a:pt x="3032" y="948"/>
                  </a:lnTo>
                  <a:close/>
                  <a:moveTo>
                    <a:pt x="2081" y="152"/>
                  </a:moveTo>
                  <a:lnTo>
                    <a:pt x="2081" y="361"/>
                  </a:lnTo>
                  <a:lnTo>
                    <a:pt x="2032" y="370"/>
                  </a:lnTo>
                  <a:lnTo>
                    <a:pt x="1983" y="383"/>
                  </a:lnTo>
                  <a:lnTo>
                    <a:pt x="1936" y="400"/>
                  </a:lnTo>
                  <a:lnTo>
                    <a:pt x="1892" y="420"/>
                  </a:lnTo>
                  <a:lnTo>
                    <a:pt x="1851" y="445"/>
                  </a:lnTo>
                  <a:lnTo>
                    <a:pt x="1812" y="474"/>
                  </a:lnTo>
                  <a:lnTo>
                    <a:pt x="1663" y="325"/>
                  </a:lnTo>
                  <a:lnTo>
                    <a:pt x="1577" y="411"/>
                  </a:lnTo>
                  <a:lnTo>
                    <a:pt x="1725" y="559"/>
                  </a:lnTo>
                  <a:lnTo>
                    <a:pt x="1696" y="600"/>
                  </a:lnTo>
                  <a:lnTo>
                    <a:pt x="1672" y="641"/>
                  </a:lnTo>
                  <a:lnTo>
                    <a:pt x="1651" y="685"/>
                  </a:lnTo>
                  <a:lnTo>
                    <a:pt x="1634" y="732"/>
                  </a:lnTo>
                  <a:lnTo>
                    <a:pt x="1621" y="780"/>
                  </a:lnTo>
                  <a:lnTo>
                    <a:pt x="1613" y="830"/>
                  </a:lnTo>
                  <a:lnTo>
                    <a:pt x="1403" y="830"/>
                  </a:lnTo>
                  <a:lnTo>
                    <a:pt x="1403" y="952"/>
                  </a:lnTo>
                  <a:lnTo>
                    <a:pt x="1614" y="952"/>
                  </a:lnTo>
                  <a:lnTo>
                    <a:pt x="1621" y="1002"/>
                  </a:lnTo>
                  <a:lnTo>
                    <a:pt x="1634" y="1051"/>
                  </a:lnTo>
                  <a:lnTo>
                    <a:pt x="1651" y="1097"/>
                  </a:lnTo>
                  <a:lnTo>
                    <a:pt x="1672" y="1140"/>
                  </a:lnTo>
                  <a:lnTo>
                    <a:pt x="1697" y="1183"/>
                  </a:lnTo>
                  <a:lnTo>
                    <a:pt x="1726" y="1222"/>
                  </a:lnTo>
                  <a:lnTo>
                    <a:pt x="1578" y="1370"/>
                  </a:lnTo>
                  <a:lnTo>
                    <a:pt x="1663" y="1457"/>
                  </a:lnTo>
                  <a:lnTo>
                    <a:pt x="1812" y="1309"/>
                  </a:lnTo>
                  <a:lnTo>
                    <a:pt x="1851" y="1337"/>
                  </a:lnTo>
                  <a:lnTo>
                    <a:pt x="1893" y="1362"/>
                  </a:lnTo>
                  <a:lnTo>
                    <a:pt x="1937" y="1383"/>
                  </a:lnTo>
                  <a:lnTo>
                    <a:pt x="1984" y="1400"/>
                  </a:lnTo>
                  <a:lnTo>
                    <a:pt x="2032" y="1413"/>
                  </a:lnTo>
                  <a:lnTo>
                    <a:pt x="2082" y="1421"/>
                  </a:lnTo>
                  <a:lnTo>
                    <a:pt x="2082" y="1630"/>
                  </a:lnTo>
                  <a:lnTo>
                    <a:pt x="2205" y="1630"/>
                  </a:lnTo>
                  <a:lnTo>
                    <a:pt x="2205" y="1421"/>
                  </a:lnTo>
                  <a:lnTo>
                    <a:pt x="2255" y="1413"/>
                  </a:lnTo>
                  <a:lnTo>
                    <a:pt x="2303" y="1400"/>
                  </a:lnTo>
                  <a:lnTo>
                    <a:pt x="2349" y="1383"/>
                  </a:lnTo>
                  <a:lnTo>
                    <a:pt x="2394" y="1362"/>
                  </a:lnTo>
                  <a:lnTo>
                    <a:pt x="2436" y="1337"/>
                  </a:lnTo>
                  <a:lnTo>
                    <a:pt x="2475" y="1309"/>
                  </a:lnTo>
                  <a:lnTo>
                    <a:pt x="2622" y="1458"/>
                  </a:lnTo>
                  <a:lnTo>
                    <a:pt x="2709" y="1371"/>
                  </a:lnTo>
                  <a:lnTo>
                    <a:pt x="2561" y="1223"/>
                  </a:lnTo>
                  <a:lnTo>
                    <a:pt x="2589" y="1184"/>
                  </a:lnTo>
                  <a:lnTo>
                    <a:pt x="2614" y="1142"/>
                  </a:lnTo>
                  <a:lnTo>
                    <a:pt x="2635" y="1097"/>
                  </a:lnTo>
                  <a:lnTo>
                    <a:pt x="2652" y="1051"/>
                  </a:lnTo>
                  <a:lnTo>
                    <a:pt x="2664" y="1003"/>
                  </a:lnTo>
                  <a:lnTo>
                    <a:pt x="2673" y="953"/>
                  </a:lnTo>
                  <a:lnTo>
                    <a:pt x="2882" y="953"/>
                  </a:lnTo>
                  <a:lnTo>
                    <a:pt x="2882" y="830"/>
                  </a:lnTo>
                  <a:lnTo>
                    <a:pt x="2673" y="830"/>
                  </a:lnTo>
                  <a:lnTo>
                    <a:pt x="2664" y="780"/>
                  </a:lnTo>
                  <a:lnTo>
                    <a:pt x="2652" y="732"/>
                  </a:lnTo>
                  <a:lnTo>
                    <a:pt x="2635" y="685"/>
                  </a:lnTo>
                  <a:lnTo>
                    <a:pt x="2614" y="641"/>
                  </a:lnTo>
                  <a:lnTo>
                    <a:pt x="2589" y="600"/>
                  </a:lnTo>
                  <a:lnTo>
                    <a:pt x="2561" y="559"/>
                  </a:lnTo>
                  <a:lnTo>
                    <a:pt x="2709" y="411"/>
                  </a:lnTo>
                  <a:lnTo>
                    <a:pt x="2622" y="325"/>
                  </a:lnTo>
                  <a:lnTo>
                    <a:pt x="2474" y="474"/>
                  </a:lnTo>
                  <a:lnTo>
                    <a:pt x="2435" y="445"/>
                  </a:lnTo>
                  <a:lnTo>
                    <a:pt x="2392" y="420"/>
                  </a:lnTo>
                  <a:lnTo>
                    <a:pt x="2349" y="398"/>
                  </a:lnTo>
                  <a:lnTo>
                    <a:pt x="2303" y="382"/>
                  </a:lnTo>
                  <a:lnTo>
                    <a:pt x="2254" y="369"/>
                  </a:lnTo>
                  <a:lnTo>
                    <a:pt x="2204" y="361"/>
                  </a:lnTo>
                  <a:lnTo>
                    <a:pt x="2204" y="152"/>
                  </a:lnTo>
                  <a:lnTo>
                    <a:pt x="2081" y="152"/>
                  </a:lnTo>
                  <a:close/>
                  <a:moveTo>
                    <a:pt x="66" y="0"/>
                  </a:moveTo>
                  <a:lnTo>
                    <a:pt x="832" y="374"/>
                  </a:lnTo>
                  <a:lnTo>
                    <a:pt x="919" y="801"/>
                  </a:lnTo>
                  <a:lnTo>
                    <a:pt x="1254" y="801"/>
                  </a:lnTo>
                  <a:lnTo>
                    <a:pt x="1254" y="766"/>
                  </a:lnTo>
                  <a:lnTo>
                    <a:pt x="1257" y="742"/>
                  </a:lnTo>
                  <a:lnTo>
                    <a:pt x="1266" y="722"/>
                  </a:lnTo>
                  <a:lnTo>
                    <a:pt x="1278" y="705"/>
                  </a:lnTo>
                  <a:lnTo>
                    <a:pt x="1295" y="693"/>
                  </a:lnTo>
                  <a:lnTo>
                    <a:pt x="1316" y="684"/>
                  </a:lnTo>
                  <a:lnTo>
                    <a:pt x="1339" y="681"/>
                  </a:lnTo>
                  <a:lnTo>
                    <a:pt x="1496" y="681"/>
                  </a:lnTo>
                  <a:lnTo>
                    <a:pt x="1514" y="630"/>
                  </a:lnTo>
                  <a:lnTo>
                    <a:pt x="1536" y="583"/>
                  </a:lnTo>
                  <a:lnTo>
                    <a:pt x="1425" y="472"/>
                  </a:lnTo>
                  <a:lnTo>
                    <a:pt x="1414" y="456"/>
                  </a:lnTo>
                  <a:lnTo>
                    <a:pt x="1405" y="439"/>
                  </a:lnTo>
                  <a:lnTo>
                    <a:pt x="1401" y="421"/>
                  </a:lnTo>
                  <a:lnTo>
                    <a:pt x="1401" y="403"/>
                  </a:lnTo>
                  <a:lnTo>
                    <a:pt x="1405" y="384"/>
                  </a:lnTo>
                  <a:lnTo>
                    <a:pt x="1414" y="367"/>
                  </a:lnTo>
                  <a:lnTo>
                    <a:pt x="1425" y="352"/>
                  </a:lnTo>
                  <a:lnTo>
                    <a:pt x="1603" y="175"/>
                  </a:lnTo>
                  <a:lnTo>
                    <a:pt x="1619" y="162"/>
                  </a:lnTo>
                  <a:lnTo>
                    <a:pt x="1636" y="155"/>
                  </a:lnTo>
                  <a:lnTo>
                    <a:pt x="1654" y="151"/>
                  </a:lnTo>
                  <a:lnTo>
                    <a:pt x="1673" y="151"/>
                  </a:lnTo>
                  <a:lnTo>
                    <a:pt x="1691" y="155"/>
                  </a:lnTo>
                  <a:lnTo>
                    <a:pt x="1708" y="162"/>
                  </a:lnTo>
                  <a:lnTo>
                    <a:pt x="1724" y="175"/>
                  </a:lnTo>
                  <a:lnTo>
                    <a:pt x="1835" y="285"/>
                  </a:lnTo>
                  <a:lnTo>
                    <a:pt x="1882" y="263"/>
                  </a:lnTo>
                  <a:lnTo>
                    <a:pt x="1933" y="245"/>
                  </a:lnTo>
                  <a:lnTo>
                    <a:pt x="1933" y="88"/>
                  </a:lnTo>
                  <a:lnTo>
                    <a:pt x="1936" y="66"/>
                  </a:lnTo>
                  <a:lnTo>
                    <a:pt x="1945" y="45"/>
                  </a:lnTo>
                  <a:lnTo>
                    <a:pt x="1958" y="28"/>
                  </a:lnTo>
                  <a:lnTo>
                    <a:pt x="1975" y="15"/>
                  </a:lnTo>
                  <a:lnTo>
                    <a:pt x="1995" y="7"/>
                  </a:lnTo>
                  <a:lnTo>
                    <a:pt x="2018" y="4"/>
                  </a:lnTo>
                  <a:lnTo>
                    <a:pt x="2269" y="4"/>
                  </a:lnTo>
                  <a:lnTo>
                    <a:pt x="2291" y="7"/>
                  </a:lnTo>
                  <a:lnTo>
                    <a:pt x="2311" y="15"/>
                  </a:lnTo>
                  <a:lnTo>
                    <a:pt x="2328" y="28"/>
                  </a:lnTo>
                  <a:lnTo>
                    <a:pt x="2342" y="45"/>
                  </a:lnTo>
                  <a:lnTo>
                    <a:pt x="2350" y="66"/>
                  </a:lnTo>
                  <a:lnTo>
                    <a:pt x="2353" y="88"/>
                  </a:lnTo>
                  <a:lnTo>
                    <a:pt x="2353" y="246"/>
                  </a:lnTo>
                  <a:lnTo>
                    <a:pt x="2403" y="264"/>
                  </a:lnTo>
                  <a:lnTo>
                    <a:pt x="2452" y="286"/>
                  </a:lnTo>
                  <a:lnTo>
                    <a:pt x="2563" y="175"/>
                  </a:lnTo>
                  <a:lnTo>
                    <a:pt x="2578" y="162"/>
                  </a:lnTo>
                  <a:lnTo>
                    <a:pt x="2596" y="155"/>
                  </a:lnTo>
                  <a:lnTo>
                    <a:pt x="2614" y="151"/>
                  </a:lnTo>
                  <a:lnTo>
                    <a:pt x="2632" y="151"/>
                  </a:lnTo>
                  <a:lnTo>
                    <a:pt x="2650" y="155"/>
                  </a:lnTo>
                  <a:lnTo>
                    <a:pt x="2668" y="162"/>
                  </a:lnTo>
                  <a:lnTo>
                    <a:pt x="2682" y="175"/>
                  </a:lnTo>
                  <a:lnTo>
                    <a:pt x="2860" y="352"/>
                  </a:lnTo>
                  <a:lnTo>
                    <a:pt x="2873" y="367"/>
                  </a:lnTo>
                  <a:lnTo>
                    <a:pt x="2881" y="384"/>
                  </a:lnTo>
                  <a:lnTo>
                    <a:pt x="2885" y="403"/>
                  </a:lnTo>
                  <a:lnTo>
                    <a:pt x="2885" y="421"/>
                  </a:lnTo>
                  <a:lnTo>
                    <a:pt x="2881" y="439"/>
                  </a:lnTo>
                  <a:lnTo>
                    <a:pt x="2873" y="456"/>
                  </a:lnTo>
                  <a:lnTo>
                    <a:pt x="2860" y="472"/>
                  </a:lnTo>
                  <a:lnTo>
                    <a:pt x="2749" y="583"/>
                  </a:lnTo>
                  <a:lnTo>
                    <a:pt x="2771" y="631"/>
                  </a:lnTo>
                  <a:lnTo>
                    <a:pt x="2790" y="681"/>
                  </a:lnTo>
                  <a:lnTo>
                    <a:pt x="2948" y="681"/>
                  </a:lnTo>
                  <a:lnTo>
                    <a:pt x="2970" y="684"/>
                  </a:lnTo>
                  <a:lnTo>
                    <a:pt x="2990" y="693"/>
                  </a:lnTo>
                  <a:lnTo>
                    <a:pt x="3007" y="705"/>
                  </a:lnTo>
                  <a:lnTo>
                    <a:pt x="3021" y="722"/>
                  </a:lnTo>
                  <a:lnTo>
                    <a:pt x="3030" y="742"/>
                  </a:lnTo>
                  <a:lnTo>
                    <a:pt x="3032" y="766"/>
                  </a:lnTo>
                  <a:lnTo>
                    <a:pt x="3032" y="801"/>
                  </a:lnTo>
                  <a:lnTo>
                    <a:pt x="3475" y="801"/>
                  </a:lnTo>
                  <a:lnTo>
                    <a:pt x="3203" y="2062"/>
                  </a:lnTo>
                  <a:lnTo>
                    <a:pt x="3205" y="2063"/>
                  </a:lnTo>
                  <a:lnTo>
                    <a:pt x="3212" y="2070"/>
                  </a:lnTo>
                  <a:lnTo>
                    <a:pt x="3220" y="2078"/>
                  </a:lnTo>
                  <a:lnTo>
                    <a:pt x="3233" y="2091"/>
                  </a:lnTo>
                  <a:lnTo>
                    <a:pt x="3246" y="2107"/>
                  </a:lnTo>
                  <a:lnTo>
                    <a:pt x="3262" y="2125"/>
                  </a:lnTo>
                  <a:lnTo>
                    <a:pt x="3278" y="2146"/>
                  </a:lnTo>
                  <a:lnTo>
                    <a:pt x="3296" y="2169"/>
                  </a:lnTo>
                  <a:lnTo>
                    <a:pt x="3313" y="2195"/>
                  </a:lnTo>
                  <a:lnTo>
                    <a:pt x="3329" y="2222"/>
                  </a:lnTo>
                  <a:lnTo>
                    <a:pt x="3345" y="2252"/>
                  </a:lnTo>
                  <a:lnTo>
                    <a:pt x="3359" y="2283"/>
                  </a:lnTo>
                  <a:lnTo>
                    <a:pt x="3369" y="2314"/>
                  </a:lnTo>
                  <a:lnTo>
                    <a:pt x="3378" y="2347"/>
                  </a:lnTo>
                  <a:lnTo>
                    <a:pt x="3383" y="2381"/>
                  </a:lnTo>
                  <a:lnTo>
                    <a:pt x="3384" y="2416"/>
                  </a:lnTo>
                  <a:lnTo>
                    <a:pt x="3380" y="2451"/>
                  </a:lnTo>
                  <a:lnTo>
                    <a:pt x="3371" y="2486"/>
                  </a:lnTo>
                  <a:lnTo>
                    <a:pt x="3356" y="2521"/>
                  </a:lnTo>
                  <a:lnTo>
                    <a:pt x="3333" y="2558"/>
                  </a:lnTo>
                  <a:lnTo>
                    <a:pt x="3306" y="2592"/>
                  </a:lnTo>
                  <a:lnTo>
                    <a:pt x="3274" y="2622"/>
                  </a:lnTo>
                  <a:lnTo>
                    <a:pt x="3240" y="2649"/>
                  </a:lnTo>
                  <a:lnTo>
                    <a:pt x="3203" y="2671"/>
                  </a:lnTo>
                  <a:lnTo>
                    <a:pt x="3164" y="2688"/>
                  </a:lnTo>
                  <a:lnTo>
                    <a:pt x="3123" y="2701"/>
                  </a:lnTo>
                  <a:lnTo>
                    <a:pt x="3078" y="2709"/>
                  </a:lnTo>
                  <a:lnTo>
                    <a:pt x="3033" y="2711"/>
                  </a:lnTo>
                  <a:lnTo>
                    <a:pt x="1001" y="2711"/>
                  </a:lnTo>
                  <a:lnTo>
                    <a:pt x="1001" y="2565"/>
                  </a:lnTo>
                  <a:lnTo>
                    <a:pt x="3032" y="2565"/>
                  </a:lnTo>
                  <a:lnTo>
                    <a:pt x="3067" y="2562"/>
                  </a:lnTo>
                  <a:lnTo>
                    <a:pt x="3098" y="2555"/>
                  </a:lnTo>
                  <a:lnTo>
                    <a:pt x="3127" y="2544"/>
                  </a:lnTo>
                  <a:lnTo>
                    <a:pt x="3152" y="2529"/>
                  </a:lnTo>
                  <a:lnTo>
                    <a:pt x="3173" y="2512"/>
                  </a:lnTo>
                  <a:lnTo>
                    <a:pt x="3191" y="2494"/>
                  </a:lnTo>
                  <a:lnTo>
                    <a:pt x="3206" y="2474"/>
                  </a:lnTo>
                  <a:lnTo>
                    <a:pt x="3217" y="2455"/>
                  </a:lnTo>
                  <a:lnTo>
                    <a:pt x="3226" y="2429"/>
                  </a:lnTo>
                  <a:lnTo>
                    <a:pt x="3231" y="2402"/>
                  </a:lnTo>
                  <a:lnTo>
                    <a:pt x="3230" y="2377"/>
                  </a:lnTo>
                  <a:lnTo>
                    <a:pt x="3225" y="2351"/>
                  </a:lnTo>
                  <a:lnTo>
                    <a:pt x="3217" y="2326"/>
                  </a:lnTo>
                  <a:lnTo>
                    <a:pt x="3206" y="2303"/>
                  </a:lnTo>
                  <a:lnTo>
                    <a:pt x="3194" y="2280"/>
                  </a:lnTo>
                  <a:lnTo>
                    <a:pt x="3180" y="2259"/>
                  </a:lnTo>
                  <a:lnTo>
                    <a:pt x="3165" y="2240"/>
                  </a:lnTo>
                  <a:lnTo>
                    <a:pt x="3149" y="2222"/>
                  </a:lnTo>
                  <a:lnTo>
                    <a:pt x="3135" y="2206"/>
                  </a:lnTo>
                  <a:lnTo>
                    <a:pt x="3122" y="2194"/>
                  </a:lnTo>
                  <a:lnTo>
                    <a:pt x="3110" y="2183"/>
                  </a:lnTo>
                  <a:lnTo>
                    <a:pt x="3101" y="2175"/>
                  </a:lnTo>
                  <a:lnTo>
                    <a:pt x="3095" y="2170"/>
                  </a:lnTo>
                  <a:lnTo>
                    <a:pt x="3093" y="2168"/>
                  </a:lnTo>
                  <a:lnTo>
                    <a:pt x="1053" y="2168"/>
                  </a:lnTo>
                  <a:lnTo>
                    <a:pt x="699" y="478"/>
                  </a:lnTo>
                  <a:lnTo>
                    <a:pt x="0" y="13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" name="Freeform 190"/>
            <p:cNvSpPr>
              <a:spLocks noEditPoints="1"/>
            </p:cNvSpPr>
            <p:nvPr/>
          </p:nvSpPr>
          <p:spPr bwMode="auto">
            <a:xfrm>
              <a:off x="9261476" y="2401888"/>
              <a:ext cx="98425" cy="98425"/>
            </a:xfrm>
            <a:custGeom>
              <a:avLst/>
              <a:gdLst>
                <a:gd name="T0" fmla="*/ 253 w 558"/>
                <a:gd name="T1" fmla="*/ 143 h 559"/>
                <a:gd name="T2" fmla="*/ 205 w 558"/>
                <a:gd name="T3" fmla="*/ 163 h 559"/>
                <a:gd name="T4" fmla="*/ 169 w 558"/>
                <a:gd name="T5" fmla="*/ 198 h 559"/>
                <a:gd name="T6" fmla="*/ 149 w 558"/>
                <a:gd name="T7" fmla="*/ 245 h 559"/>
                <a:gd name="T8" fmla="*/ 149 w 558"/>
                <a:gd name="T9" fmla="*/ 298 h 559"/>
                <a:gd name="T10" fmla="*/ 169 w 558"/>
                <a:gd name="T11" fmla="*/ 346 h 559"/>
                <a:gd name="T12" fmla="*/ 205 w 558"/>
                <a:gd name="T13" fmla="*/ 381 h 559"/>
                <a:gd name="T14" fmla="*/ 253 w 558"/>
                <a:gd name="T15" fmla="*/ 401 h 559"/>
                <a:gd name="T16" fmla="*/ 306 w 558"/>
                <a:gd name="T17" fmla="*/ 401 h 559"/>
                <a:gd name="T18" fmla="*/ 353 w 558"/>
                <a:gd name="T19" fmla="*/ 381 h 559"/>
                <a:gd name="T20" fmla="*/ 389 w 558"/>
                <a:gd name="T21" fmla="*/ 346 h 559"/>
                <a:gd name="T22" fmla="*/ 409 w 558"/>
                <a:gd name="T23" fmla="*/ 298 h 559"/>
                <a:gd name="T24" fmla="*/ 409 w 558"/>
                <a:gd name="T25" fmla="*/ 245 h 559"/>
                <a:gd name="T26" fmla="*/ 389 w 558"/>
                <a:gd name="T27" fmla="*/ 198 h 559"/>
                <a:gd name="T28" fmla="*/ 353 w 558"/>
                <a:gd name="T29" fmla="*/ 163 h 559"/>
                <a:gd name="T30" fmla="*/ 307 w 558"/>
                <a:gd name="T31" fmla="*/ 143 h 559"/>
                <a:gd name="T32" fmla="*/ 279 w 558"/>
                <a:gd name="T33" fmla="*/ 0 h 559"/>
                <a:gd name="T34" fmla="*/ 361 w 558"/>
                <a:gd name="T35" fmla="*/ 11 h 559"/>
                <a:gd name="T36" fmla="*/ 431 w 558"/>
                <a:gd name="T37" fmla="*/ 44 h 559"/>
                <a:gd name="T38" fmla="*/ 490 w 558"/>
                <a:gd name="T39" fmla="*/ 95 h 559"/>
                <a:gd name="T40" fmla="*/ 533 w 558"/>
                <a:gd name="T41" fmla="*/ 161 h 559"/>
                <a:gd name="T42" fmla="*/ 555 w 558"/>
                <a:gd name="T43" fmla="*/ 238 h 559"/>
                <a:gd name="T44" fmla="*/ 555 w 558"/>
                <a:gd name="T45" fmla="*/ 320 h 559"/>
                <a:gd name="T46" fmla="*/ 533 w 558"/>
                <a:gd name="T47" fmla="*/ 397 h 559"/>
                <a:gd name="T48" fmla="*/ 490 w 558"/>
                <a:gd name="T49" fmla="*/ 462 h 559"/>
                <a:gd name="T50" fmla="*/ 431 w 558"/>
                <a:gd name="T51" fmla="*/ 513 h 559"/>
                <a:gd name="T52" fmla="*/ 361 w 558"/>
                <a:gd name="T53" fmla="*/ 546 h 559"/>
                <a:gd name="T54" fmla="*/ 279 w 558"/>
                <a:gd name="T55" fmla="*/ 559 h 559"/>
                <a:gd name="T56" fmla="*/ 199 w 558"/>
                <a:gd name="T57" fmla="*/ 546 h 559"/>
                <a:gd name="T58" fmla="*/ 127 w 558"/>
                <a:gd name="T59" fmla="*/ 513 h 559"/>
                <a:gd name="T60" fmla="*/ 68 w 558"/>
                <a:gd name="T61" fmla="*/ 462 h 559"/>
                <a:gd name="T62" fmla="*/ 26 w 558"/>
                <a:gd name="T63" fmla="*/ 397 h 559"/>
                <a:gd name="T64" fmla="*/ 3 w 558"/>
                <a:gd name="T65" fmla="*/ 320 h 559"/>
                <a:gd name="T66" fmla="*/ 3 w 558"/>
                <a:gd name="T67" fmla="*/ 238 h 559"/>
                <a:gd name="T68" fmla="*/ 26 w 558"/>
                <a:gd name="T69" fmla="*/ 161 h 559"/>
                <a:gd name="T70" fmla="*/ 68 w 558"/>
                <a:gd name="T71" fmla="*/ 95 h 559"/>
                <a:gd name="T72" fmla="*/ 127 w 558"/>
                <a:gd name="T73" fmla="*/ 44 h 559"/>
                <a:gd name="T74" fmla="*/ 199 w 558"/>
                <a:gd name="T75" fmla="*/ 11 h 559"/>
                <a:gd name="T76" fmla="*/ 279 w 558"/>
                <a:gd name="T7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8" h="559">
                  <a:moveTo>
                    <a:pt x="279" y="139"/>
                  </a:moveTo>
                  <a:lnTo>
                    <a:pt x="253" y="143"/>
                  </a:lnTo>
                  <a:lnTo>
                    <a:pt x="227" y="150"/>
                  </a:lnTo>
                  <a:lnTo>
                    <a:pt x="205" y="163"/>
                  </a:lnTo>
                  <a:lnTo>
                    <a:pt x="185" y="179"/>
                  </a:lnTo>
                  <a:lnTo>
                    <a:pt x="169" y="198"/>
                  </a:lnTo>
                  <a:lnTo>
                    <a:pt x="157" y="220"/>
                  </a:lnTo>
                  <a:lnTo>
                    <a:pt x="149" y="245"/>
                  </a:lnTo>
                  <a:lnTo>
                    <a:pt x="147" y="272"/>
                  </a:lnTo>
                  <a:lnTo>
                    <a:pt x="149" y="298"/>
                  </a:lnTo>
                  <a:lnTo>
                    <a:pt x="157" y="324"/>
                  </a:lnTo>
                  <a:lnTo>
                    <a:pt x="169" y="346"/>
                  </a:lnTo>
                  <a:lnTo>
                    <a:pt x="185" y="365"/>
                  </a:lnTo>
                  <a:lnTo>
                    <a:pt x="205" y="381"/>
                  </a:lnTo>
                  <a:lnTo>
                    <a:pt x="227" y="393"/>
                  </a:lnTo>
                  <a:lnTo>
                    <a:pt x="253" y="401"/>
                  </a:lnTo>
                  <a:lnTo>
                    <a:pt x="279" y="404"/>
                  </a:lnTo>
                  <a:lnTo>
                    <a:pt x="306" y="401"/>
                  </a:lnTo>
                  <a:lnTo>
                    <a:pt x="331" y="393"/>
                  </a:lnTo>
                  <a:lnTo>
                    <a:pt x="353" y="381"/>
                  </a:lnTo>
                  <a:lnTo>
                    <a:pt x="373" y="365"/>
                  </a:lnTo>
                  <a:lnTo>
                    <a:pt x="389" y="346"/>
                  </a:lnTo>
                  <a:lnTo>
                    <a:pt x="402" y="324"/>
                  </a:lnTo>
                  <a:lnTo>
                    <a:pt x="409" y="298"/>
                  </a:lnTo>
                  <a:lnTo>
                    <a:pt x="411" y="272"/>
                  </a:lnTo>
                  <a:lnTo>
                    <a:pt x="409" y="245"/>
                  </a:lnTo>
                  <a:lnTo>
                    <a:pt x="402" y="220"/>
                  </a:lnTo>
                  <a:lnTo>
                    <a:pt x="389" y="198"/>
                  </a:lnTo>
                  <a:lnTo>
                    <a:pt x="373" y="179"/>
                  </a:lnTo>
                  <a:lnTo>
                    <a:pt x="353" y="163"/>
                  </a:lnTo>
                  <a:lnTo>
                    <a:pt x="331" y="150"/>
                  </a:lnTo>
                  <a:lnTo>
                    <a:pt x="307" y="143"/>
                  </a:lnTo>
                  <a:lnTo>
                    <a:pt x="279" y="139"/>
                  </a:lnTo>
                  <a:close/>
                  <a:moveTo>
                    <a:pt x="279" y="0"/>
                  </a:moveTo>
                  <a:lnTo>
                    <a:pt x="320" y="2"/>
                  </a:lnTo>
                  <a:lnTo>
                    <a:pt x="361" y="11"/>
                  </a:lnTo>
                  <a:lnTo>
                    <a:pt x="398" y="25"/>
                  </a:lnTo>
                  <a:lnTo>
                    <a:pt x="431" y="44"/>
                  </a:lnTo>
                  <a:lnTo>
                    <a:pt x="462" y="67"/>
                  </a:lnTo>
                  <a:lnTo>
                    <a:pt x="490" y="95"/>
                  </a:lnTo>
                  <a:lnTo>
                    <a:pt x="514" y="127"/>
                  </a:lnTo>
                  <a:lnTo>
                    <a:pt x="533" y="161"/>
                  </a:lnTo>
                  <a:lnTo>
                    <a:pt x="547" y="198"/>
                  </a:lnTo>
                  <a:lnTo>
                    <a:pt x="555" y="238"/>
                  </a:lnTo>
                  <a:lnTo>
                    <a:pt x="558" y="279"/>
                  </a:lnTo>
                  <a:lnTo>
                    <a:pt x="555" y="320"/>
                  </a:lnTo>
                  <a:lnTo>
                    <a:pt x="547" y="360"/>
                  </a:lnTo>
                  <a:lnTo>
                    <a:pt x="533" y="397"/>
                  </a:lnTo>
                  <a:lnTo>
                    <a:pt x="514" y="431"/>
                  </a:lnTo>
                  <a:lnTo>
                    <a:pt x="490" y="462"/>
                  </a:lnTo>
                  <a:lnTo>
                    <a:pt x="462" y="490"/>
                  </a:lnTo>
                  <a:lnTo>
                    <a:pt x="431" y="513"/>
                  </a:lnTo>
                  <a:lnTo>
                    <a:pt x="398" y="532"/>
                  </a:lnTo>
                  <a:lnTo>
                    <a:pt x="361" y="546"/>
                  </a:lnTo>
                  <a:lnTo>
                    <a:pt x="320" y="555"/>
                  </a:lnTo>
                  <a:lnTo>
                    <a:pt x="279" y="559"/>
                  </a:lnTo>
                  <a:lnTo>
                    <a:pt x="238" y="555"/>
                  </a:lnTo>
                  <a:lnTo>
                    <a:pt x="199" y="546"/>
                  </a:lnTo>
                  <a:lnTo>
                    <a:pt x="162" y="532"/>
                  </a:lnTo>
                  <a:lnTo>
                    <a:pt x="127" y="513"/>
                  </a:lnTo>
                  <a:lnTo>
                    <a:pt x="96" y="490"/>
                  </a:lnTo>
                  <a:lnTo>
                    <a:pt x="68" y="462"/>
                  </a:lnTo>
                  <a:lnTo>
                    <a:pt x="45" y="431"/>
                  </a:lnTo>
                  <a:lnTo>
                    <a:pt x="26" y="397"/>
                  </a:lnTo>
                  <a:lnTo>
                    <a:pt x="11" y="360"/>
                  </a:lnTo>
                  <a:lnTo>
                    <a:pt x="3" y="320"/>
                  </a:lnTo>
                  <a:lnTo>
                    <a:pt x="0" y="279"/>
                  </a:lnTo>
                  <a:lnTo>
                    <a:pt x="3" y="238"/>
                  </a:lnTo>
                  <a:lnTo>
                    <a:pt x="11" y="198"/>
                  </a:lnTo>
                  <a:lnTo>
                    <a:pt x="26" y="161"/>
                  </a:lnTo>
                  <a:lnTo>
                    <a:pt x="45" y="127"/>
                  </a:lnTo>
                  <a:lnTo>
                    <a:pt x="68" y="95"/>
                  </a:lnTo>
                  <a:lnTo>
                    <a:pt x="96" y="67"/>
                  </a:lnTo>
                  <a:lnTo>
                    <a:pt x="127" y="44"/>
                  </a:lnTo>
                  <a:lnTo>
                    <a:pt x="162" y="25"/>
                  </a:lnTo>
                  <a:lnTo>
                    <a:pt x="199" y="11"/>
                  </a:lnTo>
                  <a:lnTo>
                    <a:pt x="238" y="2"/>
                  </a:lnTo>
                  <a:lnTo>
                    <a:pt x="2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4" name="Freeform 191"/>
            <p:cNvSpPr>
              <a:spLocks noEditPoints="1"/>
            </p:cNvSpPr>
            <p:nvPr/>
          </p:nvSpPr>
          <p:spPr bwMode="auto">
            <a:xfrm>
              <a:off x="9526588" y="2401888"/>
              <a:ext cx="98425" cy="98425"/>
            </a:xfrm>
            <a:custGeom>
              <a:avLst/>
              <a:gdLst>
                <a:gd name="T0" fmla="*/ 252 w 559"/>
                <a:gd name="T1" fmla="*/ 142 h 559"/>
                <a:gd name="T2" fmla="*/ 205 w 559"/>
                <a:gd name="T3" fmla="*/ 162 h 559"/>
                <a:gd name="T4" fmla="*/ 170 w 559"/>
                <a:gd name="T5" fmla="*/ 197 h 559"/>
                <a:gd name="T6" fmla="*/ 149 w 559"/>
                <a:gd name="T7" fmla="*/ 244 h 559"/>
                <a:gd name="T8" fmla="*/ 149 w 559"/>
                <a:gd name="T9" fmla="*/ 297 h 559"/>
                <a:gd name="T10" fmla="*/ 170 w 559"/>
                <a:gd name="T11" fmla="*/ 345 h 559"/>
                <a:gd name="T12" fmla="*/ 205 w 559"/>
                <a:gd name="T13" fmla="*/ 381 h 559"/>
                <a:gd name="T14" fmla="*/ 252 w 559"/>
                <a:gd name="T15" fmla="*/ 400 h 559"/>
                <a:gd name="T16" fmla="*/ 306 w 559"/>
                <a:gd name="T17" fmla="*/ 400 h 559"/>
                <a:gd name="T18" fmla="*/ 354 w 559"/>
                <a:gd name="T19" fmla="*/ 381 h 559"/>
                <a:gd name="T20" fmla="*/ 390 w 559"/>
                <a:gd name="T21" fmla="*/ 345 h 559"/>
                <a:gd name="T22" fmla="*/ 409 w 559"/>
                <a:gd name="T23" fmla="*/ 298 h 559"/>
                <a:gd name="T24" fmla="*/ 412 w 559"/>
                <a:gd name="T25" fmla="*/ 244 h 559"/>
                <a:gd name="T26" fmla="*/ 393 w 559"/>
                <a:gd name="T27" fmla="*/ 197 h 559"/>
                <a:gd name="T28" fmla="*/ 356 w 559"/>
                <a:gd name="T29" fmla="*/ 162 h 559"/>
                <a:gd name="T30" fmla="*/ 306 w 559"/>
                <a:gd name="T31" fmla="*/ 142 h 559"/>
                <a:gd name="T32" fmla="*/ 280 w 559"/>
                <a:gd name="T33" fmla="*/ 0 h 559"/>
                <a:gd name="T34" fmla="*/ 360 w 559"/>
                <a:gd name="T35" fmla="*/ 11 h 559"/>
                <a:gd name="T36" fmla="*/ 432 w 559"/>
                <a:gd name="T37" fmla="*/ 44 h 559"/>
                <a:gd name="T38" fmla="*/ 490 w 559"/>
                <a:gd name="T39" fmla="*/ 95 h 559"/>
                <a:gd name="T40" fmla="*/ 533 w 559"/>
                <a:gd name="T41" fmla="*/ 161 h 559"/>
                <a:gd name="T42" fmla="*/ 556 w 559"/>
                <a:gd name="T43" fmla="*/ 238 h 559"/>
                <a:gd name="T44" fmla="*/ 556 w 559"/>
                <a:gd name="T45" fmla="*/ 320 h 559"/>
                <a:gd name="T46" fmla="*/ 533 w 559"/>
                <a:gd name="T47" fmla="*/ 397 h 559"/>
                <a:gd name="T48" fmla="*/ 490 w 559"/>
                <a:gd name="T49" fmla="*/ 462 h 559"/>
                <a:gd name="T50" fmla="*/ 432 w 559"/>
                <a:gd name="T51" fmla="*/ 513 h 559"/>
                <a:gd name="T52" fmla="*/ 360 w 559"/>
                <a:gd name="T53" fmla="*/ 546 h 559"/>
                <a:gd name="T54" fmla="*/ 280 w 559"/>
                <a:gd name="T55" fmla="*/ 559 h 559"/>
                <a:gd name="T56" fmla="*/ 198 w 559"/>
                <a:gd name="T57" fmla="*/ 546 h 559"/>
                <a:gd name="T58" fmla="*/ 127 w 559"/>
                <a:gd name="T59" fmla="*/ 513 h 559"/>
                <a:gd name="T60" fmla="*/ 68 w 559"/>
                <a:gd name="T61" fmla="*/ 462 h 559"/>
                <a:gd name="T62" fmla="*/ 26 w 559"/>
                <a:gd name="T63" fmla="*/ 397 h 559"/>
                <a:gd name="T64" fmla="*/ 3 w 559"/>
                <a:gd name="T65" fmla="*/ 320 h 559"/>
                <a:gd name="T66" fmla="*/ 3 w 559"/>
                <a:gd name="T67" fmla="*/ 238 h 559"/>
                <a:gd name="T68" fmla="*/ 26 w 559"/>
                <a:gd name="T69" fmla="*/ 161 h 559"/>
                <a:gd name="T70" fmla="*/ 68 w 559"/>
                <a:gd name="T71" fmla="*/ 95 h 559"/>
                <a:gd name="T72" fmla="*/ 127 w 559"/>
                <a:gd name="T73" fmla="*/ 44 h 559"/>
                <a:gd name="T74" fmla="*/ 198 w 559"/>
                <a:gd name="T75" fmla="*/ 11 h 559"/>
                <a:gd name="T76" fmla="*/ 280 w 559"/>
                <a:gd name="T7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9" h="559">
                  <a:moveTo>
                    <a:pt x="280" y="139"/>
                  </a:moveTo>
                  <a:lnTo>
                    <a:pt x="252" y="142"/>
                  </a:lnTo>
                  <a:lnTo>
                    <a:pt x="228" y="149"/>
                  </a:lnTo>
                  <a:lnTo>
                    <a:pt x="205" y="162"/>
                  </a:lnTo>
                  <a:lnTo>
                    <a:pt x="185" y="178"/>
                  </a:lnTo>
                  <a:lnTo>
                    <a:pt x="170" y="197"/>
                  </a:lnTo>
                  <a:lnTo>
                    <a:pt x="157" y="220"/>
                  </a:lnTo>
                  <a:lnTo>
                    <a:pt x="149" y="244"/>
                  </a:lnTo>
                  <a:lnTo>
                    <a:pt x="146" y="271"/>
                  </a:lnTo>
                  <a:lnTo>
                    <a:pt x="149" y="297"/>
                  </a:lnTo>
                  <a:lnTo>
                    <a:pt x="157" y="323"/>
                  </a:lnTo>
                  <a:lnTo>
                    <a:pt x="170" y="345"/>
                  </a:lnTo>
                  <a:lnTo>
                    <a:pt x="185" y="364"/>
                  </a:lnTo>
                  <a:lnTo>
                    <a:pt x="205" y="381"/>
                  </a:lnTo>
                  <a:lnTo>
                    <a:pt x="228" y="392"/>
                  </a:lnTo>
                  <a:lnTo>
                    <a:pt x="252" y="400"/>
                  </a:lnTo>
                  <a:lnTo>
                    <a:pt x="280" y="403"/>
                  </a:lnTo>
                  <a:lnTo>
                    <a:pt x="306" y="400"/>
                  </a:lnTo>
                  <a:lnTo>
                    <a:pt x="331" y="392"/>
                  </a:lnTo>
                  <a:lnTo>
                    <a:pt x="354" y="381"/>
                  </a:lnTo>
                  <a:lnTo>
                    <a:pt x="373" y="365"/>
                  </a:lnTo>
                  <a:lnTo>
                    <a:pt x="390" y="345"/>
                  </a:lnTo>
                  <a:lnTo>
                    <a:pt x="401" y="323"/>
                  </a:lnTo>
                  <a:lnTo>
                    <a:pt x="409" y="298"/>
                  </a:lnTo>
                  <a:lnTo>
                    <a:pt x="412" y="271"/>
                  </a:lnTo>
                  <a:lnTo>
                    <a:pt x="412" y="244"/>
                  </a:lnTo>
                  <a:lnTo>
                    <a:pt x="404" y="220"/>
                  </a:lnTo>
                  <a:lnTo>
                    <a:pt x="393" y="197"/>
                  </a:lnTo>
                  <a:lnTo>
                    <a:pt x="376" y="178"/>
                  </a:lnTo>
                  <a:lnTo>
                    <a:pt x="356" y="162"/>
                  </a:lnTo>
                  <a:lnTo>
                    <a:pt x="333" y="149"/>
                  </a:lnTo>
                  <a:lnTo>
                    <a:pt x="306" y="142"/>
                  </a:lnTo>
                  <a:lnTo>
                    <a:pt x="280" y="139"/>
                  </a:lnTo>
                  <a:close/>
                  <a:moveTo>
                    <a:pt x="280" y="0"/>
                  </a:moveTo>
                  <a:lnTo>
                    <a:pt x="321" y="2"/>
                  </a:lnTo>
                  <a:lnTo>
                    <a:pt x="360" y="11"/>
                  </a:lnTo>
                  <a:lnTo>
                    <a:pt x="397" y="25"/>
                  </a:lnTo>
                  <a:lnTo>
                    <a:pt x="432" y="44"/>
                  </a:lnTo>
                  <a:lnTo>
                    <a:pt x="463" y="67"/>
                  </a:lnTo>
                  <a:lnTo>
                    <a:pt x="490" y="95"/>
                  </a:lnTo>
                  <a:lnTo>
                    <a:pt x="513" y="127"/>
                  </a:lnTo>
                  <a:lnTo>
                    <a:pt x="533" y="161"/>
                  </a:lnTo>
                  <a:lnTo>
                    <a:pt x="546" y="198"/>
                  </a:lnTo>
                  <a:lnTo>
                    <a:pt x="556" y="238"/>
                  </a:lnTo>
                  <a:lnTo>
                    <a:pt x="559" y="279"/>
                  </a:lnTo>
                  <a:lnTo>
                    <a:pt x="556" y="320"/>
                  </a:lnTo>
                  <a:lnTo>
                    <a:pt x="546" y="360"/>
                  </a:lnTo>
                  <a:lnTo>
                    <a:pt x="533" y="397"/>
                  </a:lnTo>
                  <a:lnTo>
                    <a:pt x="513" y="431"/>
                  </a:lnTo>
                  <a:lnTo>
                    <a:pt x="490" y="462"/>
                  </a:lnTo>
                  <a:lnTo>
                    <a:pt x="463" y="490"/>
                  </a:lnTo>
                  <a:lnTo>
                    <a:pt x="432" y="513"/>
                  </a:lnTo>
                  <a:lnTo>
                    <a:pt x="397" y="532"/>
                  </a:lnTo>
                  <a:lnTo>
                    <a:pt x="360" y="546"/>
                  </a:lnTo>
                  <a:lnTo>
                    <a:pt x="321" y="555"/>
                  </a:lnTo>
                  <a:lnTo>
                    <a:pt x="280" y="559"/>
                  </a:lnTo>
                  <a:lnTo>
                    <a:pt x="238" y="555"/>
                  </a:lnTo>
                  <a:lnTo>
                    <a:pt x="198" y="546"/>
                  </a:lnTo>
                  <a:lnTo>
                    <a:pt x="161" y="532"/>
                  </a:lnTo>
                  <a:lnTo>
                    <a:pt x="127" y="513"/>
                  </a:lnTo>
                  <a:lnTo>
                    <a:pt x="96" y="490"/>
                  </a:lnTo>
                  <a:lnTo>
                    <a:pt x="68" y="462"/>
                  </a:lnTo>
                  <a:lnTo>
                    <a:pt x="45" y="431"/>
                  </a:lnTo>
                  <a:lnTo>
                    <a:pt x="26" y="397"/>
                  </a:lnTo>
                  <a:lnTo>
                    <a:pt x="12" y="360"/>
                  </a:lnTo>
                  <a:lnTo>
                    <a:pt x="3" y="320"/>
                  </a:lnTo>
                  <a:lnTo>
                    <a:pt x="0" y="279"/>
                  </a:lnTo>
                  <a:lnTo>
                    <a:pt x="3" y="238"/>
                  </a:lnTo>
                  <a:lnTo>
                    <a:pt x="12" y="198"/>
                  </a:lnTo>
                  <a:lnTo>
                    <a:pt x="26" y="161"/>
                  </a:lnTo>
                  <a:lnTo>
                    <a:pt x="45" y="127"/>
                  </a:lnTo>
                  <a:lnTo>
                    <a:pt x="68" y="95"/>
                  </a:lnTo>
                  <a:lnTo>
                    <a:pt x="96" y="67"/>
                  </a:lnTo>
                  <a:lnTo>
                    <a:pt x="127" y="44"/>
                  </a:lnTo>
                  <a:lnTo>
                    <a:pt x="161" y="25"/>
                  </a:lnTo>
                  <a:lnTo>
                    <a:pt x="198" y="11"/>
                  </a:lnTo>
                  <a:lnTo>
                    <a:pt x="238" y="2"/>
                  </a:lnTo>
                  <a:lnTo>
                    <a:pt x="2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" name="Freeform 192"/>
            <p:cNvSpPr>
              <a:spLocks noEditPoints="1"/>
            </p:cNvSpPr>
            <p:nvPr/>
          </p:nvSpPr>
          <p:spPr bwMode="auto">
            <a:xfrm>
              <a:off x="9366251" y="1973263"/>
              <a:ext cx="142875" cy="142875"/>
            </a:xfrm>
            <a:custGeom>
              <a:avLst/>
              <a:gdLst>
                <a:gd name="T0" fmla="*/ 362 w 809"/>
                <a:gd name="T1" fmla="*/ 151 h 809"/>
                <a:gd name="T2" fmla="*/ 287 w 809"/>
                <a:gd name="T3" fmla="*/ 177 h 809"/>
                <a:gd name="T4" fmla="*/ 223 w 809"/>
                <a:gd name="T5" fmla="*/ 224 h 809"/>
                <a:gd name="T6" fmla="*/ 176 w 809"/>
                <a:gd name="T7" fmla="*/ 288 h 809"/>
                <a:gd name="T8" fmla="*/ 150 w 809"/>
                <a:gd name="T9" fmla="*/ 363 h 809"/>
                <a:gd name="T10" fmla="*/ 150 w 809"/>
                <a:gd name="T11" fmla="*/ 446 h 809"/>
                <a:gd name="T12" fmla="*/ 176 w 809"/>
                <a:gd name="T13" fmla="*/ 522 h 809"/>
                <a:gd name="T14" fmla="*/ 223 w 809"/>
                <a:gd name="T15" fmla="*/ 586 h 809"/>
                <a:gd name="T16" fmla="*/ 287 w 809"/>
                <a:gd name="T17" fmla="*/ 633 h 809"/>
                <a:gd name="T18" fmla="*/ 362 w 809"/>
                <a:gd name="T19" fmla="*/ 659 h 809"/>
                <a:gd name="T20" fmla="*/ 445 w 809"/>
                <a:gd name="T21" fmla="*/ 659 h 809"/>
                <a:gd name="T22" fmla="*/ 521 w 809"/>
                <a:gd name="T23" fmla="*/ 633 h 809"/>
                <a:gd name="T24" fmla="*/ 585 w 809"/>
                <a:gd name="T25" fmla="*/ 586 h 809"/>
                <a:gd name="T26" fmla="*/ 632 w 809"/>
                <a:gd name="T27" fmla="*/ 522 h 809"/>
                <a:gd name="T28" fmla="*/ 658 w 809"/>
                <a:gd name="T29" fmla="*/ 446 h 809"/>
                <a:gd name="T30" fmla="*/ 659 w 809"/>
                <a:gd name="T31" fmla="*/ 368 h 809"/>
                <a:gd name="T32" fmla="*/ 639 w 809"/>
                <a:gd name="T33" fmla="*/ 298 h 809"/>
                <a:gd name="T34" fmla="*/ 601 w 809"/>
                <a:gd name="T35" fmla="*/ 237 h 809"/>
                <a:gd name="T36" fmla="*/ 547 w 809"/>
                <a:gd name="T37" fmla="*/ 190 h 809"/>
                <a:gd name="T38" fmla="*/ 480 w 809"/>
                <a:gd name="T39" fmla="*/ 159 h 809"/>
                <a:gd name="T40" fmla="*/ 404 w 809"/>
                <a:gd name="T41" fmla="*/ 147 h 809"/>
                <a:gd name="T42" fmla="*/ 455 w 809"/>
                <a:gd name="T43" fmla="*/ 3 h 809"/>
                <a:gd name="T44" fmla="*/ 549 w 809"/>
                <a:gd name="T45" fmla="*/ 28 h 809"/>
                <a:gd name="T46" fmla="*/ 634 w 809"/>
                <a:gd name="T47" fmla="*/ 73 h 809"/>
                <a:gd name="T48" fmla="*/ 705 w 809"/>
                <a:gd name="T49" fmla="*/ 138 h 809"/>
                <a:gd name="T50" fmla="*/ 760 w 809"/>
                <a:gd name="T51" fmla="*/ 216 h 809"/>
                <a:gd name="T52" fmla="*/ 796 w 809"/>
                <a:gd name="T53" fmla="*/ 306 h 809"/>
                <a:gd name="T54" fmla="*/ 809 w 809"/>
                <a:gd name="T55" fmla="*/ 405 h 809"/>
                <a:gd name="T56" fmla="*/ 796 w 809"/>
                <a:gd name="T57" fmla="*/ 503 h 809"/>
                <a:gd name="T58" fmla="*/ 762 w 809"/>
                <a:gd name="T59" fmla="*/ 594 h 809"/>
                <a:gd name="T60" fmla="*/ 709 w 809"/>
                <a:gd name="T61" fmla="*/ 672 h 809"/>
                <a:gd name="T62" fmla="*/ 638 w 809"/>
                <a:gd name="T63" fmla="*/ 736 h 809"/>
                <a:gd name="T64" fmla="*/ 552 w 809"/>
                <a:gd name="T65" fmla="*/ 781 h 809"/>
                <a:gd name="T66" fmla="*/ 456 w 809"/>
                <a:gd name="T67" fmla="*/ 806 h 809"/>
                <a:gd name="T68" fmla="*/ 353 w 809"/>
                <a:gd name="T69" fmla="*/ 806 h 809"/>
                <a:gd name="T70" fmla="*/ 256 w 809"/>
                <a:gd name="T71" fmla="*/ 781 h 809"/>
                <a:gd name="T72" fmla="*/ 171 w 809"/>
                <a:gd name="T73" fmla="*/ 736 h 809"/>
                <a:gd name="T74" fmla="*/ 100 w 809"/>
                <a:gd name="T75" fmla="*/ 672 h 809"/>
                <a:gd name="T76" fmla="*/ 46 w 809"/>
                <a:gd name="T77" fmla="*/ 594 h 809"/>
                <a:gd name="T78" fmla="*/ 11 w 809"/>
                <a:gd name="T79" fmla="*/ 503 h 809"/>
                <a:gd name="T80" fmla="*/ 0 w 809"/>
                <a:gd name="T81" fmla="*/ 405 h 809"/>
                <a:gd name="T82" fmla="*/ 12 w 809"/>
                <a:gd name="T83" fmla="*/ 306 h 809"/>
                <a:gd name="T84" fmla="*/ 47 w 809"/>
                <a:gd name="T85" fmla="*/ 216 h 809"/>
                <a:gd name="T86" fmla="*/ 102 w 809"/>
                <a:gd name="T87" fmla="*/ 138 h 809"/>
                <a:gd name="T88" fmla="*/ 174 w 809"/>
                <a:gd name="T89" fmla="*/ 73 h 809"/>
                <a:gd name="T90" fmla="*/ 259 w 809"/>
                <a:gd name="T91" fmla="*/ 28 h 809"/>
                <a:gd name="T92" fmla="*/ 354 w 809"/>
                <a:gd name="T93" fmla="*/ 3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09" h="809">
                  <a:moveTo>
                    <a:pt x="404" y="147"/>
                  </a:moveTo>
                  <a:lnTo>
                    <a:pt x="362" y="151"/>
                  </a:lnTo>
                  <a:lnTo>
                    <a:pt x="323" y="161"/>
                  </a:lnTo>
                  <a:lnTo>
                    <a:pt x="287" y="177"/>
                  </a:lnTo>
                  <a:lnTo>
                    <a:pt x="253" y="198"/>
                  </a:lnTo>
                  <a:lnTo>
                    <a:pt x="223" y="224"/>
                  </a:lnTo>
                  <a:lnTo>
                    <a:pt x="197" y="254"/>
                  </a:lnTo>
                  <a:lnTo>
                    <a:pt x="176" y="288"/>
                  </a:lnTo>
                  <a:lnTo>
                    <a:pt x="160" y="324"/>
                  </a:lnTo>
                  <a:lnTo>
                    <a:pt x="150" y="363"/>
                  </a:lnTo>
                  <a:lnTo>
                    <a:pt x="147" y="405"/>
                  </a:lnTo>
                  <a:lnTo>
                    <a:pt x="150" y="446"/>
                  </a:lnTo>
                  <a:lnTo>
                    <a:pt x="160" y="485"/>
                  </a:lnTo>
                  <a:lnTo>
                    <a:pt x="176" y="522"/>
                  </a:lnTo>
                  <a:lnTo>
                    <a:pt x="197" y="556"/>
                  </a:lnTo>
                  <a:lnTo>
                    <a:pt x="223" y="586"/>
                  </a:lnTo>
                  <a:lnTo>
                    <a:pt x="253" y="612"/>
                  </a:lnTo>
                  <a:lnTo>
                    <a:pt x="287" y="633"/>
                  </a:lnTo>
                  <a:lnTo>
                    <a:pt x="323" y="649"/>
                  </a:lnTo>
                  <a:lnTo>
                    <a:pt x="362" y="659"/>
                  </a:lnTo>
                  <a:lnTo>
                    <a:pt x="404" y="663"/>
                  </a:lnTo>
                  <a:lnTo>
                    <a:pt x="445" y="659"/>
                  </a:lnTo>
                  <a:lnTo>
                    <a:pt x="484" y="649"/>
                  </a:lnTo>
                  <a:lnTo>
                    <a:pt x="521" y="633"/>
                  </a:lnTo>
                  <a:lnTo>
                    <a:pt x="555" y="612"/>
                  </a:lnTo>
                  <a:lnTo>
                    <a:pt x="585" y="586"/>
                  </a:lnTo>
                  <a:lnTo>
                    <a:pt x="611" y="556"/>
                  </a:lnTo>
                  <a:lnTo>
                    <a:pt x="632" y="522"/>
                  </a:lnTo>
                  <a:lnTo>
                    <a:pt x="648" y="485"/>
                  </a:lnTo>
                  <a:lnTo>
                    <a:pt x="658" y="446"/>
                  </a:lnTo>
                  <a:lnTo>
                    <a:pt x="662" y="405"/>
                  </a:lnTo>
                  <a:lnTo>
                    <a:pt x="659" y="368"/>
                  </a:lnTo>
                  <a:lnTo>
                    <a:pt x="651" y="332"/>
                  </a:lnTo>
                  <a:lnTo>
                    <a:pt x="639" y="298"/>
                  </a:lnTo>
                  <a:lnTo>
                    <a:pt x="622" y="266"/>
                  </a:lnTo>
                  <a:lnTo>
                    <a:pt x="601" y="237"/>
                  </a:lnTo>
                  <a:lnTo>
                    <a:pt x="575" y="212"/>
                  </a:lnTo>
                  <a:lnTo>
                    <a:pt x="547" y="190"/>
                  </a:lnTo>
                  <a:lnTo>
                    <a:pt x="515" y="172"/>
                  </a:lnTo>
                  <a:lnTo>
                    <a:pt x="480" y="159"/>
                  </a:lnTo>
                  <a:lnTo>
                    <a:pt x="443" y="151"/>
                  </a:lnTo>
                  <a:lnTo>
                    <a:pt x="404" y="147"/>
                  </a:lnTo>
                  <a:close/>
                  <a:moveTo>
                    <a:pt x="404" y="0"/>
                  </a:moveTo>
                  <a:lnTo>
                    <a:pt x="455" y="3"/>
                  </a:lnTo>
                  <a:lnTo>
                    <a:pt x="503" y="13"/>
                  </a:lnTo>
                  <a:lnTo>
                    <a:pt x="549" y="28"/>
                  </a:lnTo>
                  <a:lnTo>
                    <a:pt x="593" y="49"/>
                  </a:lnTo>
                  <a:lnTo>
                    <a:pt x="634" y="73"/>
                  </a:lnTo>
                  <a:lnTo>
                    <a:pt x="671" y="104"/>
                  </a:lnTo>
                  <a:lnTo>
                    <a:pt x="705" y="138"/>
                  </a:lnTo>
                  <a:lnTo>
                    <a:pt x="736" y="175"/>
                  </a:lnTo>
                  <a:lnTo>
                    <a:pt x="760" y="216"/>
                  </a:lnTo>
                  <a:lnTo>
                    <a:pt x="782" y="260"/>
                  </a:lnTo>
                  <a:lnTo>
                    <a:pt x="796" y="306"/>
                  </a:lnTo>
                  <a:lnTo>
                    <a:pt x="806" y="355"/>
                  </a:lnTo>
                  <a:lnTo>
                    <a:pt x="809" y="405"/>
                  </a:lnTo>
                  <a:lnTo>
                    <a:pt x="806" y="455"/>
                  </a:lnTo>
                  <a:lnTo>
                    <a:pt x="796" y="503"/>
                  </a:lnTo>
                  <a:lnTo>
                    <a:pt x="783" y="550"/>
                  </a:lnTo>
                  <a:lnTo>
                    <a:pt x="762" y="594"/>
                  </a:lnTo>
                  <a:lnTo>
                    <a:pt x="738" y="634"/>
                  </a:lnTo>
                  <a:lnTo>
                    <a:pt x="709" y="672"/>
                  </a:lnTo>
                  <a:lnTo>
                    <a:pt x="675" y="706"/>
                  </a:lnTo>
                  <a:lnTo>
                    <a:pt x="638" y="736"/>
                  </a:lnTo>
                  <a:lnTo>
                    <a:pt x="596" y="761"/>
                  </a:lnTo>
                  <a:lnTo>
                    <a:pt x="552" y="781"/>
                  </a:lnTo>
                  <a:lnTo>
                    <a:pt x="505" y="796"/>
                  </a:lnTo>
                  <a:lnTo>
                    <a:pt x="456" y="806"/>
                  </a:lnTo>
                  <a:lnTo>
                    <a:pt x="404" y="809"/>
                  </a:lnTo>
                  <a:lnTo>
                    <a:pt x="353" y="806"/>
                  </a:lnTo>
                  <a:lnTo>
                    <a:pt x="303" y="796"/>
                  </a:lnTo>
                  <a:lnTo>
                    <a:pt x="256" y="781"/>
                  </a:lnTo>
                  <a:lnTo>
                    <a:pt x="212" y="761"/>
                  </a:lnTo>
                  <a:lnTo>
                    <a:pt x="171" y="736"/>
                  </a:lnTo>
                  <a:lnTo>
                    <a:pt x="134" y="706"/>
                  </a:lnTo>
                  <a:lnTo>
                    <a:pt x="100" y="672"/>
                  </a:lnTo>
                  <a:lnTo>
                    <a:pt x="70" y="634"/>
                  </a:lnTo>
                  <a:lnTo>
                    <a:pt x="46" y="594"/>
                  </a:lnTo>
                  <a:lnTo>
                    <a:pt x="26" y="550"/>
                  </a:lnTo>
                  <a:lnTo>
                    <a:pt x="11" y="503"/>
                  </a:lnTo>
                  <a:lnTo>
                    <a:pt x="3" y="455"/>
                  </a:lnTo>
                  <a:lnTo>
                    <a:pt x="0" y="405"/>
                  </a:lnTo>
                  <a:lnTo>
                    <a:pt x="3" y="355"/>
                  </a:lnTo>
                  <a:lnTo>
                    <a:pt x="12" y="306"/>
                  </a:lnTo>
                  <a:lnTo>
                    <a:pt x="27" y="260"/>
                  </a:lnTo>
                  <a:lnTo>
                    <a:pt x="47" y="216"/>
                  </a:lnTo>
                  <a:lnTo>
                    <a:pt x="73" y="175"/>
                  </a:lnTo>
                  <a:lnTo>
                    <a:pt x="102" y="138"/>
                  </a:lnTo>
                  <a:lnTo>
                    <a:pt x="136" y="104"/>
                  </a:lnTo>
                  <a:lnTo>
                    <a:pt x="174" y="73"/>
                  </a:lnTo>
                  <a:lnTo>
                    <a:pt x="215" y="49"/>
                  </a:lnTo>
                  <a:lnTo>
                    <a:pt x="259" y="28"/>
                  </a:lnTo>
                  <a:lnTo>
                    <a:pt x="305" y="13"/>
                  </a:lnTo>
                  <a:lnTo>
                    <a:pt x="354" y="3"/>
                  </a:lnTo>
                  <a:lnTo>
                    <a:pt x="4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8088316" y="2679102"/>
            <a:ext cx="612776" cy="612775"/>
            <a:chOff x="10917238" y="1887538"/>
            <a:chExt cx="612776" cy="612775"/>
          </a:xfrm>
          <a:solidFill>
            <a:schemeClr val="bg1"/>
          </a:solidFill>
        </p:grpSpPr>
        <p:sp>
          <p:nvSpPr>
            <p:cNvPr id="57" name="Freeform 203"/>
            <p:cNvSpPr>
              <a:spLocks noEditPoints="1"/>
            </p:cNvSpPr>
            <p:nvPr/>
          </p:nvSpPr>
          <p:spPr bwMode="auto">
            <a:xfrm>
              <a:off x="11002963" y="2016126"/>
              <a:ext cx="201613" cy="201613"/>
            </a:xfrm>
            <a:custGeom>
              <a:avLst/>
              <a:gdLst>
                <a:gd name="T0" fmla="*/ 522 w 1139"/>
                <a:gd name="T1" fmla="*/ 158 h 1139"/>
                <a:gd name="T2" fmla="*/ 430 w 1139"/>
                <a:gd name="T3" fmla="*/ 179 h 1139"/>
                <a:gd name="T4" fmla="*/ 346 w 1139"/>
                <a:gd name="T5" fmla="*/ 220 h 1139"/>
                <a:gd name="T6" fmla="*/ 274 w 1139"/>
                <a:gd name="T7" fmla="*/ 277 h 1139"/>
                <a:gd name="T8" fmla="*/ 215 w 1139"/>
                <a:gd name="T9" fmla="*/ 349 h 1139"/>
                <a:gd name="T10" fmla="*/ 174 w 1139"/>
                <a:gd name="T11" fmla="*/ 432 h 1139"/>
                <a:gd name="T12" fmla="*/ 152 w 1139"/>
                <a:gd name="T13" fmla="*/ 526 h 1139"/>
                <a:gd name="T14" fmla="*/ 152 w 1139"/>
                <a:gd name="T15" fmla="*/ 625 h 1139"/>
                <a:gd name="T16" fmla="*/ 173 w 1139"/>
                <a:gd name="T17" fmla="*/ 717 h 1139"/>
                <a:gd name="T18" fmla="*/ 214 w 1139"/>
                <a:gd name="T19" fmla="*/ 801 h 1139"/>
                <a:gd name="T20" fmla="*/ 271 w 1139"/>
                <a:gd name="T21" fmla="*/ 872 h 1139"/>
                <a:gd name="T22" fmla="*/ 343 w 1139"/>
                <a:gd name="T23" fmla="*/ 930 h 1139"/>
                <a:gd name="T24" fmla="*/ 427 w 1139"/>
                <a:gd name="T25" fmla="*/ 972 h 1139"/>
                <a:gd name="T26" fmla="*/ 520 w 1139"/>
                <a:gd name="T27" fmla="*/ 994 h 1139"/>
                <a:gd name="T28" fmla="*/ 618 w 1139"/>
                <a:gd name="T29" fmla="*/ 994 h 1139"/>
                <a:gd name="T30" fmla="*/ 711 w 1139"/>
                <a:gd name="T31" fmla="*/ 973 h 1139"/>
                <a:gd name="T32" fmla="*/ 794 w 1139"/>
                <a:gd name="T33" fmla="*/ 932 h 1139"/>
                <a:gd name="T34" fmla="*/ 867 w 1139"/>
                <a:gd name="T35" fmla="*/ 876 h 1139"/>
                <a:gd name="T36" fmla="*/ 925 w 1139"/>
                <a:gd name="T37" fmla="*/ 803 h 1139"/>
                <a:gd name="T38" fmla="*/ 967 w 1139"/>
                <a:gd name="T39" fmla="*/ 720 h 1139"/>
                <a:gd name="T40" fmla="*/ 988 w 1139"/>
                <a:gd name="T41" fmla="*/ 626 h 1139"/>
                <a:gd name="T42" fmla="*/ 988 w 1139"/>
                <a:gd name="T43" fmla="*/ 523 h 1139"/>
                <a:gd name="T44" fmla="*/ 964 w 1139"/>
                <a:gd name="T45" fmla="*/ 423 h 1139"/>
                <a:gd name="T46" fmla="*/ 916 w 1139"/>
                <a:gd name="T47" fmla="*/ 334 h 1139"/>
                <a:gd name="T48" fmla="*/ 851 w 1139"/>
                <a:gd name="T49" fmla="*/ 260 h 1139"/>
                <a:gd name="T50" fmla="*/ 770 w 1139"/>
                <a:gd name="T51" fmla="*/ 204 h 1139"/>
                <a:gd name="T52" fmla="*/ 675 w 1139"/>
                <a:gd name="T53" fmla="*/ 168 h 1139"/>
                <a:gd name="T54" fmla="*/ 570 w 1139"/>
                <a:gd name="T55" fmla="*/ 154 h 1139"/>
                <a:gd name="T56" fmla="*/ 629 w 1139"/>
                <a:gd name="T57" fmla="*/ 3 h 1139"/>
                <a:gd name="T58" fmla="*/ 740 w 1139"/>
                <a:gd name="T59" fmla="*/ 25 h 1139"/>
                <a:gd name="T60" fmla="*/ 844 w 1139"/>
                <a:gd name="T61" fmla="*/ 68 h 1139"/>
                <a:gd name="T62" fmla="*/ 934 w 1139"/>
                <a:gd name="T63" fmla="*/ 128 h 1139"/>
                <a:gd name="T64" fmla="*/ 1011 w 1139"/>
                <a:gd name="T65" fmla="*/ 205 h 1139"/>
                <a:gd name="T66" fmla="*/ 1071 w 1139"/>
                <a:gd name="T67" fmla="*/ 295 h 1139"/>
                <a:gd name="T68" fmla="*/ 1114 w 1139"/>
                <a:gd name="T69" fmla="*/ 399 h 1139"/>
                <a:gd name="T70" fmla="*/ 1136 w 1139"/>
                <a:gd name="T71" fmla="*/ 510 h 1139"/>
                <a:gd name="T72" fmla="*/ 1136 w 1139"/>
                <a:gd name="T73" fmla="*/ 628 h 1139"/>
                <a:gd name="T74" fmla="*/ 1114 w 1139"/>
                <a:gd name="T75" fmla="*/ 740 h 1139"/>
                <a:gd name="T76" fmla="*/ 1071 w 1139"/>
                <a:gd name="T77" fmla="*/ 842 h 1139"/>
                <a:gd name="T78" fmla="*/ 1010 w 1139"/>
                <a:gd name="T79" fmla="*/ 932 h 1139"/>
                <a:gd name="T80" fmla="*/ 933 w 1139"/>
                <a:gd name="T81" fmla="*/ 1009 h 1139"/>
                <a:gd name="T82" fmla="*/ 843 w 1139"/>
                <a:gd name="T83" fmla="*/ 1070 h 1139"/>
                <a:gd name="T84" fmla="*/ 740 w 1139"/>
                <a:gd name="T85" fmla="*/ 1113 h 1139"/>
                <a:gd name="T86" fmla="*/ 629 w 1139"/>
                <a:gd name="T87" fmla="*/ 1136 h 1139"/>
                <a:gd name="T88" fmla="*/ 512 w 1139"/>
                <a:gd name="T89" fmla="*/ 1136 h 1139"/>
                <a:gd name="T90" fmla="*/ 403 w 1139"/>
                <a:gd name="T91" fmla="*/ 1113 h 1139"/>
                <a:gd name="T92" fmla="*/ 300 w 1139"/>
                <a:gd name="T93" fmla="*/ 1070 h 1139"/>
                <a:gd name="T94" fmla="*/ 210 w 1139"/>
                <a:gd name="T95" fmla="*/ 1009 h 1139"/>
                <a:gd name="T96" fmla="*/ 132 w 1139"/>
                <a:gd name="T97" fmla="*/ 932 h 1139"/>
                <a:gd name="T98" fmla="*/ 70 w 1139"/>
                <a:gd name="T99" fmla="*/ 842 h 1139"/>
                <a:gd name="T100" fmla="*/ 27 w 1139"/>
                <a:gd name="T101" fmla="*/ 740 h 1139"/>
                <a:gd name="T102" fmla="*/ 4 w 1139"/>
                <a:gd name="T103" fmla="*/ 628 h 1139"/>
                <a:gd name="T104" fmla="*/ 4 w 1139"/>
                <a:gd name="T105" fmla="*/ 510 h 1139"/>
                <a:gd name="T106" fmla="*/ 26 w 1139"/>
                <a:gd name="T107" fmla="*/ 399 h 1139"/>
                <a:gd name="T108" fmla="*/ 69 w 1139"/>
                <a:gd name="T109" fmla="*/ 295 h 1139"/>
                <a:gd name="T110" fmla="*/ 130 w 1139"/>
                <a:gd name="T111" fmla="*/ 205 h 1139"/>
                <a:gd name="T112" fmla="*/ 207 w 1139"/>
                <a:gd name="T113" fmla="*/ 128 h 1139"/>
                <a:gd name="T114" fmla="*/ 297 w 1139"/>
                <a:gd name="T115" fmla="*/ 68 h 1139"/>
                <a:gd name="T116" fmla="*/ 399 w 1139"/>
                <a:gd name="T117" fmla="*/ 25 h 1139"/>
                <a:gd name="T118" fmla="*/ 511 w 1139"/>
                <a:gd name="T119" fmla="*/ 3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39" h="1139">
                  <a:moveTo>
                    <a:pt x="570" y="154"/>
                  </a:moveTo>
                  <a:lnTo>
                    <a:pt x="522" y="158"/>
                  </a:lnTo>
                  <a:lnTo>
                    <a:pt x="474" y="166"/>
                  </a:lnTo>
                  <a:lnTo>
                    <a:pt x="430" y="179"/>
                  </a:lnTo>
                  <a:lnTo>
                    <a:pt x="387" y="198"/>
                  </a:lnTo>
                  <a:lnTo>
                    <a:pt x="346" y="220"/>
                  </a:lnTo>
                  <a:lnTo>
                    <a:pt x="308" y="246"/>
                  </a:lnTo>
                  <a:lnTo>
                    <a:pt x="274" y="277"/>
                  </a:lnTo>
                  <a:lnTo>
                    <a:pt x="243" y="311"/>
                  </a:lnTo>
                  <a:lnTo>
                    <a:pt x="215" y="349"/>
                  </a:lnTo>
                  <a:lnTo>
                    <a:pt x="192" y="389"/>
                  </a:lnTo>
                  <a:lnTo>
                    <a:pt x="174" y="432"/>
                  </a:lnTo>
                  <a:lnTo>
                    <a:pt x="160" y="479"/>
                  </a:lnTo>
                  <a:lnTo>
                    <a:pt x="152" y="526"/>
                  </a:lnTo>
                  <a:lnTo>
                    <a:pt x="149" y="577"/>
                  </a:lnTo>
                  <a:lnTo>
                    <a:pt x="152" y="625"/>
                  </a:lnTo>
                  <a:lnTo>
                    <a:pt x="160" y="671"/>
                  </a:lnTo>
                  <a:lnTo>
                    <a:pt x="173" y="717"/>
                  </a:lnTo>
                  <a:lnTo>
                    <a:pt x="191" y="760"/>
                  </a:lnTo>
                  <a:lnTo>
                    <a:pt x="214" y="801"/>
                  </a:lnTo>
                  <a:lnTo>
                    <a:pt x="240" y="838"/>
                  </a:lnTo>
                  <a:lnTo>
                    <a:pt x="271" y="872"/>
                  </a:lnTo>
                  <a:lnTo>
                    <a:pt x="306" y="904"/>
                  </a:lnTo>
                  <a:lnTo>
                    <a:pt x="343" y="930"/>
                  </a:lnTo>
                  <a:lnTo>
                    <a:pt x="384" y="953"/>
                  </a:lnTo>
                  <a:lnTo>
                    <a:pt x="427" y="972"/>
                  </a:lnTo>
                  <a:lnTo>
                    <a:pt x="472" y="986"/>
                  </a:lnTo>
                  <a:lnTo>
                    <a:pt x="520" y="994"/>
                  </a:lnTo>
                  <a:lnTo>
                    <a:pt x="570" y="998"/>
                  </a:lnTo>
                  <a:lnTo>
                    <a:pt x="618" y="994"/>
                  </a:lnTo>
                  <a:lnTo>
                    <a:pt x="666" y="986"/>
                  </a:lnTo>
                  <a:lnTo>
                    <a:pt x="711" y="973"/>
                  </a:lnTo>
                  <a:lnTo>
                    <a:pt x="754" y="956"/>
                  </a:lnTo>
                  <a:lnTo>
                    <a:pt x="794" y="932"/>
                  </a:lnTo>
                  <a:lnTo>
                    <a:pt x="832" y="906"/>
                  </a:lnTo>
                  <a:lnTo>
                    <a:pt x="867" y="876"/>
                  </a:lnTo>
                  <a:lnTo>
                    <a:pt x="897" y="841"/>
                  </a:lnTo>
                  <a:lnTo>
                    <a:pt x="925" y="803"/>
                  </a:lnTo>
                  <a:lnTo>
                    <a:pt x="948" y="763"/>
                  </a:lnTo>
                  <a:lnTo>
                    <a:pt x="967" y="720"/>
                  </a:lnTo>
                  <a:lnTo>
                    <a:pt x="979" y="673"/>
                  </a:lnTo>
                  <a:lnTo>
                    <a:pt x="988" y="626"/>
                  </a:lnTo>
                  <a:lnTo>
                    <a:pt x="991" y="577"/>
                  </a:lnTo>
                  <a:lnTo>
                    <a:pt x="988" y="523"/>
                  </a:lnTo>
                  <a:lnTo>
                    <a:pt x="978" y="471"/>
                  </a:lnTo>
                  <a:lnTo>
                    <a:pt x="964" y="423"/>
                  </a:lnTo>
                  <a:lnTo>
                    <a:pt x="943" y="377"/>
                  </a:lnTo>
                  <a:lnTo>
                    <a:pt x="916" y="334"/>
                  </a:lnTo>
                  <a:lnTo>
                    <a:pt x="886" y="295"/>
                  </a:lnTo>
                  <a:lnTo>
                    <a:pt x="851" y="260"/>
                  </a:lnTo>
                  <a:lnTo>
                    <a:pt x="812" y="229"/>
                  </a:lnTo>
                  <a:lnTo>
                    <a:pt x="770" y="204"/>
                  </a:lnTo>
                  <a:lnTo>
                    <a:pt x="724" y="183"/>
                  </a:lnTo>
                  <a:lnTo>
                    <a:pt x="675" y="168"/>
                  </a:lnTo>
                  <a:lnTo>
                    <a:pt x="624" y="159"/>
                  </a:lnTo>
                  <a:lnTo>
                    <a:pt x="570" y="154"/>
                  </a:lnTo>
                  <a:close/>
                  <a:moveTo>
                    <a:pt x="570" y="0"/>
                  </a:moveTo>
                  <a:lnTo>
                    <a:pt x="629" y="3"/>
                  </a:lnTo>
                  <a:lnTo>
                    <a:pt x="686" y="11"/>
                  </a:lnTo>
                  <a:lnTo>
                    <a:pt x="740" y="25"/>
                  </a:lnTo>
                  <a:lnTo>
                    <a:pt x="793" y="44"/>
                  </a:lnTo>
                  <a:lnTo>
                    <a:pt x="844" y="68"/>
                  </a:lnTo>
                  <a:lnTo>
                    <a:pt x="890" y="95"/>
                  </a:lnTo>
                  <a:lnTo>
                    <a:pt x="934" y="128"/>
                  </a:lnTo>
                  <a:lnTo>
                    <a:pt x="974" y="165"/>
                  </a:lnTo>
                  <a:lnTo>
                    <a:pt x="1011" y="205"/>
                  </a:lnTo>
                  <a:lnTo>
                    <a:pt x="1044" y="249"/>
                  </a:lnTo>
                  <a:lnTo>
                    <a:pt x="1071" y="295"/>
                  </a:lnTo>
                  <a:lnTo>
                    <a:pt x="1095" y="346"/>
                  </a:lnTo>
                  <a:lnTo>
                    <a:pt x="1114" y="399"/>
                  </a:lnTo>
                  <a:lnTo>
                    <a:pt x="1128" y="453"/>
                  </a:lnTo>
                  <a:lnTo>
                    <a:pt x="1136" y="510"/>
                  </a:lnTo>
                  <a:lnTo>
                    <a:pt x="1139" y="569"/>
                  </a:lnTo>
                  <a:lnTo>
                    <a:pt x="1136" y="628"/>
                  </a:lnTo>
                  <a:lnTo>
                    <a:pt x="1128" y="685"/>
                  </a:lnTo>
                  <a:lnTo>
                    <a:pt x="1114" y="740"/>
                  </a:lnTo>
                  <a:lnTo>
                    <a:pt x="1095" y="792"/>
                  </a:lnTo>
                  <a:lnTo>
                    <a:pt x="1071" y="842"/>
                  </a:lnTo>
                  <a:lnTo>
                    <a:pt x="1043" y="889"/>
                  </a:lnTo>
                  <a:lnTo>
                    <a:pt x="1010" y="932"/>
                  </a:lnTo>
                  <a:lnTo>
                    <a:pt x="974" y="973"/>
                  </a:lnTo>
                  <a:lnTo>
                    <a:pt x="933" y="1009"/>
                  </a:lnTo>
                  <a:lnTo>
                    <a:pt x="890" y="1042"/>
                  </a:lnTo>
                  <a:lnTo>
                    <a:pt x="843" y="1070"/>
                  </a:lnTo>
                  <a:lnTo>
                    <a:pt x="793" y="1094"/>
                  </a:lnTo>
                  <a:lnTo>
                    <a:pt x="740" y="1113"/>
                  </a:lnTo>
                  <a:lnTo>
                    <a:pt x="686" y="1127"/>
                  </a:lnTo>
                  <a:lnTo>
                    <a:pt x="629" y="1136"/>
                  </a:lnTo>
                  <a:lnTo>
                    <a:pt x="570" y="1139"/>
                  </a:lnTo>
                  <a:lnTo>
                    <a:pt x="512" y="1136"/>
                  </a:lnTo>
                  <a:lnTo>
                    <a:pt x="456" y="1127"/>
                  </a:lnTo>
                  <a:lnTo>
                    <a:pt x="403" y="1113"/>
                  </a:lnTo>
                  <a:lnTo>
                    <a:pt x="350" y="1094"/>
                  </a:lnTo>
                  <a:lnTo>
                    <a:pt x="300" y="1070"/>
                  </a:lnTo>
                  <a:lnTo>
                    <a:pt x="253" y="1042"/>
                  </a:lnTo>
                  <a:lnTo>
                    <a:pt x="210" y="1009"/>
                  </a:lnTo>
                  <a:lnTo>
                    <a:pt x="169" y="973"/>
                  </a:lnTo>
                  <a:lnTo>
                    <a:pt x="132" y="932"/>
                  </a:lnTo>
                  <a:lnTo>
                    <a:pt x="99" y="889"/>
                  </a:lnTo>
                  <a:lnTo>
                    <a:pt x="70" y="842"/>
                  </a:lnTo>
                  <a:lnTo>
                    <a:pt x="46" y="792"/>
                  </a:lnTo>
                  <a:lnTo>
                    <a:pt x="27" y="740"/>
                  </a:lnTo>
                  <a:lnTo>
                    <a:pt x="12" y="685"/>
                  </a:lnTo>
                  <a:lnTo>
                    <a:pt x="4" y="628"/>
                  </a:lnTo>
                  <a:lnTo>
                    <a:pt x="0" y="569"/>
                  </a:lnTo>
                  <a:lnTo>
                    <a:pt x="4" y="510"/>
                  </a:lnTo>
                  <a:lnTo>
                    <a:pt x="12" y="453"/>
                  </a:lnTo>
                  <a:lnTo>
                    <a:pt x="26" y="399"/>
                  </a:lnTo>
                  <a:lnTo>
                    <a:pt x="45" y="346"/>
                  </a:lnTo>
                  <a:lnTo>
                    <a:pt x="69" y="295"/>
                  </a:lnTo>
                  <a:lnTo>
                    <a:pt x="97" y="249"/>
                  </a:lnTo>
                  <a:lnTo>
                    <a:pt x="130" y="205"/>
                  </a:lnTo>
                  <a:lnTo>
                    <a:pt x="166" y="165"/>
                  </a:lnTo>
                  <a:lnTo>
                    <a:pt x="207" y="128"/>
                  </a:lnTo>
                  <a:lnTo>
                    <a:pt x="250" y="95"/>
                  </a:lnTo>
                  <a:lnTo>
                    <a:pt x="297" y="68"/>
                  </a:lnTo>
                  <a:lnTo>
                    <a:pt x="347" y="44"/>
                  </a:lnTo>
                  <a:lnTo>
                    <a:pt x="399" y="25"/>
                  </a:lnTo>
                  <a:lnTo>
                    <a:pt x="454" y="11"/>
                  </a:lnTo>
                  <a:lnTo>
                    <a:pt x="511" y="3"/>
                  </a:lnTo>
                  <a:lnTo>
                    <a:pt x="5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8" name="Freeform 204"/>
            <p:cNvSpPr>
              <a:spLocks noEditPoints="1"/>
            </p:cNvSpPr>
            <p:nvPr/>
          </p:nvSpPr>
          <p:spPr bwMode="auto">
            <a:xfrm>
              <a:off x="11229976" y="1887538"/>
              <a:ext cx="300038" cy="274638"/>
            </a:xfrm>
            <a:custGeom>
              <a:avLst/>
              <a:gdLst>
                <a:gd name="T0" fmla="*/ 148 w 1699"/>
                <a:gd name="T1" fmla="*/ 148 h 1557"/>
                <a:gd name="T2" fmla="*/ 148 w 1699"/>
                <a:gd name="T3" fmla="*/ 1072 h 1557"/>
                <a:gd name="T4" fmla="*/ 414 w 1699"/>
                <a:gd name="T5" fmla="*/ 1072 h 1557"/>
                <a:gd name="T6" fmla="*/ 435 w 1699"/>
                <a:gd name="T7" fmla="*/ 1075 h 1557"/>
                <a:gd name="T8" fmla="*/ 453 w 1699"/>
                <a:gd name="T9" fmla="*/ 1081 h 1557"/>
                <a:gd name="T10" fmla="*/ 467 w 1699"/>
                <a:gd name="T11" fmla="*/ 1093 h 1557"/>
                <a:gd name="T12" fmla="*/ 479 w 1699"/>
                <a:gd name="T13" fmla="*/ 1107 h 1557"/>
                <a:gd name="T14" fmla="*/ 485 w 1699"/>
                <a:gd name="T15" fmla="*/ 1125 h 1557"/>
                <a:gd name="T16" fmla="*/ 487 w 1699"/>
                <a:gd name="T17" fmla="*/ 1145 h 1557"/>
                <a:gd name="T18" fmla="*/ 487 w 1699"/>
                <a:gd name="T19" fmla="*/ 1309 h 1557"/>
                <a:gd name="T20" fmla="*/ 702 w 1699"/>
                <a:gd name="T21" fmla="*/ 1094 h 1557"/>
                <a:gd name="T22" fmla="*/ 713 w 1699"/>
                <a:gd name="T23" fmla="*/ 1084 h 1557"/>
                <a:gd name="T24" fmla="*/ 725 w 1699"/>
                <a:gd name="T25" fmla="*/ 1077 h 1557"/>
                <a:gd name="T26" fmla="*/ 738 w 1699"/>
                <a:gd name="T27" fmla="*/ 1074 h 1557"/>
                <a:gd name="T28" fmla="*/ 754 w 1699"/>
                <a:gd name="T29" fmla="*/ 1072 h 1557"/>
                <a:gd name="T30" fmla="*/ 1552 w 1699"/>
                <a:gd name="T31" fmla="*/ 1072 h 1557"/>
                <a:gd name="T32" fmla="*/ 1552 w 1699"/>
                <a:gd name="T33" fmla="*/ 148 h 1557"/>
                <a:gd name="T34" fmla="*/ 148 w 1699"/>
                <a:gd name="T35" fmla="*/ 148 h 1557"/>
                <a:gd name="T36" fmla="*/ 74 w 1699"/>
                <a:gd name="T37" fmla="*/ 0 h 1557"/>
                <a:gd name="T38" fmla="*/ 1625 w 1699"/>
                <a:gd name="T39" fmla="*/ 0 h 1557"/>
                <a:gd name="T40" fmla="*/ 1646 w 1699"/>
                <a:gd name="T41" fmla="*/ 2 h 1557"/>
                <a:gd name="T42" fmla="*/ 1664 w 1699"/>
                <a:gd name="T43" fmla="*/ 9 h 1557"/>
                <a:gd name="T44" fmla="*/ 1679 w 1699"/>
                <a:gd name="T45" fmla="*/ 20 h 1557"/>
                <a:gd name="T46" fmla="*/ 1691 w 1699"/>
                <a:gd name="T47" fmla="*/ 35 h 1557"/>
                <a:gd name="T48" fmla="*/ 1697 w 1699"/>
                <a:gd name="T49" fmla="*/ 53 h 1557"/>
                <a:gd name="T50" fmla="*/ 1699 w 1699"/>
                <a:gd name="T51" fmla="*/ 74 h 1557"/>
                <a:gd name="T52" fmla="*/ 1699 w 1699"/>
                <a:gd name="T53" fmla="*/ 1145 h 1557"/>
                <a:gd name="T54" fmla="*/ 1697 w 1699"/>
                <a:gd name="T55" fmla="*/ 1166 h 1557"/>
                <a:gd name="T56" fmla="*/ 1689 w 1699"/>
                <a:gd name="T57" fmla="*/ 1184 h 1557"/>
                <a:gd name="T58" fmla="*/ 1679 w 1699"/>
                <a:gd name="T59" fmla="*/ 1199 h 1557"/>
                <a:gd name="T60" fmla="*/ 1664 w 1699"/>
                <a:gd name="T61" fmla="*/ 1211 h 1557"/>
                <a:gd name="T62" fmla="*/ 1646 w 1699"/>
                <a:gd name="T63" fmla="*/ 1217 h 1557"/>
                <a:gd name="T64" fmla="*/ 1625 w 1699"/>
                <a:gd name="T65" fmla="*/ 1219 h 1557"/>
                <a:gd name="T66" fmla="*/ 783 w 1699"/>
                <a:gd name="T67" fmla="*/ 1219 h 1557"/>
                <a:gd name="T68" fmla="*/ 465 w 1699"/>
                <a:gd name="T69" fmla="*/ 1537 h 1557"/>
                <a:gd name="T70" fmla="*/ 455 w 1699"/>
                <a:gd name="T71" fmla="*/ 1545 h 1557"/>
                <a:gd name="T72" fmla="*/ 440 w 1699"/>
                <a:gd name="T73" fmla="*/ 1553 h 1557"/>
                <a:gd name="T74" fmla="*/ 423 w 1699"/>
                <a:gd name="T75" fmla="*/ 1557 h 1557"/>
                <a:gd name="T76" fmla="*/ 404 w 1699"/>
                <a:gd name="T77" fmla="*/ 1557 h 1557"/>
                <a:gd name="T78" fmla="*/ 384 w 1699"/>
                <a:gd name="T79" fmla="*/ 1552 h 1557"/>
                <a:gd name="T80" fmla="*/ 368 w 1699"/>
                <a:gd name="T81" fmla="*/ 1542 h 1557"/>
                <a:gd name="T82" fmla="*/ 356 w 1699"/>
                <a:gd name="T83" fmla="*/ 1531 h 1557"/>
                <a:gd name="T84" fmla="*/ 346 w 1699"/>
                <a:gd name="T85" fmla="*/ 1517 h 1557"/>
                <a:gd name="T86" fmla="*/ 341 w 1699"/>
                <a:gd name="T87" fmla="*/ 1502 h 1557"/>
                <a:gd name="T88" fmla="*/ 340 w 1699"/>
                <a:gd name="T89" fmla="*/ 1485 h 1557"/>
                <a:gd name="T90" fmla="*/ 340 w 1699"/>
                <a:gd name="T91" fmla="*/ 1219 h 1557"/>
                <a:gd name="T92" fmla="*/ 74 w 1699"/>
                <a:gd name="T93" fmla="*/ 1219 h 1557"/>
                <a:gd name="T94" fmla="*/ 52 w 1699"/>
                <a:gd name="T95" fmla="*/ 1217 h 1557"/>
                <a:gd name="T96" fmla="*/ 35 w 1699"/>
                <a:gd name="T97" fmla="*/ 1210 h 1557"/>
                <a:gd name="T98" fmla="*/ 20 w 1699"/>
                <a:gd name="T99" fmla="*/ 1199 h 1557"/>
                <a:gd name="T100" fmla="*/ 9 w 1699"/>
                <a:gd name="T101" fmla="*/ 1184 h 1557"/>
                <a:gd name="T102" fmla="*/ 2 w 1699"/>
                <a:gd name="T103" fmla="*/ 1166 h 1557"/>
                <a:gd name="T104" fmla="*/ 0 w 1699"/>
                <a:gd name="T105" fmla="*/ 1145 h 1557"/>
                <a:gd name="T106" fmla="*/ 0 w 1699"/>
                <a:gd name="T107" fmla="*/ 74 h 1557"/>
                <a:gd name="T108" fmla="*/ 2 w 1699"/>
                <a:gd name="T109" fmla="*/ 53 h 1557"/>
                <a:gd name="T110" fmla="*/ 9 w 1699"/>
                <a:gd name="T111" fmla="*/ 35 h 1557"/>
                <a:gd name="T112" fmla="*/ 20 w 1699"/>
                <a:gd name="T113" fmla="*/ 20 h 1557"/>
                <a:gd name="T114" fmla="*/ 35 w 1699"/>
                <a:gd name="T115" fmla="*/ 9 h 1557"/>
                <a:gd name="T116" fmla="*/ 52 w 1699"/>
                <a:gd name="T117" fmla="*/ 2 h 1557"/>
                <a:gd name="T118" fmla="*/ 74 w 1699"/>
                <a:gd name="T119" fmla="*/ 0 h 1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99" h="1557">
                  <a:moveTo>
                    <a:pt x="148" y="148"/>
                  </a:moveTo>
                  <a:lnTo>
                    <a:pt x="148" y="1072"/>
                  </a:lnTo>
                  <a:lnTo>
                    <a:pt x="414" y="1072"/>
                  </a:lnTo>
                  <a:lnTo>
                    <a:pt x="435" y="1075"/>
                  </a:lnTo>
                  <a:lnTo>
                    <a:pt x="453" y="1081"/>
                  </a:lnTo>
                  <a:lnTo>
                    <a:pt x="467" y="1093"/>
                  </a:lnTo>
                  <a:lnTo>
                    <a:pt x="479" y="1107"/>
                  </a:lnTo>
                  <a:lnTo>
                    <a:pt x="485" y="1125"/>
                  </a:lnTo>
                  <a:lnTo>
                    <a:pt x="487" y="1145"/>
                  </a:lnTo>
                  <a:lnTo>
                    <a:pt x="487" y="1309"/>
                  </a:lnTo>
                  <a:lnTo>
                    <a:pt x="702" y="1094"/>
                  </a:lnTo>
                  <a:lnTo>
                    <a:pt x="713" y="1084"/>
                  </a:lnTo>
                  <a:lnTo>
                    <a:pt x="725" y="1077"/>
                  </a:lnTo>
                  <a:lnTo>
                    <a:pt x="738" y="1074"/>
                  </a:lnTo>
                  <a:lnTo>
                    <a:pt x="754" y="1072"/>
                  </a:lnTo>
                  <a:lnTo>
                    <a:pt x="1552" y="1072"/>
                  </a:lnTo>
                  <a:lnTo>
                    <a:pt x="1552" y="148"/>
                  </a:lnTo>
                  <a:lnTo>
                    <a:pt x="148" y="148"/>
                  </a:lnTo>
                  <a:close/>
                  <a:moveTo>
                    <a:pt x="74" y="0"/>
                  </a:moveTo>
                  <a:lnTo>
                    <a:pt x="1625" y="0"/>
                  </a:lnTo>
                  <a:lnTo>
                    <a:pt x="1646" y="2"/>
                  </a:lnTo>
                  <a:lnTo>
                    <a:pt x="1664" y="9"/>
                  </a:lnTo>
                  <a:lnTo>
                    <a:pt x="1679" y="20"/>
                  </a:lnTo>
                  <a:lnTo>
                    <a:pt x="1691" y="35"/>
                  </a:lnTo>
                  <a:lnTo>
                    <a:pt x="1697" y="53"/>
                  </a:lnTo>
                  <a:lnTo>
                    <a:pt x="1699" y="74"/>
                  </a:lnTo>
                  <a:lnTo>
                    <a:pt x="1699" y="1145"/>
                  </a:lnTo>
                  <a:lnTo>
                    <a:pt x="1697" y="1166"/>
                  </a:lnTo>
                  <a:lnTo>
                    <a:pt x="1689" y="1184"/>
                  </a:lnTo>
                  <a:lnTo>
                    <a:pt x="1679" y="1199"/>
                  </a:lnTo>
                  <a:lnTo>
                    <a:pt x="1664" y="1211"/>
                  </a:lnTo>
                  <a:lnTo>
                    <a:pt x="1646" y="1217"/>
                  </a:lnTo>
                  <a:lnTo>
                    <a:pt x="1625" y="1219"/>
                  </a:lnTo>
                  <a:lnTo>
                    <a:pt x="783" y="1219"/>
                  </a:lnTo>
                  <a:lnTo>
                    <a:pt x="465" y="1537"/>
                  </a:lnTo>
                  <a:lnTo>
                    <a:pt x="455" y="1545"/>
                  </a:lnTo>
                  <a:lnTo>
                    <a:pt x="440" y="1553"/>
                  </a:lnTo>
                  <a:lnTo>
                    <a:pt x="423" y="1557"/>
                  </a:lnTo>
                  <a:lnTo>
                    <a:pt x="404" y="1557"/>
                  </a:lnTo>
                  <a:lnTo>
                    <a:pt x="384" y="1552"/>
                  </a:lnTo>
                  <a:lnTo>
                    <a:pt x="368" y="1542"/>
                  </a:lnTo>
                  <a:lnTo>
                    <a:pt x="356" y="1531"/>
                  </a:lnTo>
                  <a:lnTo>
                    <a:pt x="346" y="1517"/>
                  </a:lnTo>
                  <a:lnTo>
                    <a:pt x="341" y="1502"/>
                  </a:lnTo>
                  <a:lnTo>
                    <a:pt x="340" y="1485"/>
                  </a:lnTo>
                  <a:lnTo>
                    <a:pt x="340" y="1219"/>
                  </a:lnTo>
                  <a:lnTo>
                    <a:pt x="74" y="1219"/>
                  </a:lnTo>
                  <a:lnTo>
                    <a:pt x="52" y="1217"/>
                  </a:lnTo>
                  <a:lnTo>
                    <a:pt x="35" y="1210"/>
                  </a:lnTo>
                  <a:lnTo>
                    <a:pt x="20" y="1199"/>
                  </a:lnTo>
                  <a:lnTo>
                    <a:pt x="9" y="1184"/>
                  </a:lnTo>
                  <a:lnTo>
                    <a:pt x="2" y="1166"/>
                  </a:lnTo>
                  <a:lnTo>
                    <a:pt x="0" y="1145"/>
                  </a:lnTo>
                  <a:lnTo>
                    <a:pt x="0" y="74"/>
                  </a:lnTo>
                  <a:lnTo>
                    <a:pt x="2" y="53"/>
                  </a:lnTo>
                  <a:lnTo>
                    <a:pt x="9" y="35"/>
                  </a:lnTo>
                  <a:lnTo>
                    <a:pt x="20" y="20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" name="Freeform 205"/>
            <p:cNvSpPr>
              <a:spLocks noEditPoints="1"/>
            </p:cNvSpPr>
            <p:nvPr/>
          </p:nvSpPr>
          <p:spPr bwMode="auto">
            <a:xfrm>
              <a:off x="10917238" y="2255838"/>
              <a:ext cx="376238" cy="244475"/>
            </a:xfrm>
            <a:custGeom>
              <a:avLst/>
              <a:gdLst>
                <a:gd name="T0" fmla="*/ 405 w 2129"/>
                <a:gd name="T1" fmla="*/ 150 h 1382"/>
                <a:gd name="T2" fmla="*/ 334 w 2129"/>
                <a:gd name="T3" fmla="*/ 170 h 1382"/>
                <a:gd name="T4" fmla="*/ 269 w 2129"/>
                <a:gd name="T5" fmla="*/ 207 h 1382"/>
                <a:gd name="T6" fmla="*/ 217 w 2129"/>
                <a:gd name="T7" fmla="*/ 259 h 1382"/>
                <a:gd name="T8" fmla="*/ 179 w 2129"/>
                <a:gd name="T9" fmla="*/ 322 h 1382"/>
                <a:gd name="T10" fmla="*/ 158 w 2129"/>
                <a:gd name="T11" fmla="*/ 397 h 1382"/>
                <a:gd name="T12" fmla="*/ 155 w 2129"/>
                <a:gd name="T13" fmla="*/ 1234 h 1382"/>
                <a:gd name="T14" fmla="*/ 1974 w 2129"/>
                <a:gd name="T15" fmla="*/ 437 h 1382"/>
                <a:gd name="T16" fmla="*/ 1963 w 2129"/>
                <a:gd name="T17" fmla="*/ 361 h 1382"/>
                <a:gd name="T18" fmla="*/ 1935 w 2129"/>
                <a:gd name="T19" fmla="*/ 292 h 1382"/>
                <a:gd name="T20" fmla="*/ 1891 w 2129"/>
                <a:gd name="T21" fmla="*/ 233 h 1382"/>
                <a:gd name="T22" fmla="*/ 1833 w 2129"/>
                <a:gd name="T23" fmla="*/ 188 h 1382"/>
                <a:gd name="T24" fmla="*/ 1763 w 2129"/>
                <a:gd name="T25" fmla="*/ 159 h 1382"/>
                <a:gd name="T26" fmla="*/ 1685 w 2129"/>
                <a:gd name="T27" fmla="*/ 147 h 1382"/>
                <a:gd name="T28" fmla="*/ 1116 w 2129"/>
                <a:gd name="T29" fmla="*/ 421 h 1382"/>
                <a:gd name="T30" fmla="*/ 1082 w 2129"/>
                <a:gd name="T31" fmla="*/ 441 h 1382"/>
                <a:gd name="T32" fmla="*/ 1045 w 2129"/>
                <a:gd name="T33" fmla="*/ 441 h 1382"/>
                <a:gd name="T34" fmla="*/ 1013 w 2129"/>
                <a:gd name="T35" fmla="*/ 421 h 1382"/>
                <a:gd name="T36" fmla="*/ 444 w 2129"/>
                <a:gd name="T37" fmla="*/ 147 h 1382"/>
                <a:gd name="T38" fmla="*/ 768 w 2129"/>
                <a:gd name="T39" fmla="*/ 0 h 1382"/>
                <a:gd name="T40" fmla="*/ 797 w 2129"/>
                <a:gd name="T41" fmla="*/ 6 h 1382"/>
                <a:gd name="T42" fmla="*/ 820 w 2129"/>
                <a:gd name="T43" fmla="*/ 22 h 1382"/>
                <a:gd name="T44" fmla="*/ 1309 w 2129"/>
                <a:gd name="T45" fmla="*/ 22 h 1382"/>
                <a:gd name="T46" fmla="*/ 1332 w 2129"/>
                <a:gd name="T47" fmla="*/ 6 h 1382"/>
                <a:gd name="T48" fmla="*/ 1360 w 2129"/>
                <a:gd name="T49" fmla="*/ 0 h 1382"/>
                <a:gd name="T50" fmla="*/ 1742 w 2129"/>
                <a:gd name="T51" fmla="*/ 3 h 1382"/>
                <a:gd name="T52" fmla="*/ 1838 w 2129"/>
                <a:gd name="T53" fmla="*/ 25 h 1382"/>
                <a:gd name="T54" fmla="*/ 1924 w 2129"/>
                <a:gd name="T55" fmla="*/ 67 h 1382"/>
                <a:gd name="T56" fmla="*/ 1999 w 2129"/>
                <a:gd name="T57" fmla="*/ 127 h 1382"/>
                <a:gd name="T58" fmla="*/ 2059 w 2129"/>
                <a:gd name="T59" fmla="*/ 201 h 1382"/>
                <a:gd name="T60" fmla="*/ 2102 w 2129"/>
                <a:gd name="T61" fmla="*/ 288 h 1382"/>
                <a:gd name="T62" fmla="*/ 2125 w 2129"/>
                <a:gd name="T63" fmla="*/ 385 h 1382"/>
                <a:gd name="T64" fmla="*/ 2129 w 2129"/>
                <a:gd name="T65" fmla="*/ 1308 h 1382"/>
                <a:gd name="T66" fmla="*/ 2113 w 2129"/>
                <a:gd name="T67" fmla="*/ 1347 h 1382"/>
                <a:gd name="T68" fmla="*/ 2083 w 2129"/>
                <a:gd name="T69" fmla="*/ 1373 h 1382"/>
                <a:gd name="T70" fmla="*/ 2048 w 2129"/>
                <a:gd name="T71" fmla="*/ 1382 h 1382"/>
                <a:gd name="T72" fmla="*/ 53 w 2129"/>
                <a:gd name="T73" fmla="*/ 1380 h 1382"/>
                <a:gd name="T74" fmla="*/ 20 w 2129"/>
                <a:gd name="T75" fmla="*/ 1362 h 1382"/>
                <a:gd name="T76" fmla="*/ 2 w 2129"/>
                <a:gd name="T77" fmla="*/ 1329 h 1382"/>
                <a:gd name="T78" fmla="*/ 0 w 2129"/>
                <a:gd name="T79" fmla="*/ 437 h 1382"/>
                <a:gd name="T80" fmla="*/ 12 w 2129"/>
                <a:gd name="T81" fmla="*/ 338 h 1382"/>
                <a:gd name="T82" fmla="*/ 44 w 2129"/>
                <a:gd name="T83" fmla="*/ 246 h 1382"/>
                <a:gd name="T84" fmla="*/ 95 w 2129"/>
                <a:gd name="T85" fmla="*/ 165 h 1382"/>
                <a:gd name="T86" fmla="*/ 162 w 2129"/>
                <a:gd name="T87" fmla="*/ 98 h 1382"/>
                <a:gd name="T88" fmla="*/ 243 w 2129"/>
                <a:gd name="T89" fmla="*/ 45 h 1382"/>
                <a:gd name="T90" fmla="*/ 335 w 2129"/>
                <a:gd name="T91" fmla="*/ 12 h 1382"/>
                <a:gd name="T92" fmla="*/ 436 w 2129"/>
                <a:gd name="T93" fmla="*/ 0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29" h="1382">
                  <a:moveTo>
                    <a:pt x="444" y="147"/>
                  </a:moveTo>
                  <a:lnTo>
                    <a:pt x="405" y="150"/>
                  </a:lnTo>
                  <a:lnTo>
                    <a:pt x="368" y="158"/>
                  </a:lnTo>
                  <a:lnTo>
                    <a:pt x="334" y="170"/>
                  </a:lnTo>
                  <a:lnTo>
                    <a:pt x="300" y="186"/>
                  </a:lnTo>
                  <a:lnTo>
                    <a:pt x="269" y="207"/>
                  </a:lnTo>
                  <a:lnTo>
                    <a:pt x="241" y="230"/>
                  </a:lnTo>
                  <a:lnTo>
                    <a:pt x="217" y="259"/>
                  </a:lnTo>
                  <a:lnTo>
                    <a:pt x="196" y="289"/>
                  </a:lnTo>
                  <a:lnTo>
                    <a:pt x="179" y="322"/>
                  </a:lnTo>
                  <a:lnTo>
                    <a:pt x="166" y="359"/>
                  </a:lnTo>
                  <a:lnTo>
                    <a:pt x="158" y="397"/>
                  </a:lnTo>
                  <a:lnTo>
                    <a:pt x="155" y="437"/>
                  </a:lnTo>
                  <a:lnTo>
                    <a:pt x="155" y="1234"/>
                  </a:lnTo>
                  <a:lnTo>
                    <a:pt x="1974" y="1234"/>
                  </a:lnTo>
                  <a:lnTo>
                    <a:pt x="1974" y="437"/>
                  </a:lnTo>
                  <a:lnTo>
                    <a:pt x="1971" y="398"/>
                  </a:lnTo>
                  <a:lnTo>
                    <a:pt x="1963" y="361"/>
                  </a:lnTo>
                  <a:lnTo>
                    <a:pt x="1952" y="326"/>
                  </a:lnTo>
                  <a:lnTo>
                    <a:pt x="1935" y="292"/>
                  </a:lnTo>
                  <a:lnTo>
                    <a:pt x="1915" y="262"/>
                  </a:lnTo>
                  <a:lnTo>
                    <a:pt x="1891" y="233"/>
                  </a:lnTo>
                  <a:lnTo>
                    <a:pt x="1863" y="209"/>
                  </a:lnTo>
                  <a:lnTo>
                    <a:pt x="1833" y="188"/>
                  </a:lnTo>
                  <a:lnTo>
                    <a:pt x="1799" y="171"/>
                  </a:lnTo>
                  <a:lnTo>
                    <a:pt x="1763" y="159"/>
                  </a:lnTo>
                  <a:lnTo>
                    <a:pt x="1725" y="150"/>
                  </a:lnTo>
                  <a:lnTo>
                    <a:pt x="1685" y="147"/>
                  </a:lnTo>
                  <a:lnTo>
                    <a:pt x="1390" y="147"/>
                  </a:lnTo>
                  <a:lnTo>
                    <a:pt x="1116" y="421"/>
                  </a:lnTo>
                  <a:lnTo>
                    <a:pt x="1100" y="433"/>
                  </a:lnTo>
                  <a:lnTo>
                    <a:pt x="1082" y="441"/>
                  </a:lnTo>
                  <a:lnTo>
                    <a:pt x="1064" y="444"/>
                  </a:lnTo>
                  <a:lnTo>
                    <a:pt x="1045" y="441"/>
                  </a:lnTo>
                  <a:lnTo>
                    <a:pt x="1029" y="433"/>
                  </a:lnTo>
                  <a:lnTo>
                    <a:pt x="1013" y="421"/>
                  </a:lnTo>
                  <a:lnTo>
                    <a:pt x="739" y="147"/>
                  </a:lnTo>
                  <a:lnTo>
                    <a:pt x="444" y="147"/>
                  </a:lnTo>
                  <a:close/>
                  <a:moveTo>
                    <a:pt x="436" y="0"/>
                  </a:moveTo>
                  <a:lnTo>
                    <a:pt x="768" y="0"/>
                  </a:lnTo>
                  <a:lnTo>
                    <a:pt x="784" y="2"/>
                  </a:lnTo>
                  <a:lnTo>
                    <a:pt x="797" y="6"/>
                  </a:lnTo>
                  <a:lnTo>
                    <a:pt x="808" y="12"/>
                  </a:lnTo>
                  <a:lnTo>
                    <a:pt x="820" y="22"/>
                  </a:lnTo>
                  <a:lnTo>
                    <a:pt x="1064" y="266"/>
                  </a:lnTo>
                  <a:lnTo>
                    <a:pt x="1309" y="22"/>
                  </a:lnTo>
                  <a:lnTo>
                    <a:pt x="1319" y="12"/>
                  </a:lnTo>
                  <a:lnTo>
                    <a:pt x="1332" y="6"/>
                  </a:lnTo>
                  <a:lnTo>
                    <a:pt x="1344" y="2"/>
                  </a:lnTo>
                  <a:lnTo>
                    <a:pt x="1360" y="0"/>
                  </a:lnTo>
                  <a:lnTo>
                    <a:pt x="1693" y="0"/>
                  </a:lnTo>
                  <a:lnTo>
                    <a:pt x="1742" y="3"/>
                  </a:lnTo>
                  <a:lnTo>
                    <a:pt x="1791" y="11"/>
                  </a:lnTo>
                  <a:lnTo>
                    <a:pt x="1838" y="25"/>
                  </a:lnTo>
                  <a:lnTo>
                    <a:pt x="1882" y="44"/>
                  </a:lnTo>
                  <a:lnTo>
                    <a:pt x="1924" y="67"/>
                  </a:lnTo>
                  <a:lnTo>
                    <a:pt x="1963" y="95"/>
                  </a:lnTo>
                  <a:lnTo>
                    <a:pt x="1999" y="127"/>
                  </a:lnTo>
                  <a:lnTo>
                    <a:pt x="2032" y="162"/>
                  </a:lnTo>
                  <a:lnTo>
                    <a:pt x="2059" y="201"/>
                  </a:lnTo>
                  <a:lnTo>
                    <a:pt x="2083" y="243"/>
                  </a:lnTo>
                  <a:lnTo>
                    <a:pt x="2102" y="288"/>
                  </a:lnTo>
                  <a:lnTo>
                    <a:pt x="2117" y="336"/>
                  </a:lnTo>
                  <a:lnTo>
                    <a:pt x="2125" y="385"/>
                  </a:lnTo>
                  <a:lnTo>
                    <a:pt x="2129" y="437"/>
                  </a:lnTo>
                  <a:lnTo>
                    <a:pt x="2129" y="1308"/>
                  </a:lnTo>
                  <a:lnTo>
                    <a:pt x="2122" y="1329"/>
                  </a:lnTo>
                  <a:lnTo>
                    <a:pt x="2113" y="1347"/>
                  </a:lnTo>
                  <a:lnTo>
                    <a:pt x="2099" y="1362"/>
                  </a:lnTo>
                  <a:lnTo>
                    <a:pt x="2083" y="1373"/>
                  </a:lnTo>
                  <a:lnTo>
                    <a:pt x="2065" y="1380"/>
                  </a:lnTo>
                  <a:lnTo>
                    <a:pt x="2048" y="1382"/>
                  </a:lnTo>
                  <a:lnTo>
                    <a:pt x="74" y="1382"/>
                  </a:lnTo>
                  <a:lnTo>
                    <a:pt x="53" y="1380"/>
                  </a:lnTo>
                  <a:lnTo>
                    <a:pt x="35" y="1373"/>
                  </a:lnTo>
                  <a:lnTo>
                    <a:pt x="20" y="1362"/>
                  </a:lnTo>
                  <a:lnTo>
                    <a:pt x="9" y="1347"/>
                  </a:lnTo>
                  <a:lnTo>
                    <a:pt x="2" y="1329"/>
                  </a:lnTo>
                  <a:lnTo>
                    <a:pt x="0" y="1308"/>
                  </a:lnTo>
                  <a:lnTo>
                    <a:pt x="0" y="437"/>
                  </a:lnTo>
                  <a:lnTo>
                    <a:pt x="3" y="386"/>
                  </a:lnTo>
                  <a:lnTo>
                    <a:pt x="12" y="338"/>
                  </a:lnTo>
                  <a:lnTo>
                    <a:pt x="25" y="290"/>
                  </a:lnTo>
                  <a:lnTo>
                    <a:pt x="44" y="246"/>
                  </a:lnTo>
                  <a:lnTo>
                    <a:pt x="67" y="204"/>
                  </a:lnTo>
                  <a:lnTo>
                    <a:pt x="95" y="165"/>
                  </a:lnTo>
                  <a:lnTo>
                    <a:pt x="126" y="129"/>
                  </a:lnTo>
                  <a:lnTo>
                    <a:pt x="162" y="98"/>
                  </a:lnTo>
                  <a:lnTo>
                    <a:pt x="201" y="69"/>
                  </a:lnTo>
                  <a:lnTo>
                    <a:pt x="243" y="45"/>
                  </a:lnTo>
                  <a:lnTo>
                    <a:pt x="287" y="26"/>
                  </a:lnTo>
                  <a:lnTo>
                    <a:pt x="335" y="12"/>
                  </a:lnTo>
                  <a:lnTo>
                    <a:pt x="384" y="3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0" name="Freeform 206"/>
            <p:cNvSpPr>
              <a:spLocks noEditPoints="1"/>
            </p:cNvSpPr>
            <p:nvPr/>
          </p:nvSpPr>
          <p:spPr bwMode="auto">
            <a:xfrm>
              <a:off x="11317288" y="1935163"/>
              <a:ext cx="125413" cy="120650"/>
            </a:xfrm>
            <a:custGeom>
              <a:avLst/>
              <a:gdLst>
                <a:gd name="T0" fmla="*/ 336 w 714"/>
                <a:gd name="T1" fmla="*/ 288 h 688"/>
                <a:gd name="T2" fmla="*/ 321 w 714"/>
                <a:gd name="T3" fmla="*/ 310 h 688"/>
                <a:gd name="T4" fmla="*/ 294 w 714"/>
                <a:gd name="T5" fmla="*/ 322 h 688"/>
                <a:gd name="T6" fmla="*/ 231 w 714"/>
                <a:gd name="T7" fmla="*/ 332 h 688"/>
                <a:gd name="T8" fmla="*/ 276 w 714"/>
                <a:gd name="T9" fmla="*/ 373 h 688"/>
                <a:gd name="T10" fmla="*/ 287 w 714"/>
                <a:gd name="T11" fmla="*/ 400 h 688"/>
                <a:gd name="T12" fmla="*/ 290 w 714"/>
                <a:gd name="T13" fmla="*/ 429 h 688"/>
                <a:gd name="T14" fmla="*/ 328 w 714"/>
                <a:gd name="T15" fmla="*/ 458 h 688"/>
                <a:gd name="T16" fmla="*/ 362 w 714"/>
                <a:gd name="T17" fmla="*/ 448 h 688"/>
                <a:gd name="T18" fmla="*/ 394 w 714"/>
                <a:gd name="T19" fmla="*/ 458 h 688"/>
                <a:gd name="T20" fmla="*/ 432 w 714"/>
                <a:gd name="T21" fmla="*/ 436 h 688"/>
                <a:gd name="T22" fmla="*/ 432 w 714"/>
                <a:gd name="T23" fmla="*/ 407 h 688"/>
                <a:gd name="T24" fmla="*/ 446 w 714"/>
                <a:gd name="T25" fmla="*/ 379 h 688"/>
                <a:gd name="T26" fmla="*/ 491 w 714"/>
                <a:gd name="T27" fmla="*/ 339 h 688"/>
                <a:gd name="T28" fmla="*/ 419 w 714"/>
                <a:gd name="T29" fmla="*/ 322 h 688"/>
                <a:gd name="T30" fmla="*/ 393 w 714"/>
                <a:gd name="T31" fmla="*/ 307 h 688"/>
                <a:gd name="T32" fmla="*/ 373 w 714"/>
                <a:gd name="T33" fmla="*/ 288 h 688"/>
                <a:gd name="T34" fmla="*/ 350 w 714"/>
                <a:gd name="T35" fmla="*/ 0 h 688"/>
                <a:gd name="T36" fmla="*/ 382 w 714"/>
                <a:gd name="T37" fmla="*/ 8 h 688"/>
                <a:gd name="T38" fmla="*/ 407 w 714"/>
                <a:gd name="T39" fmla="*/ 29 h 688"/>
                <a:gd name="T40" fmla="*/ 483 w 714"/>
                <a:gd name="T41" fmla="*/ 186 h 688"/>
                <a:gd name="T42" fmla="*/ 670 w 714"/>
                <a:gd name="T43" fmla="*/ 213 h 688"/>
                <a:gd name="T44" fmla="*/ 696 w 714"/>
                <a:gd name="T45" fmla="*/ 230 h 688"/>
                <a:gd name="T46" fmla="*/ 712 w 714"/>
                <a:gd name="T47" fmla="*/ 259 h 688"/>
                <a:gd name="T48" fmla="*/ 713 w 714"/>
                <a:gd name="T49" fmla="*/ 294 h 688"/>
                <a:gd name="T50" fmla="*/ 702 w 714"/>
                <a:gd name="T51" fmla="*/ 322 h 688"/>
                <a:gd name="T52" fmla="*/ 580 w 714"/>
                <a:gd name="T53" fmla="*/ 444 h 688"/>
                <a:gd name="T54" fmla="*/ 611 w 714"/>
                <a:gd name="T55" fmla="*/ 616 h 688"/>
                <a:gd name="T56" fmla="*/ 602 w 714"/>
                <a:gd name="T57" fmla="*/ 649 h 688"/>
                <a:gd name="T58" fmla="*/ 580 w 714"/>
                <a:gd name="T59" fmla="*/ 673 h 688"/>
                <a:gd name="T60" fmla="*/ 549 w 714"/>
                <a:gd name="T61" fmla="*/ 686 h 688"/>
                <a:gd name="T62" fmla="*/ 524 w 714"/>
                <a:gd name="T63" fmla="*/ 688 h 688"/>
                <a:gd name="T64" fmla="*/ 507 w 714"/>
                <a:gd name="T65" fmla="*/ 685 h 688"/>
                <a:gd name="T66" fmla="*/ 356 w 714"/>
                <a:gd name="T67" fmla="*/ 606 h 688"/>
                <a:gd name="T68" fmla="*/ 203 w 714"/>
                <a:gd name="T69" fmla="*/ 686 h 688"/>
                <a:gd name="T70" fmla="*/ 170 w 714"/>
                <a:gd name="T71" fmla="*/ 686 h 688"/>
                <a:gd name="T72" fmla="*/ 135 w 714"/>
                <a:gd name="T73" fmla="*/ 673 h 688"/>
                <a:gd name="T74" fmla="*/ 113 w 714"/>
                <a:gd name="T75" fmla="*/ 649 h 688"/>
                <a:gd name="T76" fmla="*/ 104 w 714"/>
                <a:gd name="T77" fmla="*/ 616 h 688"/>
                <a:gd name="T78" fmla="*/ 135 w 714"/>
                <a:gd name="T79" fmla="*/ 444 h 688"/>
                <a:gd name="T80" fmla="*/ 13 w 714"/>
                <a:gd name="T81" fmla="*/ 319 h 688"/>
                <a:gd name="T82" fmla="*/ 1 w 714"/>
                <a:gd name="T83" fmla="*/ 289 h 688"/>
                <a:gd name="T84" fmla="*/ 3 w 714"/>
                <a:gd name="T85" fmla="*/ 259 h 688"/>
                <a:gd name="T86" fmla="*/ 24 w 714"/>
                <a:gd name="T87" fmla="*/ 228 h 688"/>
                <a:gd name="T88" fmla="*/ 62 w 714"/>
                <a:gd name="T89" fmla="*/ 208 h 688"/>
                <a:gd name="T90" fmla="*/ 283 w 714"/>
                <a:gd name="T91" fmla="*/ 46 h 688"/>
                <a:gd name="T92" fmla="*/ 305 w 714"/>
                <a:gd name="T93" fmla="*/ 20 h 688"/>
                <a:gd name="T94" fmla="*/ 333 w 714"/>
                <a:gd name="T95" fmla="*/ 3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14" h="688">
                  <a:moveTo>
                    <a:pt x="359" y="244"/>
                  </a:moveTo>
                  <a:lnTo>
                    <a:pt x="336" y="288"/>
                  </a:lnTo>
                  <a:lnTo>
                    <a:pt x="330" y="300"/>
                  </a:lnTo>
                  <a:lnTo>
                    <a:pt x="321" y="310"/>
                  </a:lnTo>
                  <a:lnTo>
                    <a:pt x="309" y="318"/>
                  </a:lnTo>
                  <a:lnTo>
                    <a:pt x="294" y="322"/>
                  </a:lnTo>
                  <a:lnTo>
                    <a:pt x="277" y="325"/>
                  </a:lnTo>
                  <a:lnTo>
                    <a:pt x="231" y="332"/>
                  </a:lnTo>
                  <a:lnTo>
                    <a:pt x="268" y="362"/>
                  </a:lnTo>
                  <a:lnTo>
                    <a:pt x="276" y="373"/>
                  </a:lnTo>
                  <a:lnTo>
                    <a:pt x="283" y="386"/>
                  </a:lnTo>
                  <a:lnTo>
                    <a:pt x="287" y="400"/>
                  </a:lnTo>
                  <a:lnTo>
                    <a:pt x="289" y="415"/>
                  </a:lnTo>
                  <a:lnTo>
                    <a:pt x="290" y="429"/>
                  </a:lnTo>
                  <a:lnTo>
                    <a:pt x="283" y="480"/>
                  </a:lnTo>
                  <a:lnTo>
                    <a:pt x="328" y="458"/>
                  </a:lnTo>
                  <a:lnTo>
                    <a:pt x="345" y="450"/>
                  </a:lnTo>
                  <a:lnTo>
                    <a:pt x="362" y="448"/>
                  </a:lnTo>
                  <a:lnTo>
                    <a:pt x="377" y="450"/>
                  </a:lnTo>
                  <a:lnTo>
                    <a:pt x="394" y="458"/>
                  </a:lnTo>
                  <a:lnTo>
                    <a:pt x="440" y="480"/>
                  </a:lnTo>
                  <a:lnTo>
                    <a:pt x="432" y="436"/>
                  </a:lnTo>
                  <a:lnTo>
                    <a:pt x="430" y="421"/>
                  </a:lnTo>
                  <a:lnTo>
                    <a:pt x="432" y="407"/>
                  </a:lnTo>
                  <a:lnTo>
                    <a:pt x="437" y="393"/>
                  </a:lnTo>
                  <a:lnTo>
                    <a:pt x="446" y="379"/>
                  </a:lnTo>
                  <a:lnTo>
                    <a:pt x="454" y="369"/>
                  </a:lnTo>
                  <a:lnTo>
                    <a:pt x="491" y="339"/>
                  </a:lnTo>
                  <a:lnTo>
                    <a:pt x="432" y="325"/>
                  </a:lnTo>
                  <a:lnTo>
                    <a:pt x="419" y="322"/>
                  </a:lnTo>
                  <a:lnTo>
                    <a:pt x="406" y="316"/>
                  </a:lnTo>
                  <a:lnTo>
                    <a:pt x="393" y="307"/>
                  </a:lnTo>
                  <a:lnTo>
                    <a:pt x="383" y="297"/>
                  </a:lnTo>
                  <a:lnTo>
                    <a:pt x="373" y="288"/>
                  </a:lnTo>
                  <a:lnTo>
                    <a:pt x="359" y="244"/>
                  </a:lnTo>
                  <a:close/>
                  <a:moveTo>
                    <a:pt x="350" y="0"/>
                  </a:moveTo>
                  <a:lnTo>
                    <a:pt x="367" y="2"/>
                  </a:lnTo>
                  <a:lnTo>
                    <a:pt x="382" y="8"/>
                  </a:lnTo>
                  <a:lnTo>
                    <a:pt x="395" y="17"/>
                  </a:lnTo>
                  <a:lnTo>
                    <a:pt x="407" y="29"/>
                  </a:lnTo>
                  <a:lnTo>
                    <a:pt x="416" y="46"/>
                  </a:lnTo>
                  <a:lnTo>
                    <a:pt x="483" y="186"/>
                  </a:lnTo>
                  <a:lnTo>
                    <a:pt x="653" y="208"/>
                  </a:lnTo>
                  <a:lnTo>
                    <a:pt x="670" y="213"/>
                  </a:lnTo>
                  <a:lnTo>
                    <a:pt x="685" y="220"/>
                  </a:lnTo>
                  <a:lnTo>
                    <a:pt x="696" y="230"/>
                  </a:lnTo>
                  <a:lnTo>
                    <a:pt x="706" y="244"/>
                  </a:lnTo>
                  <a:lnTo>
                    <a:pt x="712" y="259"/>
                  </a:lnTo>
                  <a:lnTo>
                    <a:pt x="714" y="277"/>
                  </a:lnTo>
                  <a:lnTo>
                    <a:pt x="713" y="294"/>
                  </a:lnTo>
                  <a:lnTo>
                    <a:pt x="709" y="309"/>
                  </a:lnTo>
                  <a:lnTo>
                    <a:pt x="702" y="322"/>
                  </a:lnTo>
                  <a:lnTo>
                    <a:pt x="690" y="333"/>
                  </a:lnTo>
                  <a:lnTo>
                    <a:pt x="580" y="444"/>
                  </a:lnTo>
                  <a:lnTo>
                    <a:pt x="609" y="599"/>
                  </a:lnTo>
                  <a:lnTo>
                    <a:pt x="611" y="616"/>
                  </a:lnTo>
                  <a:lnTo>
                    <a:pt x="608" y="633"/>
                  </a:lnTo>
                  <a:lnTo>
                    <a:pt x="602" y="649"/>
                  </a:lnTo>
                  <a:lnTo>
                    <a:pt x="592" y="663"/>
                  </a:lnTo>
                  <a:lnTo>
                    <a:pt x="580" y="673"/>
                  </a:lnTo>
                  <a:lnTo>
                    <a:pt x="564" y="679"/>
                  </a:lnTo>
                  <a:lnTo>
                    <a:pt x="549" y="686"/>
                  </a:lnTo>
                  <a:lnTo>
                    <a:pt x="534" y="688"/>
                  </a:lnTo>
                  <a:lnTo>
                    <a:pt x="524" y="688"/>
                  </a:lnTo>
                  <a:lnTo>
                    <a:pt x="515" y="687"/>
                  </a:lnTo>
                  <a:lnTo>
                    <a:pt x="507" y="685"/>
                  </a:lnTo>
                  <a:lnTo>
                    <a:pt x="497" y="680"/>
                  </a:lnTo>
                  <a:lnTo>
                    <a:pt x="356" y="606"/>
                  </a:lnTo>
                  <a:lnTo>
                    <a:pt x="216" y="679"/>
                  </a:lnTo>
                  <a:lnTo>
                    <a:pt x="203" y="686"/>
                  </a:lnTo>
                  <a:lnTo>
                    <a:pt x="187" y="688"/>
                  </a:lnTo>
                  <a:lnTo>
                    <a:pt x="170" y="686"/>
                  </a:lnTo>
                  <a:lnTo>
                    <a:pt x="153" y="680"/>
                  </a:lnTo>
                  <a:lnTo>
                    <a:pt x="135" y="673"/>
                  </a:lnTo>
                  <a:lnTo>
                    <a:pt x="123" y="663"/>
                  </a:lnTo>
                  <a:lnTo>
                    <a:pt x="113" y="649"/>
                  </a:lnTo>
                  <a:lnTo>
                    <a:pt x="106" y="633"/>
                  </a:lnTo>
                  <a:lnTo>
                    <a:pt x="104" y="616"/>
                  </a:lnTo>
                  <a:lnTo>
                    <a:pt x="105" y="599"/>
                  </a:lnTo>
                  <a:lnTo>
                    <a:pt x="135" y="444"/>
                  </a:lnTo>
                  <a:lnTo>
                    <a:pt x="25" y="333"/>
                  </a:lnTo>
                  <a:lnTo>
                    <a:pt x="13" y="319"/>
                  </a:lnTo>
                  <a:lnTo>
                    <a:pt x="5" y="304"/>
                  </a:lnTo>
                  <a:lnTo>
                    <a:pt x="1" y="289"/>
                  </a:lnTo>
                  <a:lnTo>
                    <a:pt x="0" y="273"/>
                  </a:lnTo>
                  <a:lnTo>
                    <a:pt x="3" y="259"/>
                  </a:lnTo>
                  <a:lnTo>
                    <a:pt x="10" y="244"/>
                  </a:lnTo>
                  <a:lnTo>
                    <a:pt x="24" y="228"/>
                  </a:lnTo>
                  <a:lnTo>
                    <a:pt x="41" y="215"/>
                  </a:lnTo>
                  <a:lnTo>
                    <a:pt x="62" y="208"/>
                  </a:lnTo>
                  <a:lnTo>
                    <a:pt x="216" y="186"/>
                  </a:lnTo>
                  <a:lnTo>
                    <a:pt x="283" y="46"/>
                  </a:lnTo>
                  <a:lnTo>
                    <a:pt x="293" y="32"/>
                  </a:lnTo>
                  <a:lnTo>
                    <a:pt x="305" y="20"/>
                  </a:lnTo>
                  <a:lnTo>
                    <a:pt x="317" y="10"/>
                  </a:lnTo>
                  <a:lnTo>
                    <a:pt x="333" y="3"/>
                  </a:lnTo>
                  <a:lnTo>
                    <a:pt x="3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5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8000"/>
                            </p:stCondLst>
                            <p:childTnLst>
                              <p:par>
                                <p:cTn id="1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8500"/>
                            </p:stCondLst>
                            <p:childTnLst>
                              <p:par>
                                <p:cTn id="1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5" grpId="0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/>
        </p:nvGraphicFramePr>
        <p:xfrm>
          <a:off x="1140902" y="1855713"/>
          <a:ext cx="5914299" cy="372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04383" y="5512128"/>
            <a:ext cx="659155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smtClean="0">
                <a:solidFill>
                  <a:srgbClr val="778495"/>
                </a:solidFill>
                <a:sym typeface="+mn-lt"/>
              </a:rPr>
              <a:t>2002</a:t>
            </a:r>
            <a:endParaRPr lang="en-US" sz="1600">
              <a:solidFill>
                <a:srgbClr val="778495"/>
              </a:solidFill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70704" y="5512128"/>
            <a:ext cx="659155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smtClean="0">
                <a:solidFill>
                  <a:srgbClr val="778495"/>
                </a:solidFill>
                <a:sym typeface="+mn-lt"/>
              </a:rPr>
              <a:t>2005</a:t>
            </a:r>
            <a:endParaRPr lang="en-US" sz="1600">
              <a:solidFill>
                <a:srgbClr val="778495"/>
              </a:solidFill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39194" y="5512128"/>
            <a:ext cx="659155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smtClean="0">
                <a:solidFill>
                  <a:srgbClr val="778495"/>
                </a:solidFill>
                <a:sym typeface="+mn-lt"/>
              </a:rPr>
              <a:t>2010</a:t>
            </a:r>
            <a:endParaRPr lang="en-US" sz="1600">
              <a:solidFill>
                <a:srgbClr val="778495"/>
              </a:solidFill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05515" y="5512128"/>
            <a:ext cx="659155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smtClean="0">
                <a:solidFill>
                  <a:srgbClr val="778495"/>
                </a:solidFill>
                <a:sym typeface="+mn-lt"/>
              </a:rPr>
              <a:t>2016</a:t>
            </a:r>
            <a:endParaRPr lang="en-US" sz="1600">
              <a:solidFill>
                <a:srgbClr val="778495"/>
              </a:solidFill>
              <a:sym typeface="+mn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381793" y="2043443"/>
            <a:ext cx="478005" cy="47800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sym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16244" y="2526803"/>
            <a:ext cx="2122363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>
                <a:solidFill>
                  <a:srgbClr val="778495"/>
                </a:solidFill>
                <a:sym typeface="+mn-lt"/>
              </a:rPr>
              <a:t>Lorem ipsum dolor sit amet, consectetur adipiscing elit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.</a:t>
            </a:r>
            <a:endParaRPr lang="en-US" sz="1200">
              <a:solidFill>
                <a:srgbClr val="778495"/>
              </a:solidFill>
              <a:sym typeface="+mn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381793" y="3397150"/>
            <a:ext cx="478005" cy="47800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sym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16244" y="3880510"/>
            <a:ext cx="2122363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>
                <a:solidFill>
                  <a:srgbClr val="778495"/>
                </a:solidFill>
                <a:sym typeface="+mn-lt"/>
              </a:rPr>
              <a:t>Lorem ipsum dolor sit amet, consectetur adipiscing elit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.</a:t>
            </a:r>
            <a:endParaRPr lang="en-US" sz="1200">
              <a:solidFill>
                <a:srgbClr val="778495"/>
              </a:solidFill>
              <a:sym typeface="+mn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381793" y="4750857"/>
            <a:ext cx="478005" cy="47800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sym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16244" y="5234217"/>
            <a:ext cx="2122363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>
                <a:solidFill>
                  <a:srgbClr val="778495"/>
                </a:solidFill>
                <a:sym typeface="+mn-lt"/>
              </a:rPr>
              <a:t>Lorem ipsum dolor sit amet, consectetur adipiscing elit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.</a:t>
            </a:r>
            <a:endParaRPr lang="en-US" sz="1200">
              <a:solidFill>
                <a:srgbClr val="778495"/>
              </a:solidFill>
              <a:sym typeface="+mn-lt"/>
            </a:endParaRPr>
          </a:p>
        </p:txBody>
      </p:sp>
      <p:sp>
        <p:nvSpPr>
          <p:cNvPr id="17" name="Freeform 16"/>
          <p:cNvSpPr>
            <a:spLocks noChangeAspect="1" noChangeArrowheads="1"/>
          </p:cNvSpPr>
          <p:nvPr/>
        </p:nvSpPr>
        <p:spPr bwMode="auto">
          <a:xfrm>
            <a:off x="8511847" y="2152051"/>
            <a:ext cx="217896" cy="260788"/>
          </a:xfrm>
          <a:custGeom>
            <a:avLst/>
            <a:gdLst>
              <a:gd name="connsiteX0" fmla="*/ 206367 w 449768"/>
              <a:gd name="connsiteY0" fmla="*/ 423375 h 538305"/>
              <a:gd name="connsiteX1" fmla="*/ 208536 w 449768"/>
              <a:gd name="connsiteY1" fmla="*/ 434347 h 538305"/>
              <a:gd name="connsiteX2" fmla="*/ 136133 w 449768"/>
              <a:gd name="connsiteY2" fmla="*/ 527584 h 538305"/>
              <a:gd name="connsiteX3" fmla="*/ 120760 w 449768"/>
              <a:gd name="connsiteY3" fmla="*/ 517169 h 538305"/>
              <a:gd name="connsiteX4" fmla="*/ 192667 w 449768"/>
              <a:gd name="connsiteY4" fmla="*/ 423933 h 538305"/>
              <a:gd name="connsiteX5" fmla="*/ 206367 w 449768"/>
              <a:gd name="connsiteY5" fmla="*/ 423375 h 538305"/>
              <a:gd name="connsiteX6" fmla="*/ 158371 w 449768"/>
              <a:gd name="connsiteY6" fmla="*/ 386315 h 538305"/>
              <a:gd name="connsiteX7" fmla="*/ 160292 w 449768"/>
              <a:gd name="connsiteY7" fmla="*/ 397002 h 538305"/>
              <a:gd name="connsiteX8" fmla="*/ 51725 w 449768"/>
              <a:gd name="connsiteY8" fmla="*/ 536376 h 538305"/>
              <a:gd name="connsiteX9" fmla="*/ 41315 w 449768"/>
              <a:gd name="connsiteY9" fmla="*/ 525997 h 538305"/>
              <a:gd name="connsiteX10" fmla="*/ 144924 w 449768"/>
              <a:gd name="connsiteY10" fmla="*/ 387118 h 538305"/>
              <a:gd name="connsiteX11" fmla="*/ 158371 w 449768"/>
              <a:gd name="connsiteY11" fmla="*/ 386315 h 538305"/>
              <a:gd name="connsiteX12" fmla="*/ 112005 w 449768"/>
              <a:gd name="connsiteY12" fmla="*/ 349971 h 538305"/>
              <a:gd name="connsiteX13" fmla="*/ 113740 w 449768"/>
              <a:gd name="connsiteY13" fmla="*/ 362927 h 538305"/>
              <a:gd name="connsiteX14" fmla="*/ 41338 w 449768"/>
              <a:gd name="connsiteY14" fmla="*/ 455221 h 538305"/>
              <a:gd name="connsiteX15" fmla="*/ 25965 w 449768"/>
              <a:gd name="connsiteY15" fmla="*/ 444857 h 538305"/>
              <a:gd name="connsiteX16" fmla="*/ 98367 w 449768"/>
              <a:gd name="connsiteY16" fmla="*/ 352562 h 538305"/>
              <a:gd name="connsiteX17" fmla="*/ 112005 w 449768"/>
              <a:gd name="connsiteY17" fmla="*/ 349971 h 538305"/>
              <a:gd name="connsiteX18" fmla="*/ 287508 w 449768"/>
              <a:gd name="connsiteY18" fmla="*/ 153269 h 538305"/>
              <a:gd name="connsiteX19" fmla="*/ 261020 w 449768"/>
              <a:gd name="connsiteY19" fmla="*/ 165441 h 538305"/>
              <a:gd name="connsiteX20" fmla="*/ 255548 w 449768"/>
              <a:gd name="connsiteY20" fmla="*/ 175874 h 538305"/>
              <a:gd name="connsiteX21" fmla="*/ 276441 w 449768"/>
              <a:gd name="connsiteY21" fmla="*/ 232511 h 538305"/>
              <a:gd name="connsiteX22" fmla="*/ 328174 w 449768"/>
              <a:gd name="connsiteY22" fmla="*/ 227543 h 538305"/>
              <a:gd name="connsiteX23" fmla="*/ 333645 w 449768"/>
              <a:gd name="connsiteY23" fmla="*/ 217110 h 538305"/>
              <a:gd name="connsiteX24" fmla="*/ 317727 w 449768"/>
              <a:gd name="connsiteY24" fmla="*/ 160472 h 538305"/>
              <a:gd name="connsiteX25" fmla="*/ 287508 w 449768"/>
              <a:gd name="connsiteY25" fmla="*/ 153269 h 538305"/>
              <a:gd name="connsiteX26" fmla="*/ 437111 w 449768"/>
              <a:gd name="connsiteY26" fmla="*/ 0 h 538305"/>
              <a:gd name="connsiteX27" fmla="*/ 442086 w 449768"/>
              <a:gd name="connsiteY27" fmla="*/ 0 h 538305"/>
              <a:gd name="connsiteX28" fmla="*/ 447557 w 449768"/>
              <a:gd name="connsiteY28" fmla="*/ 4968 h 538305"/>
              <a:gd name="connsiteX29" fmla="*/ 447557 w 449768"/>
              <a:gd name="connsiteY29" fmla="*/ 9937 h 538305"/>
              <a:gd name="connsiteX30" fmla="*/ 447557 w 449768"/>
              <a:gd name="connsiteY30" fmla="*/ 20370 h 538305"/>
              <a:gd name="connsiteX31" fmla="*/ 447557 w 449768"/>
              <a:gd name="connsiteY31" fmla="*/ 46204 h 538305"/>
              <a:gd name="connsiteX32" fmla="*/ 442086 w 449768"/>
              <a:gd name="connsiteY32" fmla="*/ 103338 h 538305"/>
              <a:gd name="connsiteX33" fmla="*/ 442086 w 449768"/>
              <a:gd name="connsiteY33" fmla="*/ 113771 h 538305"/>
              <a:gd name="connsiteX34" fmla="*/ 437111 w 449768"/>
              <a:gd name="connsiteY34" fmla="*/ 134141 h 538305"/>
              <a:gd name="connsiteX35" fmla="*/ 421194 w 449768"/>
              <a:gd name="connsiteY35" fmla="*/ 175874 h 538305"/>
              <a:gd name="connsiteX36" fmla="*/ 354040 w 449768"/>
              <a:gd name="connsiteY36" fmla="*/ 289645 h 538305"/>
              <a:gd name="connsiteX37" fmla="*/ 344091 w 449768"/>
              <a:gd name="connsiteY37" fmla="*/ 325913 h 538305"/>
              <a:gd name="connsiteX38" fmla="*/ 276441 w 449768"/>
              <a:gd name="connsiteY38" fmla="*/ 506754 h 538305"/>
              <a:gd name="connsiteX39" fmla="*/ 261020 w 449768"/>
              <a:gd name="connsiteY39" fmla="*/ 496321 h 538305"/>
              <a:gd name="connsiteX40" fmla="*/ 17278 w 449768"/>
              <a:gd name="connsiteY40" fmla="*/ 310511 h 538305"/>
              <a:gd name="connsiteX41" fmla="*/ 1858 w 449768"/>
              <a:gd name="connsiteY41" fmla="*/ 289645 h 538305"/>
              <a:gd name="connsiteX42" fmla="*/ 162528 w 449768"/>
              <a:gd name="connsiteY42" fmla="*/ 186307 h 538305"/>
              <a:gd name="connsiteX43" fmla="*/ 193369 w 449768"/>
              <a:gd name="connsiteY43" fmla="*/ 165441 h 538305"/>
              <a:gd name="connsiteX44" fmla="*/ 312753 w 449768"/>
              <a:gd name="connsiteY44" fmla="*/ 51669 h 538305"/>
              <a:gd name="connsiteX45" fmla="*/ 400799 w 449768"/>
              <a:gd name="connsiteY45" fmla="*/ 9937 h 538305"/>
              <a:gd name="connsiteX46" fmla="*/ 426665 w 449768"/>
              <a:gd name="connsiteY46" fmla="*/ 4968 h 538305"/>
              <a:gd name="connsiteX47" fmla="*/ 437111 w 449768"/>
              <a:gd name="connsiteY47" fmla="*/ 0 h 53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49768" h="538305">
                <a:moveTo>
                  <a:pt x="206367" y="423375"/>
                </a:moveTo>
                <a:cubicBezTo>
                  <a:pt x="209652" y="425297"/>
                  <a:pt x="211016" y="429140"/>
                  <a:pt x="208536" y="434347"/>
                </a:cubicBezTo>
                <a:cubicBezTo>
                  <a:pt x="198122" y="460136"/>
                  <a:pt x="172335" y="506754"/>
                  <a:pt x="136133" y="527584"/>
                </a:cubicBezTo>
                <a:cubicBezTo>
                  <a:pt x="125719" y="532543"/>
                  <a:pt x="115305" y="527584"/>
                  <a:pt x="120760" y="517169"/>
                </a:cubicBezTo>
                <a:cubicBezTo>
                  <a:pt x="130678" y="491380"/>
                  <a:pt x="151507" y="450217"/>
                  <a:pt x="192667" y="423933"/>
                </a:cubicBezTo>
                <a:cubicBezTo>
                  <a:pt x="197874" y="421453"/>
                  <a:pt x="203081" y="421453"/>
                  <a:pt x="206367" y="423375"/>
                </a:cubicBezTo>
                <a:close/>
                <a:moveTo>
                  <a:pt x="158371" y="386315"/>
                </a:moveTo>
                <a:cubicBezTo>
                  <a:pt x="161532" y="388230"/>
                  <a:pt x="162771" y="392060"/>
                  <a:pt x="160292" y="397002"/>
                </a:cubicBezTo>
                <a:cubicBezTo>
                  <a:pt x="144924" y="433081"/>
                  <a:pt x="113693" y="500297"/>
                  <a:pt x="51725" y="536376"/>
                </a:cubicBezTo>
                <a:cubicBezTo>
                  <a:pt x="41315" y="541318"/>
                  <a:pt x="36357" y="536376"/>
                  <a:pt x="41315" y="525997"/>
                </a:cubicBezTo>
                <a:cubicBezTo>
                  <a:pt x="51725" y="489918"/>
                  <a:pt x="82957" y="422702"/>
                  <a:pt x="144924" y="387118"/>
                </a:cubicBezTo>
                <a:cubicBezTo>
                  <a:pt x="150130" y="384399"/>
                  <a:pt x="155211" y="384399"/>
                  <a:pt x="158371" y="386315"/>
                </a:cubicBezTo>
                <a:close/>
                <a:moveTo>
                  <a:pt x="112005" y="349971"/>
                </a:moveTo>
                <a:cubicBezTo>
                  <a:pt x="115228" y="352562"/>
                  <a:pt x="116468" y="357744"/>
                  <a:pt x="113740" y="362927"/>
                </a:cubicBezTo>
                <a:cubicBezTo>
                  <a:pt x="103326" y="388591"/>
                  <a:pt x="77539" y="429556"/>
                  <a:pt x="41338" y="455221"/>
                </a:cubicBezTo>
                <a:cubicBezTo>
                  <a:pt x="25965" y="460157"/>
                  <a:pt x="21006" y="455221"/>
                  <a:pt x="25965" y="444857"/>
                </a:cubicBezTo>
                <a:cubicBezTo>
                  <a:pt x="36379" y="419192"/>
                  <a:pt x="57207" y="378227"/>
                  <a:pt x="98367" y="352562"/>
                </a:cubicBezTo>
                <a:cubicBezTo>
                  <a:pt x="103574" y="347380"/>
                  <a:pt x="108781" y="347380"/>
                  <a:pt x="112005" y="349971"/>
                </a:cubicBezTo>
                <a:close/>
                <a:moveTo>
                  <a:pt x="287508" y="153269"/>
                </a:moveTo>
                <a:cubicBezTo>
                  <a:pt x="277809" y="153890"/>
                  <a:pt x="268730" y="157740"/>
                  <a:pt x="261020" y="165441"/>
                </a:cubicBezTo>
                <a:cubicBezTo>
                  <a:pt x="261020" y="170409"/>
                  <a:pt x="261020" y="170409"/>
                  <a:pt x="255548" y="175874"/>
                </a:cubicBezTo>
                <a:cubicBezTo>
                  <a:pt x="245600" y="196243"/>
                  <a:pt x="250574" y="222575"/>
                  <a:pt x="276441" y="232511"/>
                </a:cubicBezTo>
                <a:cubicBezTo>
                  <a:pt x="291861" y="242944"/>
                  <a:pt x="317727" y="242944"/>
                  <a:pt x="328174" y="227543"/>
                </a:cubicBezTo>
                <a:cubicBezTo>
                  <a:pt x="333645" y="222575"/>
                  <a:pt x="333645" y="222575"/>
                  <a:pt x="333645" y="217110"/>
                </a:cubicBezTo>
                <a:cubicBezTo>
                  <a:pt x="349066" y="196243"/>
                  <a:pt x="338620" y="170409"/>
                  <a:pt x="317727" y="160472"/>
                </a:cubicBezTo>
                <a:cubicBezTo>
                  <a:pt x="307530" y="155256"/>
                  <a:pt x="297208" y="152648"/>
                  <a:pt x="287508" y="153269"/>
                </a:cubicBezTo>
                <a:close/>
                <a:moveTo>
                  <a:pt x="437111" y="0"/>
                </a:moveTo>
                <a:lnTo>
                  <a:pt x="442086" y="0"/>
                </a:lnTo>
                <a:cubicBezTo>
                  <a:pt x="447557" y="0"/>
                  <a:pt x="452532" y="0"/>
                  <a:pt x="447557" y="4968"/>
                </a:cubicBezTo>
                <a:lnTo>
                  <a:pt x="447557" y="9937"/>
                </a:lnTo>
                <a:cubicBezTo>
                  <a:pt x="452532" y="15402"/>
                  <a:pt x="447557" y="15402"/>
                  <a:pt x="447557" y="20370"/>
                </a:cubicBezTo>
                <a:cubicBezTo>
                  <a:pt x="447557" y="25835"/>
                  <a:pt x="447557" y="36268"/>
                  <a:pt x="447557" y="46204"/>
                </a:cubicBezTo>
                <a:cubicBezTo>
                  <a:pt x="447557" y="62102"/>
                  <a:pt x="447557" y="82472"/>
                  <a:pt x="442086" y="103338"/>
                </a:cubicBezTo>
                <a:cubicBezTo>
                  <a:pt x="442086" y="108306"/>
                  <a:pt x="442086" y="108306"/>
                  <a:pt x="442086" y="113771"/>
                </a:cubicBezTo>
                <a:cubicBezTo>
                  <a:pt x="437111" y="124205"/>
                  <a:pt x="437111" y="129173"/>
                  <a:pt x="437111" y="134141"/>
                </a:cubicBezTo>
                <a:cubicBezTo>
                  <a:pt x="431640" y="150039"/>
                  <a:pt x="426665" y="165441"/>
                  <a:pt x="421194" y="175874"/>
                </a:cubicBezTo>
                <a:cubicBezTo>
                  <a:pt x="406271" y="212141"/>
                  <a:pt x="385378" y="248409"/>
                  <a:pt x="354040" y="289645"/>
                </a:cubicBezTo>
                <a:cubicBezTo>
                  <a:pt x="349066" y="294613"/>
                  <a:pt x="344091" y="315479"/>
                  <a:pt x="344091" y="325913"/>
                </a:cubicBezTo>
                <a:cubicBezTo>
                  <a:pt x="354040" y="367148"/>
                  <a:pt x="359512" y="460053"/>
                  <a:pt x="276441" y="506754"/>
                </a:cubicBezTo>
                <a:cubicBezTo>
                  <a:pt x="265994" y="517187"/>
                  <a:pt x="255548" y="512219"/>
                  <a:pt x="261020" y="496321"/>
                </a:cubicBezTo>
                <a:cubicBezTo>
                  <a:pt x="261020" y="439684"/>
                  <a:pt x="240128" y="305046"/>
                  <a:pt x="17278" y="310511"/>
                </a:cubicBezTo>
                <a:cubicBezTo>
                  <a:pt x="1858" y="310511"/>
                  <a:pt x="-3117" y="300078"/>
                  <a:pt x="1858" y="289645"/>
                </a:cubicBezTo>
                <a:cubicBezTo>
                  <a:pt x="17278" y="253377"/>
                  <a:pt x="59062" y="180842"/>
                  <a:pt x="162528" y="186307"/>
                </a:cubicBezTo>
                <a:cubicBezTo>
                  <a:pt x="172975" y="186307"/>
                  <a:pt x="188395" y="175874"/>
                  <a:pt x="193369" y="165441"/>
                </a:cubicBezTo>
                <a:cubicBezTo>
                  <a:pt x="214261" y="139606"/>
                  <a:pt x="250574" y="87937"/>
                  <a:pt x="312753" y="51669"/>
                </a:cubicBezTo>
                <a:cubicBezTo>
                  <a:pt x="349066" y="25835"/>
                  <a:pt x="379907" y="15402"/>
                  <a:pt x="400799" y="9937"/>
                </a:cubicBezTo>
                <a:cubicBezTo>
                  <a:pt x="416219" y="9937"/>
                  <a:pt x="426665" y="9937"/>
                  <a:pt x="426665" y="4968"/>
                </a:cubicBezTo>
                <a:cubicBezTo>
                  <a:pt x="431640" y="4968"/>
                  <a:pt x="431640" y="0"/>
                  <a:pt x="4371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pPr>
              <a:defRPr/>
            </a:pPr>
            <a:endParaRPr lang="en-US" sz="2400" dirty="0">
              <a:solidFill>
                <a:srgbClr val="000000"/>
              </a:solidFill>
              <a:sym typeface="+mn-lt"/>
            </a:endParaRPr>
          </a:p>
        </p:txBody>
      </p:sp>
      <p:grpSp>
        <p:nvGrpSpPr>
          <p:cNvPr id="18" name="Group 4700"/>
          <p:cNvGrpSpPr>
            <a:grpSpLocks noChangeAspect="1"/>
          </p:cNvGrpSpPr>
          <p:nvPr/>
        </p:nvGrpSpPr>
        <p:grpSpPr bwMode="auto">
          <a:xfrm>
            <a:off x="8483971" y="3499293"/>
            <a:ext cx="273648" cy="273719"/>
            <a:chOff x="3062288" y="3998912"/>
            <a:chExt cx="412750" cy="412750"/>
          </a:xfrm>
          <a:solidFill>
            <a:schemeClr val="bg1"/>
          </a:solidFill>
        </p:grpSpPr>
        <p:sp>
          <p:nvSpPr>
            <p:cNvPr id="19" name="Freeform 408"/>
            <p:cNvSpPr>
              <a:spLocks noChangeArrowheads="1"/>
            </p:cNvSpPr>
            <p:nvPr/>
          </p:nvSpPr>
          <p:spPr bwMode="auto">
            <a:xfrm>
              <a:off x="3062288" y="3998912"/>
              <a:ext cx="328612" cy="315912"/>
            </a:xfrm>
            <a:custGeom>
              <a:avLst/>
              <a:gdLst>
                <a:gd name="T0" fmla="*/ 911 w 912"/>
                <a:gd name="T1" fmla="*/ 242 h 879"/>
                <a:gd name="T2" fmla="*/ 594 w 912"/>
                <a:gd name="T3" fmla="*/ 33 h 879"/>
                <a:gd name="T4" fmla="*/ 75 w 912"/>
                <a:gd name="T5" fmla="*/ 435 h 879"/>
                <a:gd name="T6" fmla="*/ 242 w 912"/>
                <a:gd name="T7" fmla="*/ 878 h 879"/>
                <a:gd name="T8" fmla="*/ 343 w 912"/>
                <a:gd name="T9" fmla="*/ 819 h 879"/>
                <a:gd name="T10" fmla="*/ 911 w 912"/>
                <a:gd name="T11" fmla="*/ 242 h 879"/>
                <a:gd name="T12" fmla="*/ 451 w 912"/>
                <a:gd name="T13" fmla="*/ 226 h 879"/>
                <a:gd name="T14" fmla="*/ 577 w 912"/>
                <a:gd name="T15" fmla="*/ 125 h 879"/>
                <a:gd name="T16" fmla="*/ 669 w 912"/>
                <a:gd name="T17" fmla="*/ 251 h 879"/>
                <a:gd name="T18" fmla="*/ 543 w 912"/>
                <a:gd name="T19" fmla="*/ 351 h 879"/>
                <a:gd name="T20" fmla="*/ 451 w 912"/>
                <a:gd name="T21" fmla="*/ 226 h 879"/>
                <a:gd name="T22" fmla="*/ 226 w 912"/>
                <a:gd name="T23" fmla="*/ 343 h 879"/>
                <a:gd name="T24" fmla="*/ 318 w 912"/>
                <a:gd name="T25" fmla="*/ 276 h 879"/>
                <a:gd name="T26" fmla="*/ 385 w 912"/>
                <a:gd name="T27" fmla="*/ 368 h 879"/>
                <a:gd name="T28" fmla="*/ 293 w 912"/>
                <a:gd name="T29" fmla="*/ 435 h 879"/>
                <a:gd name="T30" fmla="*/ 226 w 912"/>
                <a:gd name="T31" fmla="*/ 343 h 879"/>
                <a:gd name="T32" fmla="*/ 251 w 912"/>
                <a:gd name="T33" fmla="*/ 710 h 879"/>
                <a:gd name="T34" fmla="*/ 176 w 912"/>
                <a:gd name="T35" fmla="*/ 618 h 879"/>
                <a:gd name="T36" fmla="*/ 267 w 912"/>
                <a:gd name="T37" fmla="*/ 552 h 879"/>
                <a:gd name="T38" fmla="*/ 343 w 912"/>
                <a:gd name="T39" fmla="*/ 644 h 879"/>
                <a:gd name="T40" fmla="*/ 251 w 912"/>
                <a:gd name="T41" fmla="*/ 710 h 879"/>
                <a:gd name="T42" fmla="*/ 251 w 912"/>
                <a:gd name="T43" fmla="*/ 710 h 879"/>
                <a:gd name="T44" fmla="*/ 251 w 912"/>
                <a:gd name="T45" fmla="*/ 710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2" h="879">
                  <a:moveTo>
                    <a:pt x="911" y="242"/>
                  </a:moveTo>
                  <a:cubicBezTo>
                    <a:pt x="844" y="134"/>
                    <a:pt x="727" y="50"/>
                    <a:pt x="594" y="33"/>
                  </a:cubicBezTo>
                  <a:cubicBezTo>
                    <a:pt x="343" y="0"/>
                    <a:pt x="134" y="184"/>
                    <a:pt x="75" y="435"/>
                  </a:cubicBezTo>
                  <a:cubicBezTo>
                    <a:pt x="0" y="761"/>
                    <a:pt x="84" y="869"/>
                    <a:pt x="242" y="878"/>
                  </a:cubicBezTo>
                  <a:cubicBezTo>
                    <a:pt x="267" y="853"/>
                    <a:pt x="309" y="828"/>
                    <a:pt x="343" y="819"/>
                  </a:cubicBezTo>
                  <a:lnTo>
                    <a:pt x="911" y="242"/>
                  </a:lnTo>
                  <a:close/>
                  <a:moveTo>
                    <a:pt x="451" y="226"/>
                  </a:moveTo>
                  <a:cubicBezTo>
                    <a:pt x="460" y="167"/>
                    <a:pt x="518" y="117"/>
                    <a:pt x="577" y="125"/>
                  </a:cubicBezTo>
                  <a:cubicBezTo>
                    <a:pt x="635" y="134"/>
                    <a:pt x="677" y="192"/>
                    <a:pt x="669" y="251"/>
                  </a:cubicBezTo>
                  <a:cubicBezTo>
                    <a:pt x="660" y="317"/>
                    <a:pt x="610" y="359"/>
                    <a:pt x="543" y="351"/>
                  </a:cubicBezTo>
                  <a:cubicBezTo>
                    <a:pt x="485" y="343"/>
                    <a:pt x="443" y="284"/>
                    <a:pt x="451" y="226"/>
                  </a:cubicBezTo>
                  <a:close/>
                  <a:moveTo>
                    <a:pt x="226" y="343"/>
                  </a:moveTo>
                  <a:cubicBezTo>
                    <a:pt x="226" y="301"/>
                    <a:pt x="267" y="267"/>
                    <a:pt x="318" y="276"/>
                  </a:cubicBezTo>
                  <a:cubicBezTo>
                    <a:pt x="359" y="284"/>
                    <a:pt x="393" y="326"/>
                    <a:pt x="385" y="368"/>
                  </a:cubicBezTo>
                  <a:cubicBezTo>
                    <a:pt x="376" y="409"/>
                    <a:pt x="334" y="443"/>
                    <a:pt x="293" y="435"/>
                  </a:cubicBezTo>
                  <a:cubicBezTo>
                    <a:pt x="251" y="435"/>
                    <a:pt x="217" y="393"/>
                    <a:pt x="226" y="343"/>
                  </a:cubicBezTo>
                  <a:close/>
                  <a:moveTo>
                    <a:pt x="251" y="710"/>
                  </a:moveTo>
                  <a:cubicBezTo>
                    <a:pt x="200" y="710"/>
                    <a:pt x="167" y="669"/>
                    <a:pt x="176" y="618"/>
                  </a:cubicBezTo>
                  <a:cubicBezTo>
                    <a:pt x="184" y="577"/>
                    <a:pt x="226" y="543"/>
                    <a:pt x="267" y="552"/>
                  </a:cubicBezTo>
                  <a:cubicBezTo>
                    <a:pt x="318" y="560"/>
                    <a:pt x="343" y="602"/>
                    <a:pt x="343" y="644"/>
                  </a:cubicBezTo>
                  <a:cubicBezTo>
                    <a:pt x="334" y="685"/>
                    <a:pt x="293" y="719"/>
                    <a:pt x="251" y="710"/>
                  </a:cubicBezTo>
                  <a:close/>
                  <a:moveTo>
                    <a:pt x="251" y="710"/>
                  </a:moveTo>
                  <a:lnTo>
                    <a:pt x="251" y="71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20" name="Freeform 409"/>
            <p:cNvSpPr>
              <a:spLocks noChangeArrowheads="1"/>
            </p:cNvSpPr>
            <p:nvPr/>
          </p:nvSpPr>
          <p:spPr bwMode="auto">
            <a:xfrm>
              <a:off x="3270250" y="4052887"/>
              <a:ext cx="204788" cy="223837"/>
            </a:xfrm>
            <a:custGeom>
              <a:avLst/>
              <a:gdLst>
                <a:gd name="T0" fmla="*/ 142 w 569"/>
                <a:gd name="T1" fmla="*/ 619 h 620"/>
                <a:gd name="T2" fmla="*/ 150 w 569"/>
                <a:gd name="T3" fmla="*/ 611 h 620"/>
                <a:gd name="T4" fmla="*/ 568 w 569"/>
                <a:gd name="T5" fmla="*/ 67 h 620"/>
                <a:gd name="T6" fmla="*/ 543 w 569"/>
                <a:gd name="T7" fmla="*/ 25 h 620"/>
                <a:gd name="T8" fmla="*/ 493 w 569"/>
                <a:gd name="T9" fmla="*/ 17 h 620"/>
                <a:gd name="T10" fmla="*/ 8 w 569"/>
                <a:gd name="T11" fmla="*/ 485 h 620"/>
                <a:gd name="T12" fmla="*/ 0 w 569"/>
                <a:gd name="T13" fmla="*/ 494 h 620"/>
                <a:gd name="T14" fmla="*/ 142 w 569"/>
                <a:gd name="T15" fmla="*/ 619 h 620"/>
                <a:gd name="T16" fmla="*/ 142 w 569"/>
                <a:gd name="T17" fmla="*/ 619 h 620"/>
                <a:gd name="T18" fmla="*/ 142 w 569"/>
                <a:gd name="T19" fmla="*/ 6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9" h="620">
                  <a:moveTo>
                    <a:pt x="142" y="619"/>
                  </a:moveTo>
                  <a:cubicBezTo>
                    <a:pt x="150" y="611"/>
                    <a:pt x="150" y="611"/>
                    <a:pt x="150" y="611"/>
                  </a:cubicBezTo>
                  <a:cubicBezTo>
                    <a:pt x="568" y="67"/>
                    <a:pt x="568" y="67"/>
                    <a:pt x="568" y="67"/>
                  </a:cubicBezTo>
                  <a:cubicBezTo>
                    <a:pt x="568" y="59"/>
                    <a:pt x="560" y="42"/>
                    <a:pt x="543" y="25"/>
                  </a:cubicBezTo>
                  <a:cubicBezTo>
                    <a:pt x="518" y="0"/>
                    <a:pt x="493" y="17"/>
                    <a:pt x="493" y="17"/>
                  </a:cubicBezTo>
                  <a:cubicBezTo>
                    <a:pt x="8" y="485"/>
                    <a:pt x="8" y="485"/>
                    <a:pt x="8" y="485"/>
                  </a:cubicBezTo>
                  <a:cubicBezTo>
                    <a:pt x="0" y="494"/>
                    <a:pt x="0" y="494"/>
                    <a:pt x="0" y="494"/>
                  </a:cubicBezTo>
                  <a:lnTo>
                    <a:pt x="142" y="619"/>
                  </a:lnTo>
                  <a:close/>
                  <a:moveTo>
                    <a:pt x="142" y="619"/>
                  </a:moveTo>
                  <a:lnTo>
                    <a:pt x="142" y="61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21" name="Freeform 410"/>
            <p:cNvSpPr>
              <a:spLocks noChangeArrowheads="1"/>
            </p:cNvSpPr>
            <p:nvPr/>
          </p:nvSpPr>
          <p:spPr bwMode="auto">
            <a:xfrm>
              <a:off x="3209925" y="4241799"/>
              <a:ext cx="103188" cy="103188"/>
            </a:xfrm>
            <a:custGeom>
              <a:avLst/>
              <a:gdLst>
                <a:gd name="T0" fmla="*/ 143 w 286"/>
                <a:gd name="T1" fmla="*/ 284 h 285"/>
                <a:gd name="T2" fmla="*/ 151 w 286"/>
                <a:gd name="T3" fmla="*/ 268 h 285"/>
                <a:gd name="T4" fmla="*/ 285 w 286"/>
                <a:gd name="T5" fmla="*/ 125 h 285"/>
                <a:gd name="T6" fmla="*/ 143 w 286"/>
                <a:gd name="T7" fmla="*/ 0 h 285"/>
                <a:gd name="T8" fmla="*/ 9 w 286"/>
                <a:gd name="T9" fmla="*/ 142 h 285"/>
                <a:gd name="T10" fmla="*/ 0 w 286"/>
                <a:gd name="T11" fmla="*/ 151 h 285"/>
                <a:gd name="T12" fmla="*/ 143 w 286"/>
                <a:gd name="T13" fmla="*/ 284 h 285"/>
                <a:gd name="T14" fmla="*/ 59 w 286"/>
                <a:gd name="T15" fmla="*/ 134 h 285"/>
                <a:gd name="T16" fmla="*/ 126 w 286"/>
                <a:gd name="T17" fmla="*/ 59 h 285"/>
                <a:gd name="T18" fmla="*/ 151 w 286"/>
                <a:gd name="T19" fmla="*/ 59 h 285"/>
                <a:gd name="T20" fmla="*/ 159 w 286"/>
                <a:gd name="T21" fmla="*/ 67 h 285"/>
                <a:gd name="T22" fmla="*/ 159 w 286"/>
                <a:gd name="T23" fmla="*/ 75 h 285"/>
                <a:gd name="T24" fmla="*/ 159 w 286"/>
                <a:gd name="T25" fmla="*/ 92 h 285"/>
                <a:gd name="T26" fmla="*/ 92 w 286"/>
                <a:gd name="T27" fmla="*/ 159 h 285"/>
                <a:gd name="T28" fmla="*/ 68 w 286"/>
                <a:gd name="T29" fmla="*/ 167 h 285"/>
                <a:gd name="T30" fmla="*/ 59 w 286"/>
                <a:gd name="T31" fmla="*/ 159 h 285"/>
                <a:gd name="T32" fmla="*/ 59 w 286"/>
                <a:gd name="T33" fmla="*/ 142 h 285"/>
                <a:gd name="T34" fmla="*/ 59 w 286"/>
                <a:gd name="T35" fmla="*/ 134 h 285"/>
                <a:gd name="T36" fmla="*/ 59 w 286"/>
                <a:gd name="T37" fmla="*/ 134 h 285"/>
                <a:gd name="T38" fmla="*/ 59 w 286"/>
                <a:gd name="T39" fmla="*/ 13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6" h="285">
                  <a:moveTo>
                    <a:pt x="143" y="284"/>
                  </a:moveTo>
                  <a:cubicBezTo>
                    <a:pt x="151" y="268"/>
                    <a:pt x="151" y="268"/>
                    <a:pt x="151" y="268"/>
                  </a:cubicBezTo>
                  <a:cubicBezTo>
                    <a:pt x="285" y="125"/>
                    <a:pt x="285" y="125"/>
                    <a:pt x="285" y="125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9" y="142"/>
                    <a:pt x="9" y="142"/>
                    <a:pt x="9" y="142"/>
                  </a:cubicBezTo>
                  <a:cubicBezTo>
                    <a:pt x="0" y="151"/>
                    <a:pt x="0" y="151"/>
                    <a:pt x="0" y="151"/>
                  </a:cubicBezTo>
                  <a:lnTo>
                    <a:pt x="143" y="284"/>
                  </a:lnTo>
                  <a:close/>
                  <a:moveTo>
                    <a:pt x="59" y="134"/>
                  </a:moveTo>
                  <a:cubicBezTo>
                    <a:pt x="126" y="59"/>
                    <a:pt x="126" y="59"/>
                    <a:pt x="126" y="59"/>
                  </a:cubicBezTo>
                  <a:cubicBezTo>
                    <a:pt x="134" y="50"/>
                    <a:pt x="143" y="50"/>
                    <a:pt x="151" y="59"/>
                  </a:cubicBezTo>
                  <a:cubicBezTo>
                    <a:pt x="159" y="67"/>
                    <a:pt x="159" y="67"/>
                    <a:pt x="159" y="67"/>
                  </a:cubicBezTo>
                  <a:lnTo>
                    <a:pt x="159" y="75"/>
                  </a:lnTo>
                  <a:cubicBezTo>
                    <a:pt x="159" y="84"/>
                    <a:pt x="159" y="84"/>
                    <a:pt x="159" y="92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4" y="167"/>
                    <a:pt x="76" y="167"/>
                    <a:pt x="68" y="167"/>
                  </a:cubicBezTo>
                  <a:cubicBezTo>
                    <a:pt x="59" y="159"/>
                    <a:pt x="59" y="159"/>
                    <a:pt x="59" y="159"/>
                  </a:cubicBezTo>
                  <a:cubicBezTo>
                    <a:pt x="59" y="151"/>
                    <a:pt x="59" y="151"/>
                    <a:pt x="59" y="142"/>
                  </a:cubicBezTo>
                  <a:lnTo>
                    <a:pt x="59" y="134"/>
                  </a:lnTo>
                  <a:close/>
                  <a:moveTo>
                    <a:pt x="59" y="134"/>
                  </a:moveTo>
                  <a:lnTo>
                    <a:pt x="59" y="13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22" name="Freeform 411"/>
            <p:cNvSpPr>
              <a:spLocks noChangeArrowheads="1"/>
            </p:cNvSpPr>
            <p:nvPr/>
          </p:nvSpPr>
          <p:spPr bwMode="auto">
            <a:xfrm>
              <a:off x="3122613" y="4308474"/>
              <a:ext cx="127000" cy="103188"/>
            </a:xfrm>
            <a:custGeom>
              <a:avLst/>
              <a:gdLst>
                <a:gd name="T0" fmla="*/ 343 w 352"/>
                <a:gd name="T1" fmla="*/ 134 h 285"/>
                <a:gd name="T2" fmla="*/ 351 w 352"/>
                <a:gd name="T3" fmla="*/ 125 h 285"/>
                <a:gd name="T4" fmla="*/ 218 w 352"/>
                <a:gd name="T5" fmla="*/ 0 h 285"/>
                <a:gd name="T6" fmla="*/ 209 w 352"/>
                <a:gd name="T7" fmla="*/ 8 h 285"/>
                <a:gd name="T8" fmla="*/ 100 w 352"/>
                <a:gd name="T9" fmla="*/ 276 h 285"/>
                <a:gd name="T10" fmla="*/ 126 w 352"/>
                <a:gd name="T11" fmla="*/ 276 h 285"/>
                <a:gd name="T12" fmla="*/ 134 w 352"/>
                <a:gd name="T13" fmla="*/ 268 h 285"/>
                <a:gd name="T14" fmla="*/ 159 w 352"/>
                <a:gd name="T15" fmla="*/ 217 h 285"/>
                <a:gd name="T16" fmla="*/ 343 w 352"/>
                <a:gd name="T17" fmla="*/ 134 h 285"/>
                <a:gd name="T18" fmla="*/ 218 w 352"/>
                <a:gd name="T19" fmla="*/ 167 h 285"/>
                <a:gd name="T20" fmla="*/ 142 w 352"/>
                <a:gd name="T21" fmla="*/ 192 h 285"/>
                <a:gd name="T22" fmla="*/ 126 w 352"/>
                <a:gd name="T23" fmla="*/ 201 h 285"/>
                <a:gd name="T24" fmla="*/ 109 w 352"/>
                <a:gd name="T25" fmla="*/ 209 h 285"/>
                <a:gd name="T26" fmla="*/ 100 w 352"/>
                <a:gd name="T27" fmla="*/ 201 h 285"/>
                <a:gd name="T28" fmla="*/ 100 w 352"/>
                <a:gd name="T29" fmla="*/ 142 h 285"/>
                <a:gd name="T30" fmla="*/ 109 w 352"/>
                <a:gd name="T31" fmla="*/ 109 h 285"/>
                <a:gd name="T32" fmla="*/ 209 w 352"/>
                <a:gd name="T33" fmla="*/ 150 h 285"/>
                <a:gd name="T34" fmla="*/ 284 w 352"/>
                <a:gd name="T35" fmla="*/ 150 h 285"/>
                <a:gd name="T36" fmla="*/ 218 w 352"/>
                <a:gd name="T37" fmla="*/ 167 h 285"/>
                <a:gd name="T38" fmla="*/ 218 w 352"/>
                <a:gd name="T39" fmla="*/ 167 h 285"/>
                <a:gd name="T40" fmla="*/ 218 w 352"/>
                <a:gd name="T41" fmla="*/ 167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2" h="285">
                  <a:moveTo>
                    <a:pt x="343" y="134"/>
                  </a:moveTo>
                  <a:lnTo>
                    <a:pt x="351" y="125"/>
                  </a:lnTo>
                  <a:cubicBezTo>
                    <a:pt x="218" y="0"/>
                    <a:pt x="218" y="0"/>
                    <a:pt x="218" y="0"/>
                  </a:cubicBezTo>
                  <a:cubicBezTo>
                    <a:pt x="218" y="0"/>
                    <a:pt x="209" y="0"/>
                    <a:pt x="209" y="8"/>
                  </a:cubicBezTo>
                  <a:cubicBezTo>
                    <a:pt x="100" y="34"/>
                    <a:pt x="0" y="142"/>
                    <a:pt x="100" y="276"/>
                  </a:cubicBezTo>
                  <a:cubicBezTo>
                    <a:pt x="109" y="276"/>
                    <a:pt x="117" y="284"/>
                    <a:pt x="126" y="276"/>
                  </a:cubicBezTo>
                  <a:cubicBezTo>
                    <a:pt x="134" y="276"/>
                    <a:pt x="134" y="276"/>
                    <a:pt x="134" y="268"/>
                  </a:cubicBezTo>
                  <a:cubicBezTo>
                    <a:pt x="142" y="251"/>
                    <a:pt x="151" y="226"/>
                    <a:pt x="159" y="217"/>
                  </a:cubicBezTo>
                  <a:cubicBezTo>
                    <a:pt x="192" y="184"/>
                    <a:pt x="284" y="234"/>
                    <a:pt x="343" y="134"/>
                  </a:cubicBezTo>
                  <a:close/>
                  <a:moveTo>
                    <a:pt x="218" y="167"/>
                  </a:moveTo>
                  <a:cubicBezTo>
                    <a:pt x="184" y="167"/>
                    <a:pt x="159" y="167"/>
                    <a:pt x="142" y="192"/>
                  </a:cubicBezTo>
                  <a:cubicBezTo>
                    <a:pt x="134" y="192"/>
                    <a:pt x="134" y="201"/>
                    <a:pt x="126" y="201"/>
                  </a:cubicBezTo>
                  <a:cubicBezTo>
                    <a:pt x="126" y="209"/>
                    <a:pt x="117" y="209"/>
                    <a:pt x="109" y="209"/>
                  </a:cubicBezTo>
                  <a:lnTo>
                    <a:pt x="100" y="201"/>
                  </a:lnTo>
                  <a:cubicBezTo>
                    <a:pt x="92" y="176"/>
                    <a:pt x="92" y="159"/>
                    <a:pt x="100" y="142"/>
                  </a:cubicBezTo>
                  <a:cubicBezTo>
                    <a:pt x="100" y="125"/>
                    <a:pt x="109" y="117"/>
                    <a:pt x="109" y="109"/>
                  </a:cubicBezTo>
                  <a:cubicBezTo>
                    <a:pt x="142" y="134"/>
                    <a:pt x="167" y="150"/>
                    <a:pt x="209" y="150"/>
                  </a:cubicBezTo>
                  <a:cubicBezTo>
                    <a:pt x="234" y="142"/>
                    <a:pt x="259" y="150"/>
                    <a:pt x="284" y="150"/>
                  </a:cubicBezTo>
                  <a:cubicBezTo>
                    <a:pt x="259" y="167"/>
                    <a:pt x="234" y="167"/>
                    <a:pt x="218" y="167"/>
                  </a:cubicBezTo>
                  <a:close/>
                  <a:moveTo>
                    <a:pt x="218" y="167"/>
                  </a:moveTo>
                  <a:lnTo>
                    <a:pt x="218" y="16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solidFill>
                  <a:srgbClr val="000000"/>
                </a:solidFill>
                <a:sym typeface="+mn-lt"/>
              </a:endParaRPr>
            </a:p>
          </p:txBody>
        </p:sp>
      </p:grpSp>
      <p:sp>
        <p:nvSpPr>
          <p:cNvPr id="23" name="AutoShape 82"/>
          <p:cNvSpPr>
            <a:spLocks noChangeAspect="1"/>
          </p:cNvSpPr>
          <p:nvPr/>
        </p:nvSpPr>
        <p:spPr bwMode="auto">
          <a:xfrm>
            <a:off x="8505949" y="4874984"/>
            <a:ext cx="229692" cy="2297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767" y="5419"/>
                </a:moveTo>
                <a:cubicBezTo>
                  <a:pt x="4051" y="5419"/>
                  <a:pt x="4271" y="5505"/>
                  <a:pt x="4428" y="5687"/>
                </a:cubicBezTo>
                <a:cubicBezTo>
                  <a:pt x="4586" y="5865"/>
                  <a:pt x="4701" y="6078"/>
                  <a:pt x="4766" y="6326"/>
                </a:cubicBezTo>
                <a:cubicBezTo>
                  <a:pt x="4835" y="6574"/>
                  <a:pt x="4879" y="6836"/>
                  <a:pt x="4893" y="7106"/>
                </a:cubicBezTo>
                <a:cubicBezTo>
                  <a:pt x="4910" y="7377"/>
                  <a:pt x="4917" y="7596"/>
                  <a:pt x="4917" y="7760"/>
                </a:cubicBezTo>
                <a:lnTo>
                  <a:pt x="4917" y="9856"/>
                </a:lnTo>
                <a:cubicBezTo>
                  <a:pt x="4809" y="9928"/>
                  <a:pt x="4720" y="10015"/>
                  <a:pt x="4646" y="10110"/>
                </a:cubicBezTo>
                <a:cubicBezTo>
                  <a:pt x="4574" y="10208"/>
                  <a:pt x="4468" y="10257"/>
                  <a:pt x="4329" y="10257"/>
                </a:cubicBezTo>
                <a:lnTo>
                  <a:pt x="561" y="10257"/>
                </a:lnTo>
                <a:cubicBezTo>
                  <a:pt x="439" y="10257"/>
                  <a:pt x="338" y="10208"/>
                  <a:pt x="256" y="10110"/>
                </a:cubicBezTo>
                <a:cubicBezTo>
                  <a:pt x="177" y="10015"/>
                  <a:pt x="93" y="9928"/>
                  <a:pt x="0" y="9856"/>
                </a:cubicBezTo>
                <a:lnTo>
                  <a:pt x="0" y="7760"/>
                </a:lnTo>
                <a:cubicBezTo>
                  <a:pt x="0" y="7596"/>
                  <a:pt x="4" y="7377"/>
                  <a:pt x="12" y="7106"/>
                </a:cubicBezTo>
                <a:cubicBezTo>
                  <a:pt x="19" y="6836"/>
                  <a:pt x="57" y="6574"/>
                  <a:pt x="124" y="6326"/>
                </a:cubicBezTo>
                <a:cubicBezTo>
                  <a:pt x="196" y="6078"/>
                  <a:pt x="309" y="5865"/>
                  <a:pt x="465" y="5687"/>
                </a:cubicBezTo>
                <a:cubicBezTo>
                  <a:pt x="624" y="5508"/>
                  <a:pt x="842" y="5419"/>
                  <a:pt x="1123" y="5419"/>
                </a:cubicBezTo>
                <a:cubicBezTo>
                  <a:pt x="782" y="5151"/>
                  <a:pt x="508" y="4803"/>
                  <a:pt x="304" y="4377"/>
                </a:cubicBezTo>
                <a:cubicBezTo>
                  <a:pt x="103" y="3950"/>
                  <a:pt x="0" y="3469"/>
                  <a:pt x="0" y="2937"/>
                </a:cubicBezTo>
                <a:cubicBezTo>
                  <a:pt x="0" y="2539"/>
                  <a:pt x="64" y="2162"/>
                  <a:pt x="189" y="1805"/>
                </a:cubicBezTo>
                <a:cubicBezTo>
                  <a:pt x="316" y="1448"/>
                  <a:pt x="491" y="1134"/>
                  <a:pt x="717" y="861"/>
                </a:cubicBezTo>
                <a:cubicBezTo>
                  <a:pt x="943" y="590"/>
                  <a:pt x="1207" y="380"/>
                  <a:pt x="1504" y="227"/>
                </a:cubicBezTo>
                <a:cubicBezTo>
                  <a:pt x="1804" y="77"/>
                  <a:pt x="2119" y="0"/>
                  <a:pt x="2445" y="0"/>
                </a:cubicBezTo>
                <a:cubicBezTo>
                  <a:pt x="2793" y="0"/>
                  <a:pt x="3115" y="77"/>
                  <a:pt x="3412" y="227"/>
                </a:cubicBezTo>
                <a:cubicBezTo>
                  <a:pt x="3712" y="380"/>
                  <a:pt x="3969" y="590"/>
                  <a:pt x="4188" y="861"/>
                </a:cubicBezTo>
                <a:cubicBezTo>
                  <a:pt x="4406" y="1134"/>
                  <a:pt x="4584" y="1448"/>
                  <a:pt x="4716" y="1805"/>
                </a:cubicBezTo>
                <a:cubicBezTo>
                  <a:pt x="4850" y="2162"/>
                  <a:pt x="4917" y="2539"/>
                  <a:pt x="4917" y="2937"/>
                </a:cubicBezTo>
                <a:cubicBezTo>
                  <a:pt x="4917" y="3458"/>
                  <a:pt x="4814" y="3939"/>
                  <a:pt x="4603" y="4371"/>
                </a:cubicBezTo>
                <a:cubicBezTo>
                  <a:pt x="4392" y="4800"/>
                  <a:pt x="4115" y="5151"/>
                  <a:pt x="3767" y="5419"/>
                </a:cubicBezTo>
                <a:moveTo>
                  <a:pt x="18165" y="12062"/>
                </a:moveTo>
                <a:cubicBezTo>
                  <a:pt x="18672" y="12604"/>
                  <a:pt x="19070" y="13142"/>
                  <a:pt x="19356" y="13669"/>
                </a:cubicBezTo>
                <a:cubicBezTo>
                  <a:pt x="19641" y="14196"/>
                  <a:pt x="19788" y="14801"/>
                  <a:pt x="19788" y="15480"/>
                </a:cubicBezTo>
                <a:lnTo>
                  <a:pt x="19788" y="20816"/>
                </a:lnTo>
                <a:cubicBezTo>
                  <a:pt x="19694" y="20868"/>
                  <a:pt x="19620" y="20931"/>
                  <a:pt x="19557" y="20995"/>
                </a:cubicBezTo>
                <a:cubicBezTo>
                  <a:pt x="19497" y="21061"/>
                  <a:pt x="19425" y="21122"/>
                  <a:pt x="19344" y="21191"/>
                </a:cubicBezTo>
                <a:cubicBezTo>
                  <a:pt x="19262" y="21251"/>
                  <a:pt x="19173" y="21317"/>
                  <a:pt x="19075" y="21386"/>
                </a:cubicBezTo>
                <a:cubicBezTo>
                  <a:pt x="18976" y="21455"/>
                  <a:pt x="18835" y="21528"/>
                  <a:pt x="18662" y="21599"/>
                </a:cubicBezTo>
                <a:lnTo>
                  <a:pt x="2942" y="21599"/>
                </a:lnTo>
                <a:cubicBezTo>
                  <a:pt x="2675" y="21599"/>
                  <a:pt x="2467" y="21499"/>
                  <a:pt x="2318" y="21291"/>
                </a:cubicBezTo>
                <a:cubicBezTo>
                  <a:pt x="2167" y="21081"/>
                  <a:pt x="2003" y="20926"/>
                  <a:pt x="1819" y="20816"/>
                </a:cubicBezTo>
                <a:lnTo>
                  <a:pt x="1819" y="15480"/>
                </a:lnTo>
                <a:cubicBezTo>
                  <a:pt x="1819" y="14763"/>
                  <a:pt x="1989" y="14127"/>
                  <a:pt x="2335" y="13571"/>
                </a:cubicBezTo>
                <a:cubicBezTo>
                  <a:pt x="2678" y="13018"/>
                  <a:pt x="3052" y="12511"/>
                  <a:pt x="3460" y="12062"/>
                </a:cubicBezTo>
                <a:cubicBezTo>
                  <a:pt x="3535" y="11970"/>
                  <a:pt x="3633" y="11869"/>
                  <a:pt x="3753" y="11766"/>
                </a:cubicBezTo>
                <a:cubicBezTo>
                  <a:pt x="3873" y="11659"/>
                  <a:pt x="4000" y="11590"/>
                  <a:pt x="4137" y="11553"/>
                </a:cubicBezTo>
                <a:cubicBezTo>
                  <a:pt x="4276" y="11495"/>
                  <a:pt x="4432" y="11466"/>
                  <a:pt x="4610" y="11455"/>
                </a:cubicBezTo>
                <a:cubicBezTo>
                  <a:pt x="4785" y="11446"/>
                  <a:pt x="4956" y="11423"/>
                  <a:pt x="5126" y="11388"/>
                </a:cubicBezTo>
                <a:cubicBezTo>
                  <a:pt x="5594" y="11299"/>
                  <a:pt x="6091" y="11210"/>
                  <a:pt x="6621" y="11121"/>
                </a:cubicBezTo>
                <a:cubicBezTo>
                  <a:pt x="7149" y="11034"/>
                  <a:pt x="7665" y="10945"/>
                  <a:pt x="8172" y="10853"/>
                </a:cubicBezTo>
                <a:cubicBezTo>
                  <a:pt x="7483" y="10326"/>
                  <a:pt x="6928" y="9632"/>
                  <a:pt x="6513" y="8762"/>
                </a:cubicBezTo>
                <a:cubicBezTo>
                  <a:pt x="6093" y="7896"/>
                  <a:pt x="5884" y="6940"/>
                  <a:pt x="5884" y="5903"/>
                </a:cubicBezTo>
                <a:cubicBezTo>
                  <a:pt x="5884" y="5097"/>
                  <a:pt x="6016" y="4331"/>
                  <a:pt x="6275" y="3608"/>
                </a:cubicBezTo>
                <a:cubicBezTo>
                  <a:pt x="6535" y="2885"/>
                  <a:pt x="6887" y="2260"/>
                  <a:pt x="7331" y="1733"/>
                </a:cubicBezTo>
                <a:cubicBezTo>
                  <a:pt x="7778" y="1203"/>
                  <a:pt x="8299" y="786"/>
                  <a:pt x="8894" y="472"/>
                </a:cubicBezTo>
                <a:cubicBezTo>
                  <a:pt x="9494" y="158"/>
                  <a:pt x="10125" y="3"/>
                  <a:pt x="10802" y="3"/>
                </a:cubicBezTo>
                <a:cubicBezTo>
                  <a:pt x="11476" y="3"/>
                  <a:pt x="12112" y="158"/>
                  <a:pt x="12710" y="472"/>
                </a:cubicBezTo>
                <a:cubicBezTo>
                  <a:pt x="13307" y="786"/>
                  <a:pt x="13826" y="1203"/>
                  <a:pt x="14272" y="1733"/>
                </a:cubicBezTo>
                <a:cubicBezTo>
                  <a:pt x="14716" y="2260"/>
                  <a:pt x="15067" y="2885"/>
                  <a:pt x="15328" y="3608"/>
                </a:cubicBezTo>
                <a:cubicBezTo>
                  <a:pt x="15590" y="4331"/>
                  <a:pt x="15719" y="5097"/>
                  <a:pt x="15719" y="5903"/>
                </a:cubicBezTo>
                <a:cubicBezTo>
                  <a:pt x="15719" y="6939"/>
                  <a:pt x="15513" y="7890"/>
                  <a:pt x="15100" y="8757"/>
                </a:cubicBezTo>
                <a:cubicBezTo>
                  <a:pt x="14685" y="9620"/>
                  <a:pt x="14128" y="10320"/>
                  <a:pt x="13432" y="10853"/>
                </a:cubicBezTo>
                <a:cubicBezTo>
                  <a:pt x="13936" y="10945"/>
                  <a:pt x="14452" y="11031"/>
                  <a:pt x="14978" y="11115"/>
                </a:cubicBezTo>
                <a:cubicBezTo>
                  <a:pt x="15504" y="11198"/>
                  <a:pt x="16005" y="11288"/>
                  <a:pt x="16478" y="11388"/>
                </a:cubicBezTo>
                <a:cubicBezTo>
                  <a:pt x="16653" y="11426"/>
                  <a:pt x="16826" y="11449"/>
                  <a:pt x="16994" y="11455"/>
                </a:cubicBezTo>
                <a:cubicBezTo>
                  <a:pt x="17162" y="11466"/>
                  <a:pt x="17323" y="11495"/>
                  <a:pt x="17467" y="11553"/>
                </a:cubicBezTo>
                <a:cubicBezTo>
                  <a:pt x="17603" y="11590"/>
                  <a:pt x="17731" y="11659"/>
                  <a:pt x="17851" y="11766"/>
                </a:cubicBezTo>
                <a:cubicBezTo>
                  <a:pt x="17966" y="11869"/>
                  <a:pt x="18074" y="11970"/>
                  <a:pt x="18165" y="12062"/>
                </a:cubicBezTo>
                <a:moveTo>
                  <a:pt x="20474" y="5419"/>
                </a:moveTo>
                <a:cubicBezTo>
                  <a:pt x="20757" y="5419"/>
                  <a:pt x="20973" y="5505"/>
                  <a:pt x="21124" y="5687"/>
                </a:cubicBezTo>
                <a:cubicBezTo>
                  <a:pt x="21271" y="5865"/>
                  <a:pt x="21381" y="6078"/>
                  <a:pt x="21448" y="6326"/>
                </a:cubicBezTo>
                <a:cubicBezTo>
                  <a:pt x="21520" y="6574"/>
                  <a:pt x="21561" y="6836"/>
                  <a:pt x="21576" y="7106"/>
                </a:cubicBezTo>
                <a:cubicBezTo>
                  <a:pt x="21592" y="7377"/>
                  <a:pt x="21599" y="7596"/>
                  <a:pt x="21599" y="7760"/>
                </a:cubicBezTo>
                <a:lnTo>
                  <a:pt x="21599" y="9856"/>
                </a:lnTo>
                <a:cubicBezTo>
                  <a:pt x="21508" y="9928"/>
                  <a:pt x="21422" y="10015"/>
                  <a:pt x="21340" y="10110"/>
                </a:cubicBezTo>
                <a:cubicBezTo>
                  <a:pt x="21261" y="10208"/>
                  <a:pt x="21158" y="10257"/>
                  <a:pt x="21036" y="10257"/>
                </a:cubicBezTo>
                <a:lnTo>
                  <a:pt x="17268" y="10257"/>
                </a:lnTo>
                <a:cubicBezTo>
                  <a:pt x="17131" y="10257"/>
                  <a:pt x="17023" y="10208"/>
                  <a:pt x="16953" y="10110"/>
                </a:cubicBezTo>
                <a:cubicBezTo>
                  <a:pt x="16879" y="10015"/>
                  <a:pt x="16790" y="9928"/>
                  <a:pt x="16682" y="9856"/>
                </a:cubicBezTo>
                <a:lnTo>
                  <a:pt x="16682" y="7760"/>
                </a:lnTo>
                <a:cubicBezTo>
                  <a:pt x="16682" y="7596"/>
                  <a:pt x="16692" y="7377"/>
                  <a:pt x="16706" y="7106"/>
                </a:cubicBezTo>
                <a:cubicBezTo>
                  <a:pt x="16720" y="6836"/>
                  <a:pt x="16766" y="6574"/>
                  <a:pt x="16836" y="6326"/>
                </a:cubicBezTo>
                <a:cubicBezTo>
                  <a:pt x="16912" y="6078"/>
                  <a:pt x="17023" y="5865"/>
                  <a:pt x="17183" y="5687"/>
                </a:cubicBezTo>
                <a:cubicBezTo>
                  <a:pt x="17337" y="5508"/>
                  <a:pt x="17556" y="5419"/>
                  <a:pt x="17829" y="5419"/>
                </a:cubicBezTo>
                <a:cubicBezTo>
                  <a:pt x="17488" y="5151"/>
                  <a:pt x="17210" y="4803"/>
                  <a:pt x="16999" y="4377"/>
                </a:cubicBezTo>
                <a:cubicBezTo>
                  <a:pt x="16788" y="3950"/>
                  <a:pt x="16682" y="3469"/>
                  <a:pt x="16682" y="2937"/>
                </a:cubicBezTo>
                <a:cubicBezTo>
                  <a:pt x="16682" y="2539"/>
                  <a:pt x="16744" y="2162"/>
                  <a:pt x="16872" y="1805"/>
                </a:cubicBezTo>
                <a:cubicBezTo>
                  <a:pt x="16999" y="1448"/>
                  <a:pt x="17174" y="1134"/>
                  <a:pt x="17400" y="861"/>
                </a:cubicBezTo>
                <a:cubicBezTo>
                  <a:pt x="17625" y="590"/>
                  <a:pt x="17889" y="380"/>
                  <a:pt x="18187" y="227"/>
                </a:cubicBezTo>
                <a:cubicBezTo>
                  <a:pt x="18487" y="77"/>
                  <a:pt x="18808" y="0"/>
                  <a:pt x="19152" y="0"/>
                </a:cubicBezTo>
                <a:cubicBezTo>
                  <a:pt x="19480" y="0"/>
                  <a:pt x="19795" y="77"/>
                  <a:pt x="20095" y="227"/>
                </a:cubicBezTo>
                <a:cubicBezTo>
                  <a:pt x="20395" y="380"/>
                  <a:pt x="20656" y="590"/>
                  <a:pt x="20882" y="861"/>
                </a:cubicBezTo>
                <a:cubicBezTo>
                  <a:pt x="21108" y="1134"/>
                  <a:pt x="21285" y="1448"/>
                  <a:pt x="21412" y="1805"/>
                </a:cubicBezTo>
                <a:cubicBezTo>
                  <a:pt x="21537" y="2162"/>
                  <a:pt x="21599" y="2539"/>
                  <a:pt x="21599" y="2937"/>
                </a:cubicBezTo>
                <a:cubicBezTo>
                  <a:pt x="21599" y="3458"/>
                  <a:pt x="21499" y="3939"/>
                  <a:pt x="21295" y="4371"/>
                </a:cubicBezTo>
                <a:cubicBezTo>
                  <a:pt x="21093" y="4800"/>
                  <a:pt x="20820" y="5151"/>
                  <a:pt x="20474" y="541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50789" tIns="50789" rIns="50789" bIns="50789" anchor="ctr"/>
          <a:lstStyle/>
          <a:p>
            <a:pPr defTabSz="457200">
              <a:defRPr/>
            </a:pPr>
            <a:endParaRPr lang="es-ES" sz="36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925347" y="2113168"/>
            <a:ext cx="1328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>
                <a:solidFill>
                  <a:srgbClr val="778495"/>
                </a:solidFill>
                <a:sym typeface="+mn-lt"/>
              </a:rPr>
              <a:t>The Rocket</a:t>
            </a:r>
            <a:endParaRPr lang="en-US" sz="1600" b="1">
              <a:solidFill>
                <a:srgbClr val="778495"/>
              </a:solidFill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925347" y="3466875"/>
            <a:ext cx="9587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>
                <a:solidFill>
                  <a:srgbClr val="778495"/>
                </a:solidFill>
                <a:sym typeface="+mn-lt"/>
              </a:rPr>
              <a:t>The Art</a:t>
            </a:r>
            <a:endParaRPr lang="en-US" sz="1600" b="1">
              <a:solidFill>
                <a:srgbClr val="778495"/>
              </a:solidFill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925347" y="4820582"/>
            <a:ext cx="11758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>
                <a:solidFill>
                  <a:srgbClr val="778495"/>
                </a:solidFill>
                <a:sym typeface="+mn-lt"/>
              </a:rPr>
              <a:t>The Team</a:t>
            </a:r>
            <a:endParaRPr lang="en-US" sz="1600" b="1">
              <a:solidFill>
                <a:srgbClr val="778495"/>
              </a:solidFill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5" grpId="0"/>
      <p:bldP spid="7" grpId="0"/>
      <p:bldP spid="8" grpId="0"/>
      <p:bldP spid="9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23" grpId="0" animBg="1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/>
          <p:nvPr/>
        </p:nvGraphicFramePr>
        <p:xfrm>
          <a:off x="990600" y="1975501"/>
          <a:ext cx="5854703" cy="3903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8020410" y="2312159"/>
            <a:ext cx="3180990" cy="843289"/>
            <a:chOff x="12238818" y="4872129"/>
            <a:chExt cx="6361980" cy="1686578"/>
          </a:xfrm>
        </p:grpSpPr>
        <p:sp>
          <p:nvSpPr>
            <p:cNvPr id="7" name="TextBox 6"/>
            <p:cNvSpPr txBox="1"/>
            <p:nvPr/>
          </p:nvSpPr>
          <p:spPr>
            <a:xfrm>
              <a:off x="14445378" y="5044483"/>
              <a:ext cx="4155420" cy="1514224"/>
            </a:xfrm>
            <a:prstGeom prst="rect">
              <a:avLst/>
            </a:prstGeom>
            <a:noFill/>
          </p:spPr>
          <p:txBody>
            <a:bodyPr wrap="square" lIns="91422" tIns="45711" rIns="91422" bIns="45711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b="1" smtClean="0">
                  <a:solidFill>
                    <a:srgbClr val="778495"/>
                  </a:solidFill>
                  <a:sym typeface="+mn-lt"/>
                </a:rPr>
                <a:t>Lorem ipsum dolor sit amet, consectetur adipiscing elit.</a:t>
              </a:r>
              <a:endParaRPr lang="en-US" sz="1200" b="1">
                <a:solidFill>
                  <a:srgbClr val="778495"/>
                </a:solidFill>
                <a:sym typeface="+mn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238818" y="4872129"/>
              <a:ext cx="2344158" cy="1415736"/>
            </a:xfrm>
            <a:prstGeom prst="rect">
              <a:avLst/>
            </a:prstGeom>
            <a:noFill/>
          </p:spPr>
          <p:txBody>
            <a:bodyPr wrap="none" lIns="91422" tIns="45711" rIns="91422" bIns="45711" rtlCol="0" anchor="ctr">
              <a:spAutoFit/>
            </a:bodyPr>
            <a:lstStyle/>
            <a:p>
              <a:r>
                <a:rPr lang="en-US" sz="4000" b="1">
                  <a:solidFill>
                    <a:srgbClr val="DE002E"/>
                  </a:solidFill>
                  <a:sym typeface="+mn-lt"/>
                </a:rPr>
                <a:t>68K</a:t>
              </a:r>
              <a:endParaRPr lang="id-ID" sz="4000" b="1">
                <a:solidFill>
                  <a:srgbClr val="DE002E"/>
                </a:solidFill>
                <a:sym typeface="+mn-lt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8020410" y="3071843"/>
            <a:ext cx="318099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solidFill>
                  <a:srgbClr val="778495"/>
                </a:solidFill>
                <a:sym typeface="+mn-lt"/>
              </a:rPr>
              <a:t>Lorem ipsum dolor sit amet, consectetur adipiscing elit. Vestibulum in </a:t>
            </a:r>
            <a:r>
              <a:rPr lang="en-US" sz="1200" smtClean="0">
                <a:solidFill>
                  <a:srgbClr val="778495"/>
                </a:solidFill>
                <a:sym typeface="+mn-lt"/>
              </a:rPr>
              <a:t>consequat in.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42628" y="5115007"/>
            <a:ext cx="2175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rgbClr val="DE002B"/>
                </a:solidFill>
                <a:sym typeface="+mn-lt"/>
              </a:rPr>
              <a:t>Option 3: </a:t>
            </a:r>
            <a:r>
              <a:rPr lang="en-US" sz="1600" b="1" smtClean="0">
                <a:solidFill>
                  <a:srgbClr val="DE002B"/>
                </a:solidFill>
                <a:sym typeface="+mn-lt"/>
              </a:rPr>
              <a:t>Aesthetic</a:t>
            </a:r>
            <a:endParaRPr lang="en-US" sz="1600" b="1">
              <a:solidFill>
                <a:srgbClr val="DE002B"/>
              </a:solidFill>
              <a:sym typeface="+mn-lt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130953" y="5079046"/>
            <a:ext cx="410476" cy="410476"/>
            <a:chOff x="8130953" y="5079046"/>
            <a:chExt cx="410476" cy="410476"/>
          </a:xfrm>
        </p:grpSpPr>
        <p:sp>
          <p:nvSpPr>
            <p:cNvPr id="11" name="Oval 10"/>
            <p:cNvSpPr/>
            <p:nvPr/>
          </p:nvSpPr>
          <p:spPr>
            <a:xfrm>
              <a:off x="8130953" y="5079046"/>
              <a:ext cx="410476" cy="41047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9" name="Freeform 27"/>
            <p:cNvSpPr>
              <a:spLocks noChangeArrowheads="1"/>
            </p:cNvSpPr>
            <p:nvPr/>
          </p:nvSpPr>
          <p:spPr bwMode="auto">
            <a:xfrm>
              <a:off x="8213089" y="5187868"/>
              <a:ext cx="246205" cy="192832"/>
            </a:xfrm>
            <a:custGeom>
              <a:avLst/>
              <a:gdLst>
                <a:gd name="T0" fmla="*/ 194710 w 506"/>
                <a:gd name="T1" fmla="*/ 31193 h 399"/>
                <a:gd name="T2" fmla="*/ 194710 w 506"/>
                <a:gd name="T3" fmla="*/ 31193 h 399"/>
                <a:gd name="T4" fmla="*/ 75372 w 506"/>
                <a:gd name="T5" fmla="*/ 15596 h 399"/>
                <a:gd name="T6" fmla="*/ 4038 w 506"/>
                <a:gd name="T7" fmla="*/ 98481 h 399"/>
                <a:gd name="T8" fmla="*/ 87485 w 506"/>
                <a:gd name="T9" fmla="*/ 177354 h 399"/>
                <a:gd name="T10" fmla="*/ 170932 w 506"/>
                <a:gd name="T11" fmla="*/ 138140 h 399"/>
                <a:gd name="T12" fmla="*/ 162856 w 506"/>
                <a:gd name="T13" fmla="*/ 94470 h 399"/>
                <a:gd name="T14" fmla="*/ 210412 w 506"/>
                <a:gd name="T15" fmla="*/ 90460 h 399"/>
                <a:gd name="T16" fmla="*/ 194710 w 506"/>
                <a:gd name="T17" fmla="*/ 31193 h 399"/>
                <a:gd name="T18" fmla="*/ 122927 w 506"/>
                <a:gd name="T19" fmla="*/ 134130 h 399"/>
                <a:gd name="T20" fmla="*/ 122927 w 506"/>
                <a:gd name="T21" fmla="*/ 134130 h 399"/>
                <a:gd name="T22" fmla="*/ 107225 w 506"/>
                <a:gd name="T23" fmla="*/ 118088 h 399"/>
                <a:gd name="T24" fmla="*/ 122927 w 506"/>
                <a:gd name="T25" fmla="*/ 102491 h 399"/>
                <a:gd name="T26" fmla="*/ 138630 w 506"/>
                <a:gd name="T27" fmla="*/ 118088 h 399"/>
                <a:gd name="T28" fmla="*/ 122927 w 506"/>
                <a:gd name="T29" fmla="*/ 134130 h 3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06" h="399">
                  <a:moveTo>
                    <a:pt x="434" y="70"/>
                  </a:moveTo>
                  <a:lnTo>
                    <a:pt x="434" y="70"/>
                  </a:lnTo>
                  <a:cubicBezTo>
                    <a:pt x="354" y="17"/>
                    <a:pt x="265" y="0"/>
                    <a:pt x="168" y="35"/>
                  </a:cubicBezTo>
                  <a:cubicBezTo>
                    <a:pt x="89" y="53"/>
                    <a:pt x="9" y="141"/>
                    <a:pt x="9" y="221"/>
                  </a:cubicBezTo>
                  <a:cubicBezTo>
                    <a:pt x="0" y="319"/>
                    <a:pt x="71" y="398"/>
                    <a:pt x="195" y="398"/>
                  </a:cubicBezTo>
                  <a:cubicBezTo>
                    <a:pt x="337" y="398"/>
                    <a:pt x="381" y="328"/>
                    <a:pt x="381" y="310"/>
                  </a:cubicBezTo>
                  <a:cubicBezTo>
                    <a:pt x="390" y="292"/>
                    <a:pt x="328" y="248"/>
                    <a:pt x="363" y="212"/>
                  </a:cubicBezTo>
                  <a:cubicBezTo>
                    <a:pt x="408" y="168"/>
                    <a:pt x="452" y="203"/>
                    <a:pt x="469" y="203"/>
                  </a:cubicBezTo>
                  <a:cubicBezTo>
                    <a:pt x="496" y="194"/>
                    <a:pt x="505" y="124"/>
                    <a:pt x="434" y="70"/>
                  </a:cubicBezTo>
                  <a:close/>
                  <a:moveTo>
                    <a:pt x="274" y="301"/>
                  </a:moveTo>
                  <a:lnTo>
                    <a:pt x="274" y="301"/>
                  </a:lnTo>
                  <a:cubicBezTo>
                    <a:pt x="248" y="301"/>
                    <a:pt x="239" y="283"/>
                    <a:pt x="239" y="265"/>
                  </a:cubicBezTo>
                  <a:cubicBezTo>
                    <a:pt x="239" y="248"/>
                    <a:pt x="248" y="230"/>
                    <a:pt x="274" y="230"/>
                  </a:cubicBezTo>
                  <a:cubicBezTo>
                    <a:pt x="293" y="230"/>
                    <a:pt x="309" y="248"/>
                    <a:pt x="309" y="265"/>
                  </a:cubicBezTo>
                  <a:cubicBezTo>
                    <a:pt x="309" y="283"/>
                    <a:pt x="293" y="301"/>
                    <a:pt x="274" y="3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642628" y="4551018"/>
            <a:ext cx="1921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>
                <a:solidFill>
                  <a:srgbClr val="FD2D56"/>
                </a:solidFill>
                <a:sym typeface="+mn-lt"/>
              </a:rPr>
              <a:t>Option 2: Energy</a:t>
            </a:r>
            <a:endParaRPr lang="en-US" sz="1600" b="1">
              <a:solidFill>
                <a:srgbClr val="FD2D56"/>
              </a:solidFill>
              <a:sym typeface="+mn-l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130953" y="4513856"/>
            <a:ext cx="410476" cy="410476"/>
            <a:chOff x="8130953" y="4513856"/>
            <a:chExt cx="410476" cy="410476"/>
          </a:xfrm>
        </p:grpSpPr>
        <p:sp>
          <p:nvSpPr>
            <p:cNvPr id="10" name="Oval 9"/>
            <p:cNvSpPr/>
            <p:nvPr/>
          </p:nvSpPr>
          <p:spPr>
            <a:xfrm>
              <a:off x="8130953" y="4513856"/>
              <a:ext cx="410476" cy="4104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20" name="Freeform 100"/>
            <p:cNvSpPr>
              <a:spLocks noChangeArrowheads="1"/>
            </p:cNvSpPr>
            <p:nvPr/>
          </p:nvSpPr>
          <p:spPr bwMode="auto">
            <a:xfrm>
              <a:off x="8214811" y="4640757"/>
              <a:ext cx="242761" cy="156675"/>
            </a:xfrm>
            <a:custGeom>
              <a:avLst/>
              <a:gdLst>
                <a:gd name="T0" fmla="*/ 171249 w 498"/>
                <a:gd name="T1" fmla="*/ 40178 h 320"/>
                <a:gd name="T2" fmla="*/ 171249 w 498"/>
                <a:gd name="T3" fmla="*/ 40178 h 320"/>
                <a:gd name="T4" fmla="*/ 159563 w 498"/>
                <a:gd name="T5" fmla="*/ 40178 h 320"/>
                <a:gd name="T6" fmla="*/ 103828 w 498"/>
                <a:gd name="T7" fmla="*/ 0 h 320"/>
                <a:gd name="T8" fmla="*/ 44048 w 498"/>
                <a:gd name="T9" fmla="*/ 60493 h 320"/>
                <a:gd name="T10" fmla="*/ 44048 w 498"/>
                <a:gd name="T11" fmla="*/ 67717 h 320"/>
                <a:gd name="T12" fmla="*/ 40003 w 498"/>
                <a:gd name="T13" fmla="*/ 67717 h 320"/>
                <a:gd name="T14" fmla="*/ 0 w 498"/>
                <a:gd name="T15" fmla="*/ 108347 h 320"/>
                <a:gd name="T16" fmla="*/ 40003 w 498"/>
                <a:gd name="T17" fmla="*/ 144011 h 320"/>
                <a:gd name="T18" fmla="*/ 171249 w 498"/>
                <a:gd name="T19" fmla="*/ 144011 h 320"/>
                <a:gd name="T20" fmla="*/ 223388 w 498"/>
                <a:gd name="T21" fmla="*/ 92095 h 320"/>
                <a:gd name="T22" fmla="*/ 171249 w 498"/>
                <a:gd name="T23" fmla="*/ 40178 h 320"/>
                <a:gd name="T24" fmla="*/ 127650 w 498"/>
                <a:gd name="T25" fmla="*/ 88032 h 320"/>
                <a:gd name="T26" fmla="*/ 127650 w 498"/>
                <a:gd name="T27" fmla="*/ 88032 h 320"/>
                <a:gd name="T28" fmla="*/ 95738 w 498"/>
                <a:gd name="T29" fmla="*/ 124147 h 320"/>
                <a:gd name="T30" fmla="*/ 87647 w 498"/>
                <a:gd name="T31" fmla="*/ 124147 h 320"/>
                <a:gd name="T32" fmla="*/ 87647 w 498"/>
                <a:gd name="T33" fmla="*/ 120084 h 320"/>
                <a:gd name="T34" fmla="*/ 87647 w 498"/>
                <a:gd name="T35" fmla="*/ 116021 h 320"/>
                <a:gd name="T36" fmla="*/ 99783 w 498"/>
                <a:gd name="T37" fmla="*/ 92095 h 320"/>
                <a:gd name="T38" fmla="*/ 91692 w 498"/>
                <a:gd name="T39" fmla="*/ 88032 h 320"/>
                <a:gd name="T40" fmla="*/ 91692 w 498"/>
                <a:gd name="T41" fmla="*/ 88032 h 320"/>
                <a:gd name="T42" fmla="*/ 83602 w 498"/>
                <a:gd name="T43" fmla="*/ 80357 h 320"/>
                <a:gd name="T44" fmla="*/ 87647 w 498"/>
                <a:gd name="T45" fmla="*/ 72231 h 320"/>
                <a:gd name="T46" fmla="*/ 115964 w 498"/>
                <a:gd name="T47" fmla="*/ 40178 h 320"/>
                <a:gd name="T48" fmla="*/ 123605 w 498"/>
                <a:gd name="T49" fmla="*/ 36116 h 320"/>
                <a:gd name="T50" fmla="*/ 127650 w 498"/>
                <a:gd name="T51" fmla="*/ 40178 h 320"/>
                <a:gd name="T52" fmla="*/ 123605 w 498"/>
                <a:gd name="T53" fmla="*/ 47853 h 320"/>
                <a:gd name="T54" fmla="*/ 111919 w 498"/>
                <a:gd name="T55" fmla="*/ 72231 h 320"/>
                <a:gd name="T56" fmla="*/ 123605 w 498"/>
                <a:gd name="T57" fmla="*/ 76294 h 320"/>
                <a:gd name="T58" fmla="*/ 123605 w 498"/>
                <a:gd name="T59" fmla="*/ 76294 h 320"/>
                <a:gd name="T60" fmla="*/ 131695 w 498"/>
                <a:gd name="T61" fmla="*/ 84420 h 320"/>
                <a:gd name="T62" fmla="*/ 127650 w 498"/>
                <a:gd name="T63" fmla="*/ 88032 h 32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98" h="320">
                  <a:moveTo>
                    <a:pt x="381" y="89"/>
                  </a:moveTo>
                  <a:lnTo>
                    <a:pt x="381" y="89"/>
                  </a:lnTo>
                  <a:cubicBezTo>
                    <a:pt x="372" y="89"/>
                    <a:pt x="364" y="89"/>
                    <a:pt x="355" y="89"/>
                  </a:cubicBezTo>
                  <a:cubicBezTo>
                    <a:pt x="337" y="36"/>
                    <a:pt x="293" y="0"/>
                    <a:pt x="231" y="0"/>
                  </a:cubicBezTo>
                  <a:cubicBezTo>
                    <a:pt x="160" y="0"/>
                    <a:pt x="98" y="62"/>
                    <a:pt x="98" y="134"/>
                  </a:cubicBezTo>
                  <a:cubicBezTo>
                    <a:pt x="98" y="134"/>
                    <a:pt x="98" y="142"/>
                    <a:pt x="98" y="150"/>
                  </a:cubicBezTo>
                  <a:cubicBezTo>
                    <a:pt x="98" y="150"/>
                    <a:pt x="98" y="150"/>
                    <a:pt x="89" y="150"/>
                  </a:cubicBezTo>
                  <a:cubicBezTo>
                    <a:pt x="45" y="150"/>
                    <a:pt x="0" y="187"/>
                    <a:pt x="0" y="240"/>
                  </a:cubicBezTo>
                  <a:cubicBezTo>
                    <a:pt x="0" y="284"/>
                    <a:pt x="45" y="319"/>
                    <a:pt x="89" y="319"/>
                  </a:cubicBezTo>
                  <a:cubicBezTo>
                    <a:pt x="381" y="319"/>
                    <a:pt x="381" y="319"/>
                    <a:pt x="381" y="319"/>
                  </a:cubicBezTo>
                  <a:cubicBezTo>
                    <a:pt x="443" y="319"/>
                    <a:pt x="497" y="275"/>
                    <a:pt x="497" y="204"/>
                  </a:cubicBezTo>
                  <a:cubicBezTo>
                    <a:pt x="497" y="142"/>
                    <a:pt x="443" y="89"/>
                    <a:pt x="381" y="89"/>
                  </a:cubicBezTo>
                  <a:close/>
                  <a:moveTo>
                    <a:pt x="284" y="195"/>
                  </a:moveTo>
                  <a:lnTo>
                    <a:pt x="284" y="195"/>
                  </a:lnTo>
                  <a:cubicBezTo>
                    <a:pt x="266" y="213"/>
                    <a:pt x="222" y="266"/>
                    <a:pt x="213" y="275"/>
                  </a:cubicBezTo>
                  <a:cubicBezTo>
                    <a:pt x="213" y="275"/>
                    <a:pt x="204" y="284"/>
                    <a:pt x="195" y="275"/>
                  </a:cubicBezTo>
                  <a:cubicBezTo>
                    <a:pt x="195" y="275"/>
                    <a:pt x="195" y="275"/>
                    <a:pt x="195" y="266"/>
                  </a:cubicBezTo>
                  <a:lnTo>
                    <a:pt x="195" y="257"/>
                  </a:lnTo>
                  <a:cubicBezTo>
                    <a:pt x="222" y="204"/>
                    <a:pt x="222" y="204"/>
                    <a:pt x="222" y="204"/>
                  </a:cubicBezTo>
                  <a:cubicBezTo>
                    <a:pt x="222" y="195"/>
                    <a:pt x="213" y="195"/>
                    <a:pt x="204" y="195"/>
                  </a:cubicBezTo>
                  <a:cubicBezTo>
                    <a:pt x="195" y="187"/>
                    <a:pt x="186" y="187"/>
                    <a:pt x="186" y="178"/>
                  </a:cubicBezTo>
                  <a:cubicBezTo>
                    <a:pt x="186" y="169"/>
                    <a:pt x="186" y="169"/>
                    <a:pt x="195" y="160"/>
                  </a:cubicBezTo>
                  <a:cubicBezTo>
                    <a:pt x="204" y="142"/>
                    <a:pt x="258" y="89"/>
                    <a:pt x="258" y="89"/>
                  </a:cubicBezTo>
                  <a:cubicBezTo>
                    <a:pt x="266" y="80"/>
                    <a:pt x="266" y="80"/>
                    <a:pt x="275" y="80"/>
                  </a:cubicBezTo>
                  <a:cubicBezTo>
                    <a:pt x="275" y="89"/>
                    <a:pt x="284" y="89"/>
                    <a:pt x="284" y="89"/>
                  </a:cubicBezTo>
                  <a:cubicBezTo>
                    <a:pt x="284" y="97"/>
                    <a:pt x="275" y="97"/>
                    <a:pt x="275" y="106"/>
                  </a:cubicBezTo>
                  <a:cubicBezTo>
                    <a:pt x="249" y="160"/>
                    <a:pt x="249" y="160"/>
                    <a:pt x="249" y="160"/>
                  </a:cubicBezTo>
                  <a:cubicBezTo>
                    <a:pt x="258" y="160"/>
                    <a:pt x="266" y="169"/>
                    <a:pt x="275" y="169"/>
                  </a:cubicBezTo>
                  <a:cubicBezTo>
                    <a:pt x="284" y="169"/>
                    <a:pt x="293" y="178"/>
                    <a:pt x="293" y="187"/>
                  </a:cubicBezTo>
                  <a:lnTo>
                    <a:pt x="284" y="1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642628" y="3984626"/>
            <a:ext cx="2369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>
                <a:solidFill>
                  <a:srgbClr val="0061A8"/>
                </a:solidFill>
                <a:sym typeface="+mn-lt"/>
              </a:rPr>
              <a:t>Option 1: Knowledge</a:t>
            </a:r>
            <a:endParaRPr lang="en-US" sz="1600" b="1">
              <a:solidFill>
                <a:srgbClr val="0061A8"/>
              </a:solidFill>
              <a:sym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130953" y="3948665"/>
            <a:ext cx="410476" cy="410476"/>
            <a:chOff x="8130953" y="3948665"/>
            <a:chExt cx="410476" cy="410476"/>
          </a:xfrm>
        </p:grpSpPr>
        <p:sp>
          <p:nvSpPr>
            <p:cNvPr id="5" name="Oval 4"/>
            <p:cNvSpPr/>
            <p:nvPr/>
          </p:nvSpPr>
          <p:spPr>
            <a:xfrm>
              <a:off x="8130953" y="3948665"/>
              <a:ext cx="410476" cy="4104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21" name="Freeform 154"/>
            <p:cNvSpPr>
              <a:spLocks noChangeArrowheads="1"/>
            </p:cNvSpPr>
            <p:nvPr/>
          </p:nvSpPr>
          <p:spPr bwMode="auto">
            <a:xfrm>
              <a:off x="8249245" y="4035966"/>
              <a:ext cx="173893" cy="235875"/>
            </a:xfrm>
            <a:custGeom>
              <a:avLst/>
              <a:gdLst>
                <a:gd name="T0" fmla="*/ 156272 w 355"/>
                <a:gd name="T1" fmla="*/ 58950 h 487"/>
                <a:gd name="T2" fmla="*/ 156272 w 355"/>
                <a:gd name="T3" fmla="*/ 58950 h 487"/>
                <a:gd name="T4" fmla="*/ 52392 w 355"/>
                <a:gd name="T5" fmla="*/ 7592 h 487"/>
                <a:gd name="T6" fmla="*/ 4065 w 355"/>
                <a:gd name="T7" fmla="*/ 23669 h 487"/>
                <a:gd name="T8" fmla="*/ 0 w 355"/>
                <a:gd name="T9" fmla="*/ 35280 h 487"/>
                <a:gd name="T10" fmla="*/ 4065 w 355"/>
                <a:gd name="T11" fmla="*/ 154073 h 487"/>
                <a:gd name="T12" fmla="*/ 8130 w 355"/>
                <a:gd name="T13" fmla="*/ 162111 h 487"/>
                <a:gd name="T14" fmla="*/ 100267 w 355"/>
                <a:gd name="T15" fmla="*/ 217041 h 487"/>
                <a:gd name="T16" fmla="*/ 104332 w 355"/>
                <a:gd name="T17" fmla="*/ 217041 h 487"/>
                <a:gd name="T18" fmla="*/ 108397 w 355"/>
                <a:gd name="T19" fmla="*/ 217041 h 487"/>
                <a:gd name="T20" fmla="*/ 112010 w 355"/>
                <a:gd name="T21" fmla="*/ 213469 h 487"/>
                <a:gd name="T22" fmla="*/ 112010 w 355"/>
                <a:gd name="T23" fmla="*/ 90657 h 487"/>
                <a:gd name="T24" fmla="*/ 108397 w 355"/>
                <a:gd name="T25" fmla="*/ 82619 h 487"/>
                <a:gd name="T26" fmla="*/ 19873 w 355"/>
                <a:gd name="T27" fmla="*/ 31261 h 487"/>
                <a:gd name="T28" fmla="*/ 32067 w 355"/>
                <a:gd name="T29" fmla="*/ 23669 h 487"/>
                <a:gd name="T30" fmla="*/ 48327 w 355"/>
                <a:gd name="T31" fmla="*/ 19650 h 487"/>
                <a:gd name="T32" fmla="*/ 135948 w 355"/>
                <a:gd name="T33" fmla="*/ 66988 h 487"/>
                <a:gd name="T34" fmla="*/ 140013 w 355"/>
                <a:gd name="T35" fmla="*/ 71007 h 487"/>
                <a:gd name="T36" fmla="*/ 140013 w 355"/>
                <a:gd name="T37" fmla="*/ 189800 h 487"/>
                <a:gd name="T38" fmla="*/ 148142 w 355"/>
                <a:gd name="T39" fmla="*/ 197392 h 487"/>
                <a:gd name="T40" fmla="*/ 159885 w 355"/>
                <a:gd name="T41" fmla="*/ 189800 h 487"/>
                <a:gd name="T42" fmla="*/ 159885 w 355"/>
                <a:gd name="T43" fmla="*/ 62969 h 487"/>
                <a:gd name="T44" fmla="*/ 156272 w 355"/>
                <a:gd name="T45" fmla="*/ 58950 h 4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55" h="487">
                  <a:moveTo>
                    <a:pt x="346" y="132"/>
                  </a:moveTo>
                  <a:lnTo>
                    <a:pt x="346" y="132"/>
                  </a:lnTo>
                  <a:cubicBezTo>
                    <a:pt x="116" y="17"/>
                    <a:pt x="116" y="17"/>
                    <a:pt x="116" y="17"/>
                  </a:cubicBezTo>
                  <a:cubicBezTo>
                    <a:pt x="89" y="0"/>
                    <a:pt x="27" y="25"/>
                    <a:pt x="9" y="53"/>
                  </a:cubicBezTo>
                  <a:cubicBezTo>
                    <a:pt x="0" y="70"/>
                    <a:pt x="0" y="79"/>
                    <a:pt x="0" y="79"/>
                  </a:cubicBezTo>
                  <a:cubicBezTo>
                    <a:pt x="9" y="345"/>
                    <a:pt x="9" y="345"/>
                    <a:pt x="9" y="345"/>
                  </a:cubicBezTo>
                  <a:cubicBezTo>
                    <a:pt x="9" y="345"/>
                    <a:pt x="18" y="354"/>
                    <a:pt x="18" y="363"/>
                  </a:cubicBezTo>
                  <a:cubicBezTo>
                    <a:pt x="36" y="363"/>
                    <a:pt x="222" y="486"/>
                    <a:pt x="222" y="486"/>
                  </a:cubicBezTo>
                  <a:cubicBezTo>
                    <a:pt x="231" y="486"/>
                    <a:pt x="231" y="486"/>
                    <a:pt x="231" y="486"/>
                  </a:cubicBezTo>
                  <a:cubicBezTo>
                    <a:pt x="240" y="486"/>
                    <a:pt x="240" y="486"/>
                    <a:pt x="240" y="486"/>
                  </a:cubicBezTo>
                  <a:cubicBezTo>
                    <a:pt x="248" y="486"/>
                    <a:pt x="248" y="478"/>
                    <a:pt x="248" y="478"/>
                  </a:cubicBezTo>
                  <a:cubicBezTo>
                    <a:pt x="248" y="203"/>
                    <a:pt x="248" y="203"/>
                    <a:pt x="248" y="203"/>
                  </a:cubicBezTo>
                  <a:cubicBezTo>
                    <a:pt x="248" y="194"/>
                    <a:pt x="248" y="194"/>
                    <a:pt x="240" y="185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44" y="70"/>
                    <a:pt x="53" y="61"/>
                    <a:pt x="71" y="53"/>
                  </a:cubicBezTo>
                  <a:cubicBezTo>
                    <a:pt x="89" y="44"/>
                    <a:pt x="97" y="44"/>
                    <a:pt x="107" y="44"/>
                  </a:cubicBezTo>
                  <a:cubicBezTo>
                    <a:pt x="107" y="44"/>
                    <a:pt x="293" y="150"/>
                    <a:pt x="301" y="150"/>
                  </a:cubicBezTo>
                  <a:cubicBezTo>
                    <a:pt x="310" y="159"/>
                    <a:pt x="310" y="159"/>
                    <a:pt x="310" y="159"/>
                  </a:cubicBezTo>
                  <a:cubicBezTo>
                    <a:pt x="310" y="168"/>
                    <a:pt x="310" y="425"/>
                    <a:pt x="310" y="425"/>
                  </a:cubicBezTo>
                  <a:cubicBezTo>
                    <a:pt x="310" y="433"/>
                    <a:pt x="319" y="442"/>
                    <a:pt x="328" y="442"/>
                  </a:cubicBezTo>
                  <a:cubicBezTo>
                    <a:pt x="337" y="442"/>
                    <a:pt x="354" y="433"/>
                    <a:pt x="354" y="425"/>
                  </a:cubicBezTo>
                  <a:cubicBezTo>
                    <a:pt x="354" y="141"/>
                    <a:pt x="354" y="141"/>
                    <a:pt x="354" y="141"/>
                  </a:cubicBezTo>
                  <a:lnTo>
                    <a:pt x="346" y="1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>
                <a:solidFill>
                  <a:srgbClr val="000000"/>
                </a:solidFill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12" grpId="0"/>
      <p:bldP spid="16" grpId="0"/>
      <p:bldP spid="14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COMMONDATA" val="eyJoZGlkIjoiZjA2NmIwMjRhMWY4Y2Q4MDk2NjAwMmUwMTA1ZDFlNjYifQ=="/>
</p:tagLst>
</file>

<file path=ppt/theme/theme1.xml><?xml version="1.0" encoding="utf-8"?>
<a:theme xmlns:a="http://schemas.openxmlformats.org/drawingml/2006/main" name="www.2ppt.com  提供免费下载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DE002E"/>
      </a:accent1>
      <a:accent2>
        <a:srgbClr val="0061A8"/>
      </a:accent2>
      <a:accent3>
        <a:srgbClr val="FD2D56"/>
      </a:accent3>
      <a:accent4>
        <a:srgbClr val="DE002B"/>
      </a:accent4>
      <a:accent5>
        <a:srgbClr val="003D69"/>
      </a:accent5>
      <a:accent6>
        <a:srgbClr val="17527C"/>
      </a:accent6>
      <a:hlink>
        <a:srgbClr val="DE002E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2132</Words>
  <Application>Microsoft Office PowerPoint</Application>
  <PresentationFormat>宽屏</PresentationFormat>
  <Paragraphs>482</Paragraphs>
  <Slides>39</Slides>
  <Notes>39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7" baseType="lpstr">
      <vt:lpstr>等线</vt:lpstr>
      <vt:lpstr>等线 Light</vt:lpstr>
      <vt:lpstr>宋体</vt:lpstr>
      <vt:lpstr>Arial</vt:lpstr>
      <vt:lpstr>Calibri</vt:lpstr>
      <vt:lpstr>Roboto</vt:lpstr>
      <vt:lpstr>Wingdings</vt:lpstr>
      <vt:lpstr>www.2ppt.com  提供免费下载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2022-06-10T08:06:07Z</dcterms:created>
  <dcterms:modified xsi:type="dcterms:W3CDTF">2023-01-10T05:59:54Z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CDBD13E39B684AFAB12CAA7CB7615ABC</vt:lpwstr>
  </property>
  <property fmtid="{D5CDD505-2E9C-101B-9397-08002B2CF9AE}" pid="3" name="KSOProductBuildVer">
    <vt:lpwstr>2052-11.1.0.11744</vt:lpwstr>
  </property>
</Properties>
</file>